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  <p:sldMasterId id="2147483721" r:id="rId6"/>
  </p:sldMasterIdLst>
  <p:notesMasterIdLst>
    <p:notesMasterId r:id="rId14"/>
  </p:notesMasterIdLst>
  <p:handoutMasterIdLst>
    <p:handoutMasterId r:id="rId15"/>
  </p:handoutMasterIdLst>
  <p:sldIdLst>
    <p:sldId id="404" r:id="rId7"/>
    <p:sldId id="423" r:id="rId8"/>
    <p:sldId id="424" r:id="rId9"/>
    <p:sldId id="311" r:id="rId10"/>
    <p:sldId id="428" r:id="rId11"/>
    <p:sldId id="426" r:id="rId12"/>
    <p:sldId id="427" r:id="rId13"/>
  </p:sldIdLst>
  <p:sldSz cx="9144000" cy="5145088"/>
  <p:notesSz cx="6858000" cy="9144000"/>
  <p:defaultTextStyle>
    <a:defPPr marL="0" marR="0" indent="0" algn="l" defTabSz="342835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675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202" rtl="0" fontAlgn="auto" latinLnBrk="0" hangingPunct="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tabLst/>
      <a:defRPr kumimoji="0" sz="1125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adow Wong" initials="SW" lastIdx="7" clrIdx="0"/>
  <p:cmAuthor id="1" name="Eric Chan" initials="E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433"/>
    <a:srgbClr val="718DA6"/>
    <a:srgbClr val="D4F4F6"/>
    <a:srgbClr val="000000"/>
    <a:srgbClr val="A5BCC8"/>
    <a:srgbClr val="41748D"/>
    <a:srgbClr val="D0D9E1"/>
    <a:srgbClr val="A0B3C3"/>
    <a:srgbClr val="A8EAED"/>
    <a:srgbClr val="EDB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A9BC294-FFE2-49D5-8D69-9E1BD2C41BD5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0000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929292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5">
              <a:hueOff val="-82419"/>
              <a:satOff val="-9513"/>
              <a:lumOff val="-16343"/>
            </a:schemeClr>
          </a:solidFill>
        </a:fill>
      </a:tcStyle>
    </a:firstRow>
  </a:tblStyle>
  <a:tblStyle styleId="{4C3C2611-4C71-4FC5-86AE-919BDF0F9419}" styleName="">
    <a:tblBg/>
    <a:wholeTb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429" autoAdjust="0"/>
    <p:restoredTop sz="93800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100" y="180"/>
      </p:cViewPr>
      <p:guideLst>
        <p:guide orient="horz" pos="163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922407746599127"/>
          <c:y val="4.4009497370072433E-2"/>
          <c:w val="0.87020263621951011"/>
          <c:h val="0.79530068541176713"/>
        </c:manualLayout>
      </c:layout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50</c:v>
                </c:pt>
                <c:pt idx="2">
                  <c:v>30</c:v>
                </c:pt>
                <c:pt idx="3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BB-45AD-8D7A-AED627D684B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15</c:v>
                </c:pt>
                <c:pt idx="1">
                  <c:v>20</c:v>
                </c:pt>
                <c:pt idx="2">
                  <c:v>30</c:v>
                </c:pt>
                <c:pt idx="3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BB-45AD-8D7A-AED627D684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3459007"/>
        <c:axId val="65967551"/>
      </c:areaChart>
      <c:catAx>
        <c:axId val="15234590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967551"/>
        <c:crosses val="autoZero"/>
        <c:auto val="1"/>
        <c:lblAlgn val="ctr"/>
        <c:lblOffset val="100"/>
        <c:tickMarkSkip val="1"/>
        <c:noMultiLvlLbl val="0"/>
      </c:catAx>
      <c:valAx>
        <c:axId val="65967551"/>
        <c:scaling>
          <c:orientation val="minMax"/>
          <c:max val="90"/>
          <c:min val="0"/>
        </c:scaling>
        <c:delete val="0"/>
        <c:axPos val="l"/>
        <c:majorGridlines>
          <c:spPr>
            <a:ln w="1270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23459007"/>
        <c:crosses val="autoZero"/>
        <c:crossBetween val="midCat"/>
        <c:majorUnit val="22.5"/>
        <c:minorUnit val="2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8946755819712727"/>
          <c:y val="0.95292746382400684"/>
          <c:w val="0.4645756975400363"/>
          <c:h val="4.4156621453421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576683632707785E-2"/>
          <c:y val="3.0459090909090908E-2"/>
          <c:w val="0.92074953508904878"/>
          <c:h val="0.795300685411767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Type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17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52-4633-8015-CB1E881DADE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Type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52-4633-8015-CB1E881DADE9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Type 3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30</c:v>
                </c:pt>
                <c:pt idx="1">
                  <c:v>10</c:v>
                </c:pt>
                <c:pt idx="2">
                  <c:v>30</c:v>
                </c:pt>
                <c:pt idx="3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752-4633-8015-CB1E881DADE9}"/>
            </c:ext>
          </c:extLst>
        </c:ser>
        <c:ser>
          <c:idx val="4"/>
          <c:order val="3"/>
          <c:tx>
            <c:strRef>
              <c:f>Sheet1!$E$1</c:f>
              <c:strCache>
                <c:ptCount val="1"/>
                <c:pt idx="0">
                  <c:v>Type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10</c:v>
                </c:pt>
                <c:pt idx="1">
                  <c:v>5</c:v>
                </c:pt>
                <c:pt idx="2">
                  <c:v>5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752-4633-8015-CB1E881DA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70831583"/>
        <c:axId val="12125167"/>
      </c:barChart>
      <c:lineChart>
        <c:grouping val="standard"/>
        <c:varyColors val="0"/>
        <c:ser>
          <c:idx val="2"/>
          <c:order val="4"/>
          <c:tx>
            <c:strRef>
              <c:f>Sheet1!$F$1</c:f>
              <c:strCache>
                <c:ptCount val="1"/>
                <c:pt idx="0">
                  <c:v>Line 1</c:v>
                </c:pt>
              </c:strCache>
            </c:strRef>
          </c:tx>
          <c:spPr>
            <a:ln w="19050" cap="sq">
              <a:solidFill>
                <a:schemeClr val="bg2"/>
              </a:solidFill>
              <a:round/>
            </a:ln>
            <a:effectLst/>
          </c:spPr>
          <c:marker>
            <c:symbol val="none"/>
          </c:marker>
          <c:dPt>
            <c:idx val="1"/>
            <c:marker>
              <c:symbol val="none"/>
            </c:marker>
            <c:bubble3D val="0"/>
            <c:spPr>
              <a:ln w="19050" cap="sq">
                <a:solidFill>
                  <a:schemeClr val="bg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4752-4633-8015-CB1E881DADE9}"/>
              </c:ext>
            </c:extLst>
          </c:dPt>
          <c:dPt>
            <c:idx val="2"/>
            <c:marker>
              <c:symbol val="none"/>
            </c:marker>
            <c:bubble3D val="0"/>
            <c:spPr>
              <a:ln w="19050" cap="sq">
                <a:solidFill>
                  <a:schemeClr val="bg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4752-4633-8015-CB1E881DADE9}"/>
              </c:ext>
            </c:extLst>
          </c:dPt>
          <c:dPt>
            <c:idx val="3"/>
            <c:marker>
              <c:symbol val="none"/>
            </c:marker>
            <c:bubble3D val="0"/>
            <c:spPr>
              <a:ln w="19050" cap="sq">
                <a:solidFill>
                  <a:schemeClr val="bg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4752-4633-8015-CB1E881DADE9}"/>
              </c:ext>
            </c:extLst>
          </c:dPt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45</c:v>
                </c:pt>
                <c:pt idx="1">
                  <c:v>46</c:v>
                </c:pt>
                <c:pt idx="2">
                  <c:v>50</c:v>
                </c:pt>
                <c:pt idx="3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A-4752-4633-8015-CB1E881DAD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0831583"/>
        <c:axId val="12125167"/>
      </c:lineChart>
      <c:catAx>
        <c:axId val="708315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25167"/>
        <c:crosses val="autoZero"/>
        <c:auto val="1"/>
        <c:lblAlgn val="ctr"/>
        <c:lblOffset val="100"/>
        <c:noMultiLvlLbl val="0"/>
      </c:catAx>
      <c:valAx>
        <c:axId val="12125167"/>
        <c:scaling>
          <c:orientation val="minMax"/>
          <c:max val="60"/>
        </c:scaling>
        <c:delete val="0"/>
        <c:axPos val="l"/>
        <c:majorGridlines>
          <c:spPr>
            <a:ln w="3810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831583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9632247618910151"/>
          <c:y val="0.94561755835058325"/>
          <c:w val="0.60368859025527399"/>
          <c:h val="4.415662145342185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476612248215948"/>
          <c:y val="0.10406761042292433"/>
          <c:w val="0.63836687812379844"/>
          <c:h val="0.79402197271433372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Region 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4D8-4F1D-93DE-1C2F0C03C21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4D8-4F1D-93DE-1C2F0C03C21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4D8-4F1D-93DE-1C2F0C03C21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4D8-4F1D-93DE-1C2F0C03C21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64D8-4F1D-93DE-1C2F0C03C21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64D8-4F1D-93DE-1C2F0C03C21F}"/>
              </c:ext>
            </c:extLst>
          </c:dPt>
          <c:dPt>
            <c:idx val="6"/>
            <c:bubble3D val="0"/>
            <c:spPr>
              <a:solidFill>
                <a:schemeClr val="bg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64D8-4F1D-93DE-1C2F0C03C21F}"/>
              </c:ext>
            </c:extLst>
          </c:dPt>
          <c:dPt>
            <c:idx val="7"/>
            <c:bubble3D val="0"/>
            <c:spPr>
              <a:solidFill>
                <a:schemeClr val="tx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64D8-4F1D-93DE-1C2F0C03C21F}"/>
              </c:ext>
            </c:extLst>
          </c:dPt>
          <c:dPt>
            <c:idx val="8"/>
            <c:bubble3D val="0"/>
            <c:spPr>
              <a:solidFill>
                <a:srgbClr val="D25B7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64D8-4F1D-93DE-1C2F0C03C21F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9-64D8-4F1D-93DE-1C2F0C03C21F}"/>
                </c:ext>
              </c:extLst>
            </c:dLbl>
            <c:dLbl>
              <c:idx val="7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7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6="http://schemas.microsoft.com/office/drawing/2014/chart" uri="{C3380CC4-5D6E-409C-BE32-E72D297353CC}">
                  <c16:uniqueId val="{0000000F-64D8-4F1D-93DE-1C2F0C03C21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Sheet1!$A$2:$A$10</c:f>
              <c:strCache>
                <c:ptCount val="9"/>
                <c:pt idx="0">
                  <c:v>Type 1</c:v>
                </c:pt>
                <c:pt idx="1">
                  <c:v>Type 2</c:v>
                </c:pt>
                <c:pt idx="2">
                  <c:v>Type 3</c:v>
                </c:pt>
                <c:pt idx="3">
                  <c:v>Type 4</c:v>
                </c:pt>
                <c:pt idx="4">
                  <c:v>Type 5</c:v>
                </c:pt>
                <c:pt idx="5">
                  <c:v>Type 6</c:v>
                </c:pt>
                <c:pt idx="6">
                  <c:v>Type 7</c:v>
                </c:pt>
                <c:pt idx="7">
                  <c:v>Type 8</c:v>
                </c:pt>
                <c:pt idx="8">
                  <c:v>Type 9</c:v>
                </c:pt>
              </c:strCache>
            </c:strRef>
          </c:cat>
          <c:val>
            <c:numRef>
              <c:f>Sheet1!$B$2:$B$10</c:f>
              <c:numCache>
                <c:formatCode>_-* #,##0.0_-;\-* #,##0.0_-;_-* "-"??_-;_-@_-</c:formatCode>
                <c:ptCount val="9"/>
                <c:pt idx="0">
                  <c:v>100</c:v>
                </c:pt>
                <c:pt idx="1">
                  <c:v>50</c:v>
                </c:pt>
                <c:pt idx="2">
                  <c:v>20</c:v>
                </c:pt>
                <c:pt idx="3">
                  <c:v>10</c:v>
                </c:pt>
                <c:pt idx="4">
                  <c:v>50</c:v>
                </c:pt>
                <c:pt idx="5">
                  <c:v>30</c:v>
                </c:pt>
                <c:pt idx="6">
                  <c:v>15</c:v>
                </c:pt>
                <c:pt idx="7">
                  <c:v>6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64D8-4F1D-93DE-1C2F0C03C21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60"/>
      </c:doughnutChart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4"/>
        <c:txPr>
          <a:bodyPr rot="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12815498097004513"/>
          <c:y val="0.84524479714303014"/>
          <c:w val="0.75482528151585615"/>
          <c:h val="0.1129767462404795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6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97DA8C4-561F-4A87-A0D6-A9BE114089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503490-CD62-4A12-A018-796A212FDE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6A328-5429-4294-94BB-9EF3C5348A66}" type="datetimeFigureOut">
              <a:rPr lang="en-HK" smtClean="0"/>
              <a:t>9/11/2020</a:t>
            </a:fld>
            <a:endParaRPr lang="en-H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CAD81-388D-4A27-B2B7-B5B3695CEEF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2571F-405D-4F8A-AC0C-40C18B7E3A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85B0E-05C5-43CF-BEE9-9D2A2DF84E5D}" type="slidenum">
              <a:rPr lang="en-HK" smtClean="0"/>
              <a:t>‹#›</a:t>
            </a:fld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4257929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1" name="Shape 5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1pPr>
    <a:lvl2pPr indent="85708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2pPr>
    <a:lvl3pPr indent="171418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3pPr>
    <a:lvl4pPr indent="257126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4pPr>
    <a:lvl5pPr indent="342835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5pPr>
    <a:lvl6pPr indent="428543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6pPr>
    <a:lvl7pPr indent="514251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7pPr>
    <a:lvl8pPr indent="599961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8pPr>
    <a:lvl9pPr indent="685669" defTabSz="171418" latinLnBrk="0">
      <a:lnSpc>
        <a:spcPct val="117999"/>
      </a:lnSpc>
      <a:defRPr sz="825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chart" Target="../charts/chart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9E8CC954-1600-4BCA-B2E1-963309B2A152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1"/>
            <a:ext cx="9144000" cy="40054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  <a:p>
            <a:endParaRPr lang="en-HK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0931E87-8A40-4E05-B96F-AAF7888B0A2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6022" y="858121"/>
            <a:ext cx="2542303" cy="228512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Presentation Title </a:t>
            </a:r>
            <a:br>
              <a:rPr lang="en-US" dirty="0"/>
            </a:br>
            <a:r>
              <a:rPr lang="en-US" dirty="0"/>
              <a:t>(Arial Bold 20pt, title case)</a:t>
            </a:r>
            <a:endParaRPr lang="en-HK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BADECE0-CB85-4758-ACA8-A7D50FC70DFD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565646" y="4742532"/>
            <a:ext cx="1900081" cy="141775"/>
          </a:xfrm>
          <a:prstGeom prst="rect">
            <a:avLst/>
          </a:prstGeom>
        </p:spPr>
        <p:txBody>
          <a:bodyPr lIns="0" tIns="0" rIns="0" bIns="0"/>
          <a:lstStyle>
            <a:lvl1pPr>
              <a:defRPr sz="800"/>
            </a:lvl1pPr>
          </a:lstStyle>
          <a:p>
            <a:r>
              <a:rPr lang="en-HK" dirty="0"/>
              <a:t>Date Month Year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520C8C1-8F06-4CFB-B25C-410424BAC8C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65646" y="4282049"/>
            <a:ext cx="5273180" cy="20038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000" b="1">
                <a:solidFill>
                  <a:schemeClr val="tx1"/>
                </a:solidFill>
                <a:latin typeface="+mj-lt"/>
              </a:defRPr>
            </a:lvl1pPr>
            <a:lvl2pPr marL="136448" indent="0" algn="ctr">
              <a:buNone/>
              <a:defRPr sz="597"/>
            </a:lvl2pPr>
            <a:lvl3pPr marL="272896" indent="0" algn="ctr">
              <a:buNone/>
              <a:defRPr sz="537"/>
            </a:lvl3pPr>
            <a:lvl4pPr marL="409345" indent="0" algn="ctr">
              <a:buNone/>
              <a:defRPr sz="478"/>
            </a:lvl4pPr>
            <a:lvl5pPr marL="545793" indent="0" algn="ctr">
              <a:buNone/>
              <a:defRPr sz="478"/>
            </a:lvl5pPr>
            <a:lvl6pPr marL="682241" indent="0" algn="ctr">
              <a:buNone/>
              <a:defRPr sz="478"/>
            </a:lvl6pPr>
            <a:lvl7pPr marL="818689" indent="0" algn="ctr">
              <a:buNone/>
              <a:defRPr sz="478"/>
            </a:lvl7pPr>
            <a:lvl8pPr marL="955137" indent="0" algn="ctr">
              <a:buNone/>
              <a:defRPr sz="478"/>
            </a:lvl8pPr>
            <a:lvl9pPr marL="1091586" indent="0" algn="ctr">
              <a:buNone/>
              <a:defRPr sz="478"/>
            </a:lvl9pPr>
          </a:lstStyle>
          <a:p>
            <a:r>
              <a:rPr lang="en-US" dirty="0"/>
              <a:t>Presenter Name (Arial Bold 10pt, title case)</a:t>
            </a:r>
            <a:endParaRPr lang="en-HK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5E9F0FB-0271-4C80-B96F-555DFA6BC06B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565646" y="4442419"/>
            <a:ext cx="5273180" cy="24165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597">
                <a:solidFill>
                  <a:schemeClr val="tx1">
                    <a:tint val="75000"/>
                  </a:schemeClr>
                </a:solidFill>
              </a:defRPr>
            </a:lvl2pPr>
            <a:lvl3pPr marL="272896" indent="0">
              <a:buNone/>
              <a:defRPr sz="537">
                <a:solidFill>
                  <a:schemeClr val="tx1">
                    <a:tint val="75000"/>
                  </a:schemeClr>
                </a:solidFill>
              </a:defRPr>
            </a:lvl3pPr>
            <a:lvl4pPr marL="409345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4pPr>
            <a:lvl5pPr marL="545793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5pPr>
            <a:lvl6pPr marL="682241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6pPr>
            <a:lvl7pPr marL="818689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7pPr>
            <a:lvl8pPr marL="955137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8pPr>
            <a:lvl9pPr marL="1091586" indent="0">
              <a:buNone/>
              <a:defRPr sz="4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Job Title (Arial Regular 10pt, title case)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EF5AA349-43F4-4B2D-9009-C8204CC8BD2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4618" y="4420843"/>
            <a:ext cx="940376" cy="432000"/>
          </a:xfrm>
          <a:prstGeom prst="rect">
            <a:avLst/>
          </a:prstGeom>
        </p:spPr>
      </p:pic>
    </p:spTree>
  </p:cSld>
  <p:clrMapOvr>
    <a:masterClrMapping/>
  </p:clrMapOvr>
  <p:transition spd="med"/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6939699E-5424-4AA6-B1B3-ECD5A73C252E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65200" y="1436337"/>
            <a:ext cx="3897312" cy="1426095"/>
          </a:xfrm>
          <a:prstGeom prst="rect">
            <a:avLst/>
          </a:prstGeom>
          <a:solidFill>
            <a:schemeClr val="accent2"/>
          </a:solidFill>
        </p:spPr>
        <p:txBody>
          <a:bodyPr vert="horz" lIns="216000" tIns="216000" rIns="216000" bIns="0" anchor="t" anchorCtr="0">
            <a:noAutofit/>
          </a:bodyPr>
          <a:lstStyle>
            <a:lvl1pPr>
              <a:lnSpc>
                <a:spcPct val="120000"/>
              </a:lnSpc>
              <a:defRPr sz="1400" b="0">
                <a:solidFill>
                  <a:schemeClr val="bg1"/>
                </a:solidFill>
              </a:defRPr>
            </a:lvl1pPr>
            <a:lvl2pPr>
              <a:lnSpc>
                <a:spcPct val="120000"/>
              </a:lnSpc>
              <a:defRPr sz="1134" b="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defRPr sz="1134" b="0">
                <a:solidFill>
                  <a:schemeClr val="bg1"/>
                </a:solidFill>
              </a:defRPr>
            </a:lvl3pPr>
            <a:lvl4pPr>
              <a:lnSpc>
                <a:spcPct val="120000"/>
              </a:lnSpc>
              <a:defRPr sz="1134" b="0">
                <a:solidFill>
                  <a:schemeClr val="bg1"/>
                </a:solidFill>
              </a:defRPr>
            </a:lvl4pPr>
            <a:lvl5pPr>
              <a:lnSpc>
                <a:spcPct val="120000"/>
              </a:lnSpc>
              <a:defRPr sz="1134" b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Highlight (Arial Regular 14pt, sentence case)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0AD0009-ABAF-4F9B-8E58-884254DFC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54196AC-20F2-4475-9F92-CECD00B430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506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1A16A0F4-C5A4-4183-B1DE-98A7FBD27A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146CDAC7-2B61-41F3-9792-BCECA9A772E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64075" y="1436338"/>
            <a:ext cx="3897631" cy="3129631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(Arial Regular 11pt, sentence case)</a:t>
            </a:r>
            <a:br>
              <a:rPr lang="en-US" dirty="0"/>
            </a:br>
            <a:r>
              <a:rPr lang="en-US" dirty="0"/>
              <a:t>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402903688"/>
      </p:ext>
    </p:extLst>
  </p:cSld>
  <p:clrMapOvr>
    <a:masterClrMapping/>
  </p:clrMapOvr>
  <p:transition spd="med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B690C0-3A83-468C-9B23-26B054261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C72262-9788-46BA-8862-1784C0CAF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506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2DA9A-240C-4085-BE29-C2B74D9A2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8626DE8-FF6E-4922-9022-40E0E083EB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5200" y="1436400"/>
            <a:ext cx="3906788" cy="312283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accent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  <a:endParaRPr lang="en-HK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9C2E3B0D-F1B9-482A-A825-C762C1246B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71378" y="1436400"/>
            <a:ext cx="3906788" cy="3122832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400">
                <a:solidFill>
                  <a:schemeClr val="accent1"/>
                </a:solidFill>
              </a:defRPr>
            </a:lvl4pPr>
            <a:lvl5pPr>
              <a:lnSpc>
                <a:spcPct val="120000"/>
              </a:lnSpc>
              <a:defRPr sz="14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189504060"/>
      </p:ext>
    </p:extLst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2 col with red 2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EA86DB36-7527-4BE6-9D72-76CEEBB5D0C1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1436400"/>
            <a:ext cx="3906788" cy="31228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  <a:latin typeface="+mj-lt"/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3B690C0-3A83-468C-9B23-26B054261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6C72262-9788-46BA-8862-1784C0CAFA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506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B2DA9A-240C-4085-BE29-C2B74D9A29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496C6677-63AB-4BCF-AF39-675327CDD5A7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4672800" y="1436400"/>
            <a:ext cx="3906788" cy="3122832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  <a:latin typeface="+mj-lt"/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</p:spTree>
    <p:extLst>
      <p:ext uri="{BB962C8B-B14F-4D97-AF65-F5344CB8AC3E}">
        <p14:creationId xmlns:p14="http://schemas.microsoft.com/office/powerpoint/2010/main" val="1249367920"/>
      </p:ext>
    </p:extLst>
  </p:cSld>
  <p:clrMapOvr>
    <a:masterClrMapping/>
  </p:clrMapOvr>
  <p:transition spd="med"/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lus 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5781417-B011-49D4-9EC1-6EE7F7AF726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664074" y="0"/>
            <a:ext cx="4482339" cy="5145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  <a:p>
            <a:endParaRPr lang="en-HK" dirty="0"/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FE7A3D74-014F-4E51-BEBE-237C55A462B5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1436400"/>
            <a:ext cx="3906788" cy="3129631"/>
          </a:xfrm>
          <a:prstGeom prst="rect">
            <a:avLst/>
          </a:prstGeom>
        </p:spPr>
        <p:txBody>
          <a:bodyPr vert="horz"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+mj-lt"/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  <a:latin typeface="+mj-lt"/>
              </a:defRPr>
            </a:lvl3pPr>
            <a:lvl4pPr marL="144000" indent="-144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4pPr>
            <a:lvl5pPr marL="324000" indent="-160137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94DE2D-4BA7-458D-824E-DF75683E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3914727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7DB49-798F-4EFC-AC27-F7FAFA5E8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414843"/>
      </p:ext>
    </p:extLst>
  </p:cSld>
  <p:clrMapOvr>
    <a:masterClrMapping/>
  </p:clrMapOvr>
  <p:transition spd="med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lus image1 with red 2nd bulle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55781417-B011-49D4-9EC1-6EE7F7AF7261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664074" y="0"/>
            <a:ext cx="4482339" cy="5145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  <a:p>
            <a:endParaRPr lang="en-HK" dirty="0"/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FE7A3D74-014F-4E51-BEBE-237C55A462B5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1436400"/>
            <a:ext cx="3906788" cy="3129631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  <a:latin typeface="+mj-lt"/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  <a:latin typeface="+mj-lt"/>
              </a:defRPr>
            </a:lvl3pPr>
            <a:lvl4pPr marL="144000" indent="-144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4pPr>
            <a:lvl5pPr marL="324000" indent="-160137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94DE2D-4BA7-458D-824E-DF75683EF7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3914727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C97DB49-798F-4EFC-AC27-F7FAFA5E86F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49927"/>
      </p:ext>
    </p:extLst>
  </p:cSld>
  <p:clrMapOvr>
    <a:masterClrMapping/>
  </p:clrMapOvr>
  <p:transition spd="med"/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lus 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22ACF43-A1A9-44FF-AC24-C3A786E310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672014" y="1436400"/>
            <a:ext cx="3888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9CAE5D-3B04-4A33-96D7-F4A648B8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2000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572A5A-A545-446E-8BB5-65CC3F2B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B9F7EA32-5292-4C9E-BD2D-85DAB9343FFF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1436401"/>
            <a:ext cx="3906788" cy="2808000"/>
          </a:xfrm>
          <a:prstGeom prst="rect">
            <a:avLst/>
          </a:prstGeom>
        </p:spPr>
        <p:txBody>
          <a:bodyPr vert="horz"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+mj-lt"/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  <a:latin typeface="+mj-lt"/>
              </a:defRPr>
            </a:lvl3pPr>
            <a:lvl4pPr marL="144000" indent="-144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4pPr>
            <a:lvl5pPr marL="324000" indent="-160137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E141E40C-93D0-40CA-8283-B62C5D58114D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2245DD-4868-45D9-B8A1-631C2A7C3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76373"/>
      </p:ext>
    </p:extLst>
  </p:cSld>
  <p:clrMapOvr>
    <a:masterClrMapping/>
  </p:clrMapOvr>
  <p:transition spd="med"/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plus image2 with red 2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D22ACF43-A1A9-44FF-AC24-C3A786E310F8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4673706" y="1479600"/>
            <a:ext cx="3888000" cy="280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C9CAE5D-3B04-4A33-96D7-F4A648B801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2000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9572A5A-A545-446E-8BB5-65CC3F2BC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B9F7EA32-5292-4C9E-BD2D-85DAB9343FFF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1436401"/>
            <a:ext cx="3906788" cy="2808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  <a:latin typeface="+mj-lt"/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  <a:latin typeface="+mj-lt"/>
              </a:defRPr>
            </a:lvl3pPr>
            <a:lvl4pPr marL="144000" indent="-144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4pPr>
            <a:lvl5pPr marL="324000" indent="-160137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 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13" name="Vertical Text Placeholder 2">
            <a:extLst>
              <a:ext uri="{FF2B5EF4-FFF2-40B4-BE49-F238E27FC236}">
                <a16:creationId xmlns:a16="http://schemas.microsoft.com/office/drawing/2014/main" id="{E141E40C-93D0-40CA-8283-B62C5D58114D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762245DD-4868-45D9-B8A1-631C2A7C3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870866"/>
      </p:ext>
    </p:extLst>
  </p:cSld>
  <p:clrMapOvr>
    <a:masterClrMapping/>
  </p:clrMapOvr>
  <p:transition spd="med"/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7524DC-426E-423E-B61C-A3DBBDE714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622400"/>
            <a:ext cx="210754" cy="2304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973BD88-5931-4DFF-914B-F7765E4A2E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2000" cy="560634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Quote (Arial Bold 20pt, sentence case)</a:t>
            </a:r>
            <a:endParaRPr lang="en-HK" dirty="0"/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0924FF24-5CEF-41B8-A2C0-E739EDA0F651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933538" y="1436400"/>
            <a:ext cx="4725000" cy="320520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00000"/>
              </a:lnSpc>
              <a:spcAft>
                <a:spcPts val="0"/>
              </a:spcAft>
              <a:defRPr sz="2600" b="0">
                <a:solidFill>
                  <a:schemeClr val="bg1"/>
                </a:solidFill>
              </a:defRPr>
            </a:lvl1pPr>
            <a:lvl2pPr marL="591275" indent="0">
              <a:lnSpc>
                <a:spcPct val="120000"/>
              </a:lnSpc>
              <a:spcBef>
                <a:spcPts val="1493"/>
              </a:spcBef>
              <a:defRPr sz="1600" b="0">
                <a:solidFill>
                  <a:schemeClr val="bg1"/>
                </a:solidFill>
              </a:defRPr>
            </a:lvl2pPr>
            <a:lvl3pPr marL="591275" indent="0">
              <a:lnSpc>
                <a:spcPct val="120000"/>
              </a:lnSpc>
              <a:spcAft>
                <a:spcPts val="0"/>
              </a:spcAft>
              <a:defRPr sz="1100" b="0">
                <a:solidFill>
                  <a:schemeClr val="bg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-160137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Copy (Arial Regular 26pt, sentence case)</a:t>
            </a:r>
          </a:p>
          <a:p>
            <a:pPr lvl="1"/>
            <a:r>
              <a:rPr lang="en-US" dirty="0"/>
              <a:t>Name (Arial Regular 16pt, title case)</a:t>
            </a:r>
          </a:p>
          <a:p>
            <a:pPr lvl="2"/>
            <a:r>
              <a:rPr lang="en-US" dirty="0"/>
              <a:t>Title (Arial Regular 11pt, title case)</a:t>
            </a:r>
          </a:p>
        </p:txBody>
      </p:sp>
    </p:spTree>
    <p:extLst>
      <p:ext uri="{BB962C8B-B14F-4D97-AF65-F5344CB8AC3E}">
        <p14:creationId xmlns:p14="http://schemas.microsoft.com/office/powerpoint/2010/main" val="4070753120"/>
      </p:ext>
    </p:extLst>
  </p:cSld>
  <p:clrMapOvr>
    <a:masterClrMapping/>
  </p:clrMapOvr>
  <p:transition spd="med"/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umber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FB190C7D-9810-43E1-AD02-751ED7491308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1141827"/>
            <a:ext cx="3269581" cy="877771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5600"/>
            </a:lvl1pPr>
            <a:lvl2pPr>
              <a:defRPr sz="4477"/>
            </a:lvl2pPr>
            <a:lvl3pPr>
              <a:defRPr sz="4477"/>
            </a:lvl3pPr>
            <a:lvl4pPr>
              <a:defRPr sz="4477"/>
            </a:lvl4pPr>
            <a:lvl5pPr>
              <a:defRPr sz="4477"/>
            </a:lvl5pPr>
          </a:lstStyle>
          <a:p>
            <a:pPr lvl="0"/>
            <a:r>
              <a:rPr lang="en-US" dirty="0"/>
              <a:t>No. X</a:t>
            </a:r>
            <a:endParaRPr lang="en-HK" dirty="0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1A5FD9E4-7824-4C67-AC31-5552FB79A9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646667" y="1141827"/>
            <a:ext cx="4909694" cy="877771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 algn="l">
              <a:lnSpc>
                <a:spcPct val="120000"/>
              </a:lnSpc>
              <a:buNone/>
              <a:defRPr sz="1600" b="0">
                <a:solidFill>
                  <a:schemeClr val="accent1"/>
                </a:solidFill>
              </a:defRPr>
            </a:lvl1pPr>
            <a:lvl2pPr marL="136448" indent="0" algn="ctr">
              <a:buNone/>
              <a:defRPr sz="597"/>
            </a:lvl2pPr>
            <a:lvl3pPr marL="272896" indent="0" algn="ctr">
              <a:buNone/>
              <a:defRPr sz="537"/>
            </a:lvl3pPr>
            <a:lvl4pPr marL="409345" indent="0" algn="ctr">
              <a:buNone/>
              <a:defRPr sz="478"/>
            </a:lvl4pPr>
            <a:lvl5pPr marL="545793" indent="0" algn="ctr">
              <a:buNone/>
              <a:defRPr sz="478"/>
            </a:lvl5pPr>
            <a:lvl6pPr marL="682241" indent="0" algn="ctr">
              <a:buNone/>
              <a:defRPr sz="478"/>
            </a:lvl6pPr>
            <a:lvl7pPr marL="818689" indent="0" algn="ctr">
              <a:buNone/>
              <a:defRPr sz="478"/>
            </a:lvl7pPr>
            <a:lvl8pPr marL="955137" indent="0" algn="ctr">
              <a:buNone/>
              <a:defRPr sz="478"/>
            </a:lvl8pPr>
            <a:lvl9pPr marL="1091586" indent="0" algn="ctr">
              <a:buNone/>
              <a:defRPr sz="478"/>
            </a:lvl9pPr>
          </a:lstStyle>
          <a:p>
            <a:r>
              <a:rPr lang="en-US" dirty="0"/>
              <a:t>Copy (Arial Regular 16pt, sentence case)</a:t>
            </a:r>
            <a:endParaRPr lang="en-HK" dirty="0"/>
          </a:p>
        </p:txBody>
      </p:sp>
      <p:sp>
        <p:nvSpPr>
          <p:cNvPr id="17" name="Vertical Text Placeholder 2">
            <a:extLst>
              <a:ext uri="{FF2B5EF4-FFF2-40B4-BE49-F238E27FC236}">
                <a16:creationId xmlns:a16="http://schemas.microsoft.com/office/drawing/2014/main" id="{CB2C6C9D-0807-41BB-89AF-A0F0CEF15240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2577430"/>
            <a:ext cx="2295000" cy="877771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600">
                <a:latin typeface="+mj-lt"/>
              </a:defRPr>
            </a:lvl1pPr>
            <a:lvl2pPr>
              <a:defRPr sz="1343"/>
            </a:lvl2pPr>
            <a:lvl3pPr>
              <a:defRPr sz="1343"/>
            </a:lvl3pPr>
            <a:lvl4pPr>
              <a:defRPr sz="1343"/>
            </a:lvl4pPr>
            <a:lvl5pPr>
              <a:defRPr sz="1343"/>
            </a:lvl5pPr>
          </a:lstStyle>
          <a:p>
            <a:pPr lvl="0"/>
            <a:r>
              <a:rPr lang="en-US" dirty="0"/>
              <a:t>Copy (Arial Bold 16pt, sentence case)</a:t>
            </a:r>
            <a:endParaRPr lang="en-HK" dirty="0"/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0D6BE6A2-87C8-4D0D-80D5-E317016F8FD9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3152863"/>
            <a:ext cx="2635200" cy="1497147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8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XX%</a:t>
            </a:r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8311C6D-44B5-4AA8-88CF-69EFED52C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506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ED436F6-6207-4F2C-9145-0F6598869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3ECFC57-BF66-44F6-A134-810EAE9D8A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560385"/>
      </p:ext>
    </p:extLst>
  </p:cSld>
  <p:clrMapOvr>
    <a:masterClrMapping/>
  </p:clrMapOvr>
  <p:transition spd="med"/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9C85C2A6-9342-4C2D-9CC8-5F65E80689C3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52F2755-BA76-4C81-AF4C-67CB3DD3D6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Table title (Arial Bold 20pt, sentence case)</a:t>
            </a:r>
            <a:endParaRPr lang="en-HK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67CE6C-9E91-433F-BFE0-FEE267FB508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864000"/>
            <a:ext cx="8000951" cy="3426303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6AB131E6-6C8A-4CFB-B1ED-7E6D6A4BAA3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4287600"/>
            <a:ext cx="7992000" cy="234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A8DA8BA-7E77-4A7D-BDA9-73CC4F210E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51CBD20-8477-4A10-96A0-BA403B78331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716879"/>
      </p:ext>
    </p:extLst>
  </p:cSld>
  <p:clrMapOvr>
    <a:masterClrMapping/>
  </p:clrMapOvr>
  <p:transition spd="med"/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A86B67-16F3-42D7-B634-94D457697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4206"/>
            <a:ext cx="7996188" cy="489566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Disclaimer (Arial Bold 20pt, sentence case)</a:t>
            </a:r>
            <a:endParaRPr lang="en-HK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639282E9-905C-4EED-B84A-1DE012C76C19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65200" y="864296"/>
            <a:ext cx="7996188" cy="370452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100" b="0">
                <a:solidFill>
                  <a:schemeClr val="tx1"/>
                </a:solidFill>
              </a:defRPr>
            </a:lvl1pPr>
            <a:lvl2pPr marL="136448" indent="0">
              <a:buNone/>
              <a:defRPr sz="418"/>
            </a:lvl2pPr>
            <a:lvl3pPr marL="272896" indent="0">
              <a:buNone/>
              <a:defRPr sz="358"/>
            </a:lvl3pPr>
            <a:lvl4pPr marL="409345" indent="0">
              <a:buNone/>
              <a:defRPr sz="299"/>
            </a:lvl4pPr>
            <a:lvl5pPr marL="545793" indent="0">
              <a:buNone/>
              <a:defRPr sz="299"/>
            </a:lvl5pPr>
            <a:lvl6pPr marL="682241" indent="0">
              <a:buNone/>
              <a:defRPr sz="299"/>
            </a:lvl6pPr>
            <a:lvl7pPr marL="818689" indent="0">
              <a:buNone/>
              <a:defRPr sz="299"/>
            </a:lvl7pPr>
            <a:lvl8pPr marL="955137" indent="0">
              <a:buNone/>
              <a:defRPr sz="299"/>
            </a:lvl8pPr>
            <a:lvl9pPr marL="1091586" indent="0">
              <a:buNone/>
              <a:defRPr sz="299"/>
            </a:lvl9pPr>
          </a:lstStyle>
          <a:p>
            <a:pPr lvl="0"/>
            <a:r>
              <a:rPr lang="en-US" dirty="0"/>
              <a:t>Copy (Arial Regular 11pt, sentence case)</a:t>
            </a: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8560BE38-2334-4A20-B05A-9306FA44D9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837245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cal Text Placeholder 2">
            <a:extLst>
              <a:ext uri="{FF2B5EF4-FFF2-40B4-BE49-F238E27FC236}">
                <a16:creationId xmlns:a16="http://schemas.microsoft.com/office/drawing/2014/main" id="{A4B6D063-354E-4B8D-895E-88C5BDBF7136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4062054"/>
            <a:ext cx="7996188" cy="229571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accent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(Arial Regular 10pt, sentence case) </a:t>
            </a:r>
            <a:r>
              <a:rPr lang="da-DK" dirty="0"/>
              <a:t>Lorem ipsum dolor sit amet</a:t>
            </a:r>
            <a:endParaRPr lang="en-HK" dirty="0"/>
          </a:p>
        </p:txBody>
      </p:sp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F88A1013-6F03-4F30-83DC-92177EDE31B3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BF1DFE-40FE-438C-9776-BDED746F5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Table title (Arial Bold 20pt, sentence case)</a:t>
            </a:r>
            <a:endParaRPr lang="en-HK" dirty="0"/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C49CEA98-B081-431E-AA5E-579104701DAB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61970E8A-577D-476E-96A1-D6F340925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955211D-137D-4D09-8E64-6A15F6246F6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863349"/>
            <a:ext cx="8000951" cy="3140553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table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C610DEE-E969-40D5-9675-AE2F0673FE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5439"/>
      </p:ext>
    </p:extLst>
  </p:cSld>
  <p:clrMapOvr>
    <a:masterClrMapping/>
  </p:clrMapOvr>
  <p:transition spd="med"/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F1ED7D03-8AC0-4551-9928-3E0D1AC16046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4062054"/>
            <a:ext cx="7996188" cy="229571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accent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(Arial Regular 10pt, sentence case) </a:t>
            </a:r>
            <a:r>
              <a:rPr lang="da-DK" dirty="0"/>
              <a:t>Lorem ipsum dolor sit amet</a:t>
            </a:r>
            <a:endParaRPr lang="en-HK" dirty="0"/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E079DA8E-59D0-426F-8F01-A94F0EE187C4}"/>
              </a:ext>
            </a:extLst>
          </p:cNvPr>
          <p:cNvSpPr>
            <a:spLocks noGrp="1"/>
          </p:cNvSpPr>
          <p:nvPr>
            <p:ph type="body" orient="vert" idx="12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A170475-4E13-401A-B6A0-52E78EEDE5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Table title (Arial Bold 20pt, sentence case)</a:t>
            </a:r>
            <a:endParaRPr lang="en-HK" dirty="0"/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B68A95AE-9BE1-446F-9B6D-B617D402A63A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99BE74B-DCD3-4009-ADF5-9D3BAFDF3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D5B705C8-1FB8-4675-A6A2-C494E3C233C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1" y="863349"/>
            <a:ext cx="3906788" cy="3140553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table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C6DDBA1-342A-4E60-90CD-CF5F905A234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672437" y="863349"/>
            <a:ext cx="3888951" cy="3140553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table</a:t>
            </a:r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B558749-6CCC-4FDC-B2EC-1201D460EB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260136"/>
      </p:ext>
    </p:extLst>
  </p:cSld>
  <p:clrMapOvr>
    <a:masterClrMapping/>
  </p:clrMapOvr>
  <p:transition spd="med"/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0FCA614-6F56-46D5-94C8-59861CC803F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436400"/>
            <a:ext cx="3906787" cy="2840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19" name="Vertical Text Placeholder 2">
            <a:extLst>
              <a:ext uri="{FF2B5EF4-FFF2-40B4-BE49-F238E27FC236}">
                <a16:creationId xmlns:a16="http://schemas.microsoft.com/office/drawing/2014/main" id="{FC783F68-EEB7-445E-ACE8-630B9FECC708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861928"/>
            <a:ext cx="3906788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B92D6D7F-D838-4ACD-82DD-5917ED305A42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22" name="Vertical Text Placeholder 2">
            <a:extLst>
              <a:ext uri="{FF2B5EF4-FFF2-40B4-BE49-F238E27FC236}">
                <a16:creationId xmlns:a16="http://schemas.microsoft.com/office/drawing/2014/main" id="{A799AEA2-D9B4-4D61-83D3-1813286FBCAE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565200" y="4287600"/>
            <a:ext cx="7992000" cy="234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C8BAC68E-8753-47B4-A1E0-7CB8BCC7D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807733-B6A6-49BB-AF0E-70D595810413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72014" y="1436400"/>
            <a:ext cx="3889374" cy="2840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26" name="Vertical Text Placeholder 2">
            <a:extLst>
              <a:ext uri="{FF2B5EF4-FFF2-40B4-BE49-F238E27FC236}">
                <a16:creationId xmlns:a16="http://schemas.microsoft.com/office/drawing/2014/main" id="{AA042F0D-BABC-435B-9BCB-1EC504348AD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672014" y="861928"/>
            <a:ext cx="3889374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F1CDF0DE-0BE3-4551-AF4B-E3D6D68252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Chart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07BC988-739D-4E6E-9909-8AA14B2FD2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895604"/>
      </p:ext>
    </p:extLst>
  </p:cSld>
  <p:clrMapOvr>
    <a:masterClrMapping/>
  </p:clrMapOvr>
  <p:transition spd="med"/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9D72625-E8E7-444B-BECE-2B0A880E49E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436400"/>
            <a:ext cx="3906788" cy="2840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1324CD05-49EF-41B0-968A-A41233095FA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C3C0D4EF-79D3-42FF-8B9A-F2E4BD89AD7C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565200" y="4287600"/>
            <a:ext cx="7992000" cy="234000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1E5FA28E-CF1A-4AB2-9162-8DA9D6A21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B1AB5B48-FB91-47DC-9F95-692F29138E6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672014" y="1436400"/>
            <a:ext cx="1849436" cy="2840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616CDA3A-4934-4F6E-8DCF-E635B8A9D592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4672014" y="861928"/>
            <a:ext cx="3906000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63A13B8-3DB4-4FED-88D6-6FC57588893A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708775" y="1436400"/>
            <a:ext cx="1849436" cy="284024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31" name="Vertical Text Placeholder 2">
            <a:extLst>
              <a:ext uri="{FF2B5EF4-FFF2-40B4-BE49-F238E27FC236}">
                <a16:creationId xmlns:a16="http://schemas.microsoft.com/office/drawing/2014/main" id="{CB4104B4-2ACF-48DF-AFEB-F074DA327F9F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565200" y="861928"/>
            <a:ext cx="3906000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6A304743-4563-4388-B97E-16186467D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Chart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338F125-8688-4BF3-8358-0E49DBB932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0691"/>
      </p:ext>
    </p:extLst>
  </p:cSld>
  <p:clrMapOvr>
    <a:masterClrMapping/>
  </p:clrMapOvr>
  <p:transition spd="med"/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F23E6F8-AEB3-45DF-B544-78F5AF34F52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436400"/>
            <a:ext cx="8000950" cy="255933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12" name="Vertical Text Placeholder 2">
            <a:extLst>
              <a:ext uri="{FF2B5EF4-FFF2-40B4-BE49-F238E27FC236}">
                <a16:creationId xmlns:a16="http://schemas.microsoft.com/office/drawing/2014/main" id="{A7F6FA72-48AD-4E91-B4D8-4070D19B631B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199" y="861928"/>
            <a:ext cx="8000951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20" name="Vertical Text Placeholder 2">
            <a:extLst>
              <a:ext uri="{FF2B5EF4-FFF2-40B4-BE49-F238E27FC236}">
                <a16:creationId xmlns:a16="http://schemas.microsoft.com/office/drawing/2014/main" id="{9B05BE84-612D-4277-942F-A5386E874A30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72BD614E-E44A-41C1-AE0F-48E9645D81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27" name="Vertical Text Placeholder 2">
            <a:extLst>
              <a:ext uri="{FF2B5EF4-FFF2-40B4-BE49-F238E27FC236}">
                <a16:creationId xmlns:a16="http://schemas.microsoft.com/office/drawing/2014/main" id="{7E8D8F66-CCA4-4D52-9B7B-505C89794A28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3993046"/>
            <a:ext cx="7996188" cy="229571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accent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(Arial Regular 10pt, sentence case) </a:t>
            </a:r>
            <a:r>
              <a:rPr lang="da-DK" dirty="0"/>
              <a:t>Lorem ipsum dolor sit amet</a:t>
            </a:r>
            <a:endParaRPr lang="en-HK" dirty="0"/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B358A195-4F5B-4F1D-8F54-66303F27FC54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50492D55-B968-4A29-B729-FBDBE90639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Chart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9FF990E-53A2-45AD-8305-96FE31FDD1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231696"/>
      </p:ext>
    </p:extLst>
  </p:cSld>
  <p:clrMapOvr>
    <a:masterClrMapping/>
  </p:clrMapOvr>
  <p:transition spd="med"/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rt plu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Vertical Text Placeholder 2">
            <a:extLst>
              <a:ext uri="{FF2B5EF4-FFF2-40B4-BE49-F238E27FC236}">
                <a16:creationId xmlns:a16="http://schemas.microsoft.com/office/drawing/2014/main" id="{B004AEC8-380A-423E-9F38-DB1C95D19B42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4675084" y="861928"/>
            <a:ext cx="3886304" cy="3706896"/>
          </a:xfrm>
          <a:prstGeom prst="rect">
            <a:avLst/>
          </a:prstGeom>
        </p:spPr>
        <p:txBody>
          <a:bodyPr vert="horz" lIns="0" tIns="0" rIns="0" bIns="0"/>
          <a:lstStyle>
            <a:lvl1pPr marL="180000" indent="-180000">
              <a:lnSpc>
                <a:spcPct val="120000"/>
              </a:lnSpc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1pPr>
            <a:lvl2pPr marL="360000" indent="-1800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Regular 11pt, sentence case)</a:t>
            </a:r>
          </a:p>
          <a:p>
            <a:pPr lvl="1"/>
            <a:r>
              <a:rPr lang="en-US" dirty="0"/>
              <a:t>Second level (Arial Regular 11pt, sentence case)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53A2B7A-2962-4F54-A284-BDE4BB4CF5A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436399"/>
            <a:ext cx="3906788" cy="313242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chart</a:t>
            </a:r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B5F434A4-1374-4ADE-B240-A78A3BF628D2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5200" y="861928"/>
            <a:ext cx="3906788" cy="289829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anchor="ctr" anchorCtr="0">
            <a:noAutofit/>
          </a:bodyPr>
          <a:lstStyle>
            <a:lvl1pPr marL="0" indent="0" algn="ctr">
              <a:buFontTx/>
              <a:buNone/>
              <a:defRPr sz="10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Chart title (Arial Regular 10pt, sentence case)</a:t>
            </a:r>
            <a:endParaRPr lang="en-HK" dirty="0"/>
          </a:p>
        </p:txBody>
      </p:sp>
      <p:sp>
        <p:nvSpPr>
          <p:cNvPr id="14" name="Vertical Text Placeholder 2">
            <a:extLst>
              <a:ext uri="{FF2B5EF4-FFF2-40B4-BE49-F238E27FC236}">
                <a16:creationId xmlns:a16="http://schemas.microsoft.com/office/drawing/2014/main" id="{0A3AC251-22BF-4045-BB30-02E0FD4CC399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565200" y="589936"/>
            <a:ext cx="7996188" cy="243075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>
              <a:defRPr sz="1400">
                <a:solidFill>
                  <a:schemeClr val="accent1"/>
                </a:solidFill>
                <a:latin typeface="+mj-lt"/>
              </a:defRPr>
            </a:lvl1pPr>
            <a:lvl2pPr>
              <a:defRPr sz="896"/>
            </a:lvl2pPr>
            <a:lvl3pPr>
              <a:defRPr sz="896"/>
            </a:lvl3pPr>
            <a:lvl4pPr>
              <a:defRPr sz="896"/>
            </a:lvl4pPr>
            <a:lvl5pPr>
              <a:defRPr sz="896"/>
            </a:lvl5pPr>
          </a:lstStyle>
          <a:p>
            <a:pPr lvl="0"/>
            <a:r>
              <a:rPr lang="en-US" dirty="0"/>
              <a:t>Optional subtitle (Arial Bold 14pt, sentence case)</a:t>
            </a:r>
            <a:endParaRPr lang="en-HK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877A1E9-AB63-488C-92BE-66F3FE06F3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AD055F0D-7200-4513-A9CD-1AD2CAAD60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Chart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3759317-5424-4C0A-B370-D8C1E1A68C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104020"/>
      </p:ext>
    </p:extLst>
  </p:cSld>
  <p:clrMapOvr>
    <a:masterClrMapping/>
  </p:clrMapOvr>
  <p:transition spd="med"/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Vertical Text Placeholder 2">
            <a:extLst>
              <a:ext uri="{FF2B5EF4-FFF2-40B4-BE49-F238E27FC236}">
                <a16:creationId xmlns:a16="http://schemas.microsoft.com/office/drawing/2014/main" id="{9E1D0568-7F42-49F7-886B-94718042D502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561975" y="1145288"/>
            <a:ext cx="2546350" cy="1431442"/>
          </a:xfrm>
          <a:prstGeom prst="rect">
            <a:avLst/>
          </a:prstGeom>
          <a:solidFill>
            <a:schemeClr val="accent1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bg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9288AFF-EDE8-4910-A5ED-98A04EE9D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8" name="Vertical Text Placeholder 2">
            <a:extLst>
              <a:ext uri="{FF2B5EF4-FFF2-40B4-BE49-F238E27FC236}">
                <a16:creationId xmlns:a16="http://schemas.microsoft.com/office/drawing/2014/main" id="{107B4579-46EF-4ADF-AC81-23C53726482D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3298824" y="1145288"/>
            <a:ext cx="2546350" cy="1431442"/>
          </a:xfrm>
          <a:prstGeom prst="rect">
            <a:avLst/>
          </a:prstGeom>
          <a:solidFill>
            <a:schemeClr val="accent2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bg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21" name="Vertical Text Placeholder 2">
            <a:extLst>
              <a:ext uri="{FF2B5EF4-FFF2-40B4-BE49-F238E27FC236}">
                <a16:creationId xmlns:a16="http://schemas.microsoft.com/office/drawing/2014/main" id="{C4730C8B-8A19-4A0E-B256-5443BC5CA123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6019801" y="1145288"/>
            <a:ext cx="2546350" cy="1431442"/>
          </a:xfrm>
          <a:prstGeom prst="rect">
            <a:avLst/>
          </a:prstGeom>
          <a:solidFill>
            <a:schemeClr val="accent3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bg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22" name="Vertical Text Placeholder 2">
            <a:extLst>
              <a:ext uri="{FF2B5EF4-FFF2-40B4-BE49-F238E27FC236}">
                <a16:creationId xmlns:a16="http://schemas.microsoft.com/office/drawing/2014/main" id="{C7997CB3-31FC-403A-9144-EAFC393AE293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561975" y="2867574"/>
            <a:ext cx="2546350" cy="1431442"/>
          </a:xfrm>
          <a:prstGeom prst="rect">
            <a:avLst/>
          </a:prstGeom>
          <a:solidFill>
            <a:schemeClr val="accent4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bg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23" name="Vertical Text Placeholder 2">
            <a:extLst>
              <a:ext uri="{FF2B5EF4-FFF2-40B4-BE49-F238E27FC236}">
                <a16:creationId xmlns:a16="http://schemas.microsoft.com/office/drawing/2014/main" id="{FC7024CD-0063-41A3-86B9-B4775B8D3FAA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3298824" y="2867574"/>
            <a:ext cx="2546350" cy="1431442"/>
          </a:xfrm>
          <a:prstGeom prst="rect">
            <a:avLst/>
          </a:prstGeom>
          <a:solidFill>
            <a:schemeClr val="accent5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tx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tx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28" name="Vertical Text Placeholder 2">
            <a:extLst>
              <a:ext uri="{FF2B5EF4-FFF2-40B4-BE49-F238E27FC236}">
                <a16:creationId xmlns:a16="http://schemas.microsoft.com/office/drawing/2014/main" id="{16FD0E00-7927-49C3-848A-E50470E33FE4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6019801" y="2867574"/>
            <a:ext cx="2546350" cy="1431442"/>
          </a:xfrm>
          <a:prstGeom prst="rect">
            <a:avLst/>
          </a:prstGeom>
          <a:solidFill>
            <a:schemeClr val="accent6"/>
          </a:solidFill>
        </p:spPr>
        <p:txBody>
          <a:bodyPr vert="horz" lIns="108000" tIns="108000" rIns="108000" bIns="0"/>
          <a:lstStyle>
            <a:lvl1pPr indent="0">
              <a:lnSpc>
                <a:spcPct val="100000"/>
              </a:lnSpc>
              <a:spcAft>
                <a:spcPts val="716"/>
              </a:spcAft>
              <a:defRPr sz="1400">
                <a:solidFill>
                  <a:schemeClr val="bg1"/>
                </a:solidFill>
              </a:defRPr>
            </a:lvl1pPr>
            <a:lvl2pPr indent="0">
              <a:lnSpc>
                <a:spcPct val="120000"/>
              </a:lnSpc>
              <a:defRPr sz="1000" b="0">
                <a:solidFill>
                  <a:schemeClr val="bg1"/>
                </a:solidFill>
              </a:defRPr>
            </a:lvl2pPr>
            <a:lvl3pPr indent="0"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 marL="296585" indent="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10pt, sentence case)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1F1C6C7-9C5C-45C3-8923-62FDEEE6EA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Diagram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A7FE8ACD-13F2-4E32-ADC2-08A22D21B1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94186"/>
      </p:ext>
    </p:extLst>
  </p:cSld>
  <p:clrMapOvr>
    <a:masterClrMapping/>
  </p:clrMapOvr>
  <p:transition spd="med"/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624257-330C-4267-8B3C-BFC7DE2E20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146648"/>
            <a:ext cx="7996188" cy="3409458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SmartArt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6285BC2D-AE1C-46EF-AB22-3C01E8469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6C27DA2-7CC4-4311-A1EA-1131C4A0DB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Diagram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8AD82B0-42BA-4ECA-95ED-C10C8FDE7B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56841"/>
      </p:ext>
    </p:extLst>
  </p:cSld>
  <p:clrMapOvr>
    <a:masterClrMapping/>
  </p:clrMapOvr>
  <p:transition spd="med"/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624257-330C-4267-8B3C-BFC7DE2E20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71762" y="1144035"/>
            <a:ext cx="3889626" cy="34256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SmartArt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F65BFA0C-76A6-440B-930C-075749A0504A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1436400"/>
            <a:ext cx="3906788" cy="3123480"/>
          </a:xfrm>
          <a:prstGeom prst="rect">
            <a:avLst/>
          </a:prstGeom>
        </p:spPr>
        <p:txBody>
          <a:bodyPr vert="horz"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  <a:latin typeface="+mj-lt"/>
              </a:defRPr>
            </a:lvl1pPr>
            <a:lvl2pPr marL="360000" indent="-180000">
              <a:lnSpc>
                <a:spcPct val="120000"/>
              </a:lnSpc>
              <a:buClr>
                <a:schemeClr val="tx1"/>
              </a:buClr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CBC869-B8E2-4909-A5DC-D49190175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C902D2-B60B-4E74-967E-CF0DD566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Diagram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5092E3-C2EB-4436-A4E8-EBF97DEB0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43808"/>
      </p:ext>
    </p:extLst>
  </p:cSld>
  <p:clrMapOvr>
    <a:masterClrMapping/>
  </p:clrMapOvr>
  <p:transition spd="med"/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3 with red 2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624257-330C-4267-8B3C-BFC7DE2E20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671762" y="1144035"/>
            <a:ext cx="3889626" cy="3425645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SmartArt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F65BFA0C-76A6-440B-930C-075749A0504A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1436400"/>
            <a:ext cx="3906788" cy="3123480"/>
          </a:xfrm>
          <a:prstGeom prst="rect">
            <a:avLst/>
          </a:prstGeom>
        </p:spPr>
        <p:txBody>
          <a:bodyPr vert="horz"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  <a:latin typeface="+mj-lt"/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spcAft>
                <a:spcPts val="0"/>
              </a:spcAft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Bold 14pt, sentence case)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6CBC869-B8E2-4909-A5DC-D49190175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C902D2-B60B-4E74-967E-CF0DD566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Diagram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615092E3-C2EB-4436-A4E8-EBF97DEB01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00397"/>
      </p:ext>
    </p:extLst>
  </p:cSld>
  <p:clrMapOvr>
    <a:masterClrMapping/>
  </p:clrMapOvr>
  <p:transition spd="med"/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EDD28881-CA38-43C6-89AC-B8E8D0750A9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0" y="0"/>
            <a:ext cx="9144000" cy="51450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136448" indent="0">
              <a:buNone/>
              <a:defRPr sz="836"/>
            </a:lvl2pPr>
            <a:lvl3pPr marL="272896" indent="0">
              <a:buNone/>
              <a:defRPr sz="716"/>
            </a:lvl3pPr>
            <a:lvl4pPr marL="409345" indent="0">
              <a:buNone/>
              <a:defRPr sz="597"/>
            </a:lvl4pPr>
            <a:lvl5pPr marL="545793" indent="0">
              <a:buNone/>
              <a:defRPr sz="597"/>
            </a:lvl5pPr>
            <a:lvl6pPr marL="682241" indent="0">
              <a:buNone/>
              <a:defRPr sz="597"/>
            </a:lvl6pPr>
            <a:lvl7pPr marL="818689" indent="0">
              <a:buNone/>
              <a:defRPr sz="597"/>
            </a:lvl7pPr>
            <a:lvl8pPr marL="955137" indent="0">
              <a:buNone/>
              <a:defRPr sz="597"/>
            </a:lvl8pPr>
            <a:lvl9pPr marL="1091586" indent="0">
              <a:buNone/>
              <a:defRPr sz="597"/>
            </a:lvl9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image</a:t>
            </a:r>
            <a:endParaRPr lang="en-HK" dirty="0"/>
          </a:p>
          <a:p>
            <a:endParaRPr lang="en-HK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916CD0-578A-4E2A-B470-BB11F02DEAF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65200" y="579563"/>
            <a:ext cx="5067528" cy="1399197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Divider title</a:t>
            </a:r>
            <a:br>
              <a:rPr lang="en-US" dirty="0"/>
            </a:br>
            <a:r>
              <a:rPr lang="en-US" dirty="0"/>
              <a:t>(Arial Bold 20pt, sentence case)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243721048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gram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624257-330C-4267-8B3C-BFC7DE2E20F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5200" y="1148400"/>
            <a:ext cx="8000951" cy="857812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SmartArt</a:t>
            </a:r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F65BFA0C-76A6-440B-930C-075749A0504A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2297556"/>
            <a:ext cx="2467563" cy="2282537"/>
          </a:xfrm>
          <a:prstGeom prst="rect">
            <a:avLst/>
          </a:prstGeom>
        </p:spPr>
        <p:txBody>
          <a:bodyPr vert="horz" lIns="324000" tIns="0" rIns="0" bIns="0"/>
          <a:lstStyle>
            <a:lvl1pPr marL="180000" indent="-180000">
              <a:lnSpc>
                <a:spcPct val="120000"/>
              </a:lnSpc>
              <a:spcAft>
                <a:spcPts val="597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136448" indent="-136448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Bullet (Arial Bold 12pt, sentence case)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25942DC-9034-4BA6-B80C-D05EB5D08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97C905-DA20-4F63-942B-6207E78BE9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17047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pPr hangingPunct="1"/>
            <a:r>
              <a:rPr lang="en-US" dirty="0"/>
              <a:t>Diagram title (Arial Bold 20pt,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3DC18A10-3331-4505-9DCD-61D96B0458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324007"/>
      </p:ext>
    </p:extLst>
  </p:cSld>
  <p:clrMapOvr>
    <a:masterClrMapping/>
  </p:clrMapOvr>
  <p:transition spd="med"/>
  <p:hf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57162F-7181-4C95-BEF1-E3F20A2623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3511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2770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727705" rtl="0" eaLnBrk="1" fontAlgn="auto" latinLnBrk="0" hangingPunct="1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HK" dirty="0"/>
              <a:t>Q &amp; A / Thank you </a:t>
            </a:r>
            <a:r>
              <a:rPr lang="en-US" dirty="0"/>
              <a:t>(Arial Bold 20pt, sentence case)</a:t>
            </a:r>
            <a:endParaRPr lang="en-HK" dirty="0"/>
          </a:p>
        </p:txBody>
      </p:sp>
      <p:sp>
        <p:nvSpPr>
          <p:cNvPr id="8" name="Vertical Text Placeholder 2">
            <a:extLst>
              <a:ext uri="{FF2B5EF4-FFF2-40B4-BE49-F238E27FC236}">
                <a16:creationId xmlns:a16="http://schemas.microsoft.com/office/drawing/2014/main" id="{980EBC64-6C91-4CB8-BBB2-37A1F712A53A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199" y="1436400"/>
            <a:ext cx="6638875" cy="2707761"/>
          </a:xfrm>
          <a:prstGeom prst="rect">
            <a:avLst/>
          </a:prstGeom>
        </p:spPr>
        <p:txBody>
          <a:bodyPr vert="horz" lIns="0" tIns="0" rIns="0" bIns="0"/>
          <a:lstStyle>
            <a:lvl1pPr marL="252000" indent="-252000">
              <a:lnSpc>
                <a:spcPct val="100000"/>
              </a:lnSpc>
              <a:spcBef>
                <a:spcPts val="817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2000" b="0">
                <a:solidFill>
                  <a:schemeClr val="bg1"/>
                </a:solidFill>
              </a:defRPr>
            </a:lvl1pPr>
            <a:lvl2pPr marL="504000" indent="-252000">
              <a:lnSpc>
                <a:spcPct val="120000"/>
              </a:lnSpc>
              <a:buClr>
                <a:schemeClr val="bg1"/>
              </a:buClr>
              <a:buFont typeface="Arial" panose="020B0604020202020204" pitchFamily="34" charset="0"/>
              <a:buChar char="-"/>
              <a:defRPr sz="2000" b="0">
                <a:solidFill>
                  <a:schemeClr val="bg1"/>
                </a:solidFill>
              </a:defRPr>
            </a:lvl2pPr>
            <a:lvl3pPr>
              <a:lnSpc>
                <a:spcPct val="120000"/>
              </a:lnSpc>
              <a:spcAft>
                <a:spcPts val="358"/>
              </a:spcAft>
              <a:defRPr sz="896" b="1">
                <a:solidFill>
                  <a:schemeClr val="tx1"/>
                </a:solidFill>
              </a:defRPr>
            </a:lvl3pPr>
            <a:lvl4pPr marL="136448" indent="-136448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896" b="0">
                <a:solidFill>
                  <a:schemeClr val="tx1"/>
                </a:solidFill>
              </a:defRPr>
            </a:lvl5pPr>
            <a:lvl6pPr marL="136448" indent="-136448">
              <a:buClr>
                <a:schemeClr val="bg2"/>
              </a:buClr>
              <a:buFont typeface="Arial" panose="020B0604020202020204" pitchFamily="34" charset="0"/>
              <a:buChar char="•"/>
              <a:defRPr sz="896" b="0">
                <a:solidFill>
                  <a:schemeClr val="tx1"/>
                </a:solidFill>
              </a:defRPr>
            </a:lvl6pPr>
          </a:lstStyle>
          <a:p>
            <a:pPr lvl="0"/>
            <a:r>
              <a:rPr lang="en-US" dirty="0"/>
              <a:t>First level (Arial Regular 20pt, sentence case)</a:t>
            </a:r>
          </a:p>
          <a:p>
            <a:pPr lvl="1"/>
            <a:r>
              <a:rPr lang="en-US" dirty="0"/>
              <a:t>Second level (Arial Regular 20pt, sentence case)</a:t>
            </a:r>
          </a:p>
        </p:txBody>
      </p:sp>
      <p:sp>
        <p:nvSpPr>
          <p:cNvPr id="9" name="Vertical Text Placeholder 2">
            <a:extLst>
              <a:ext uri="{FF2B5EF4-FFF2-40B4-BE49-F238E27FC236}">
                <a16:creationId xmlns:a16="http://schemas.microsoft.com/office/drawing/2014/main" id="{30F2B65F-CAB3-4D46-A489-E65ACE23A1B1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565200" y="4278548"/>
            <a:ext cx="7315150" cy="233001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buFont typeface="+mj-lt"/>
              <a:buNone/>
              <a:defRPr sz="1100" b="0">
                <a:solidFill>
                  <a:schemeClr val="bg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For further information, please visit hkexgroup.com | hkex.com.hk (Arial Regular 11pt, sentence case)</a:t>
            </a:r>
            <a:endParaRPr lang="en-HK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2BD34342-638D-4E5F-A78D-BD452FAAFF7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7600"/>
            <a:ext cx="210754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0132"/>
      </p:ext>
    </p:extLst>
  </p:cSld>
  <p:clrMapOvr>
    <a:masterClrMapping/>
  </p:clrMapOvr>
  <p:transition spd="med"/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col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5262D10F-4354-4FCE-AD47-68081DA9A7E5}"/>
              </a:ext>
            </a:extLst>
          </p:cNvPr>
          <p:cNvSpPr/>
          <p:nvPr userDrawn="1"/>
        </p:nvSpPr>
        <p:spPr>
          <a:xfrm>
            <a:off x="0" y="0"/>
            <a:ext cx="9144000" cy="4004118"/>
          </a:xfrm>
          <a:prstGeom prst="rect">
            <a:avLst/>
          </a:prstGeom>
          <a:solidFill>
            <a:srgbClr val="9D9D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B02BCC4-1EBF-454F-91AF-52793F0885C6}"/>
              </a:ext>
            </a:extLst>
          </p:cNvPr>
          <p:cNvSpPr/>
          <p:nvPr userDrawn="1"/>
        </p:nvSpPr>
        <p:spPr>
          <a:xfrm>
            <a:off x="0" y="-8101"/>
            <a:ext cx="4572000" cy="12581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247B5A-06C9-425D-B184-65CE601C4BF7}"/>
              </a:ext>
            </a:extLst>
          </p:cNvPr>
          <p:cNvSpPr/>
          <p:nvPr userDrawn="1"/>
        </p:nvSpPr>
        <p:spPr>
          <a:xfrm>
            <a:off x="4572000" y="-8101"/>
            <a:ext cx="4572000" cy="1258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7C6B55-5007-4E83-BB22-0A1361E843A0}"/>
              </a:ext>
            </a:extLst>
          </p:cNvPr>
          <p:cNvSpPr txBox="1"/>
          <p:nvPr userDrawn="1"/>
        </p:nvSpPr>
        <p:spPr>
          <a:xfrm>
            <a:off x="1" y="526636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19  G: 66  B: 107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78B8FA-3424-4DFF-B7F6-EBD3C5920B71}"/>
              </a:ext>
            </a:extLst>
          </p:cNvPr>
          <p:cNvSpPr txBox="1"/>
          <p:nvPr userDrawn="1"/>
        </p:nvSpPr>
        <p:spPr>
          <a:xfrm>
            <a:off x="4572001" y="526636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244  G: 54  B: 76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8BBB8A-5FC3-45CE-A4AD-16F4B09F9A6F}"/>
              </a:ext>
            </a:extLst>
          </p:cNvPr>
          <p:cNvSpPr txBox="1"/>
          <p:nvPr userDrawn="1"/>
        </p:nvSpPr>
        <p:spPr>
          <a:xfrm>
            <a:off x="0" y="3635876"/>
            <a:ext cx="9144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157  G: 157  B: 157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F0978E3-799F-4949-AB37-E94553E6B18F}"/>
              </a:ext>
            </a:extLst>
          </p:cNvPr>
          <p:cNvSpPr txBox="1"/>
          <p:nvPr userDrawn="1"/>
        </p:nvSpPr>
        <p:spPr>
          <a:xfrm>
            <a:off x="576263" y="4246772"/>
            <a:ext cx="782535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800" kern="1200" dirty="0">
                <a:solidFill>
                  <a:schemeClr val="tx1"/>
                </a:solidFill>
                <a:latin typeface="Arial (Body)"/>
                <a:ea typeface="+mn-ea"/>
                <a:cs typeface="Arial (Body)"/>
              </a:rPr>
              <a:t>The colour tints are specially selected and not the same as PowerPoint default tints. Please input colour codes manually, </a:t>
            </a:r>
            <a:br>
              <a:rPr lang="en-GB" sz="800" kern="1200" dirty="0">
                <a:solidFill>
                  <a:schemeClr val="tx1"/>
                </a:solidFill>
                <a:latin typeface="Arial (Body)"/>
                <a:ea typeface="+mn-ea"/>
                <a:cs typeface="Arial (Body)"/>
              </a:rPr>
            </a:br>
            <a:r>
              <a:rPr lang="en-GB" sz="800" kern="1200" dirty="0">
                <a:solidFill>
                  <a:schemeClr val="tx1"/>
                </a:solidFill>
                <a:latin typeface="Arial (Body)"/>
                <a:ea typeface="+mn-ea"/>
                <a:cs typeface="Arial (Body)"/>
              </a:rPr>
              <a:t>do not use eyedropper tool or colour sampling tool as it is inaccurate.</a:t>
            </a:r>
            <a:endParaRPr lang="en-GB" sz="800" dirty="0">
              <a:latin typeface="Arial (Body)"/>
              <a:cs typeface="Arial (Body)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209E66F-28F4-42DE-A753-3D6F99224FA7}"/>
              </a:ext>
            </a:extLst>
          </p:cNvPr>
          <p:cNvSpPr/>
          <p:nvPr userDrawn="1"/>
        </p:nvSpPr>
        <p:spPr>
          <a:xfrm flipV="1">
            <a:off x="1" y="1236239"/>
            <a:ext cx="4572000" cy="552333"/>
          </a:xfrm>
          <a:prstGeom prst="rect">
            <a:avLst/>
          </a:prstGeom>
          <a:solidFill>
            <a:srgbClr val="4267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EB60F5A-FAA8-4882-9F63-B3C3853D1B01}"/>
              </a:ext>
            </a:extLst>
          </p:cNvPr>
          <p:cNvSpPr/>
          <p:nvPr userDrawn="1"/>
        </p:nvSpPr>
        <p:spPr>
          <a:xfrm flipV="1">
            <a:off x="4572001" y="1236239"/>
            <a:ext cx="4572000" cy="552333"/>
          </a:xfrm>
          <a:prstGeom prst="rect">
            <a:avLst/>
          </a:prstGeom>
          <a:solidFill>
            <a:srgbClr val="F65E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D2FE662-A9C8-4481-8145-E4217B8751E0}"/>
              </a:ext>
            </a:extLst>
          </p:cNvPr>
          <p:cNvSpPr txBox="1"/>
          <p:nvPr userDrawn="1"/>
        </p:nvSpPr>
        <p:spPr>
          <a:xfrm>
            <a:off x="1" y="1432865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66  G: 103  B: 136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30B42B-2709-4924-9113-48AE648EAE88}"/>
              </a:ext>
            </a:extLst>
          </p:cNvPr>
          <p:cNvSpPr txBox="1"/>
          <p:nvPr userDrawn="1"/>
        </p:nvSpPr>
        <p:spPr>
          <a:xfrm>
            <a:off x="4572001" y="1432865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246  G: 94  B: 112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BF9F62F-A588-475B-B314-E1E1B7AB37A7}"/>
              </a:ext>
            </a:extLst>
          </p:cNvPr>
          <p:cNvSpPr/>
          <p:nvPr userDrawn="1"/>
        </p:nvSpPr>
        <p:spPr>
          <a:xfrm flipV="1">
            <a:off x="1" y="1787626"/>
            <a:ext cx="4572000" cy="552333"/>
          </a:xfrm>
          <a:prstGeom prst="rect">
            <a:avLst/>
          </a:prstGeom>
          <a:solidFill>
            <a:srgbClr val="718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B828F9A-FC42-49A6-A3C3-DA52C1E89F2C}"/>
              </a:ext>
            </a:extLst>
          </p:cNvPr>
          <p:cNvSpPr/>
          <p:nvPr userDrawn="1"/>
        </p:nvSpPr>
        <p:spPr>
          <a:xfrm flipV="1">
            <a:off x="4572001" y="1787626"/>
            <a:ext cx="4572000" cy="552333"/>
          </a:xfrm>
          <a:prstGeom prst="rect">
            <a:avLst/>
          </a:prstGeom>
          <a:solidFill>
            <a:srgbClr val="F886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05D5E9-115E-4E91-A256-6514BC0086C3}"/>
              </a:ext>
            </a:extLst>
          </p:cNvPr>
          <p:cNvSpPr txBox="1"/>
          <p:nvPr userDrawn="1"/>
        </p:nvSpPr>
        <p:spPr>
          <a:xfrm>
            <a:off x="1" y="1972603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113  G: 141  B: 166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1E8ED22-E0A9-4362-B24E-A05E969FA315}"/>
              </a:ext>
            </a:extLst>
          </p:cNvPr>
          <p:cNvSpPr txBox="1"/>
          <p:nvPr userDrawn="1"/>
        </p:nvSpPr>
        <p:spPr>
          <a:xfrm>
            <a:off x="4572001" y="1972603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248  G: 134  B: 138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BFD5610-4B09-458C-AACA-227D5D708E28}"/>
              </a:ext>
            </a:extLst>
          </p:cNvPr>
          <p:cNvSpPr/>
          <p:nvPr userDrawn="1"/>
        </p:nvSpPr>
        <p:spPr>
          <a:xfrm flipV="1">
            <a:off x="1" y="2339958"/>
            <a:ext cx="4572000" cy="552333"/>
          </a:xfrm>
          <a:prstGeom prst="rect">
            <a:avLst/>
          </a:prstGeom>
          <a:solidFill>
            <a:srgbClr val="A0B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506FDC-B271-4989-8B8A-F76376979461}"/>
              </a:ext>
            </a:extLst>
          </p:cNvPr>
          <p:cNvSpPr/>
          <p:nvPr userDrawn="1"/>
        </p:nvSpPr>
        <p:spPr>
          <a:xfrm flipV="1">
            <a:off x="4572001" y="2339958"/>
            <a:ext cx="4572000" cy="552333"/>
          </a:xfrm>
          <a:prstGeom prst="rect">
            <a:avLst/>
          </a:prstGeom>
          <a:solidFill>
            <a:srgbClr val="FBA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896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32793BB-F0C1-4545-AB9C-A1908067868D}"/>
              </a:ext>
            </a:extLst>
          </p:cNvPr>
          <p:cNvSpPr txBox="1"/>
          <p:nvPr userDrawn="1"/>
        </p:nvSpPr>
        <p:spPr>
          <a:xfrm>
            <a:off x="1" y="2531546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160, G: 179, B: 195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FDBBDCD-5A96-4362-A12D-8D593F11E3A4}"/>
              </a:ext>
            </a:extLst>
          </p:cNvPr>
          <p:cNvSpPr txBox="1"/>
          <p:nvPr userDrawn="1"/>
        </p:nvSpPr>
        <p:spPr>
          <a:xfrm>
            <a:off x="4572001" y="2531546"/>
            <a:ext cx="4572000" cy="1654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727705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R: 251  G: 175  B: 183</a:t>
            </a:r>
            <a:endParaRPr kumimoji="0" lang="en-HK" sz="896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49838F7-6585-45D3-9523-76013614C4B8}"/>
              </a:ext>
            </a:extLst>
          </p:cNvPr>
          <p:cNvGrpSpPr/>
          <p:nvPr userDrawn="1"/>
        </p:nvGrpSpPr>
        <p:grpSpPr>
          <a:xfrm>
            <a:off x="0" y="2888718"/>
            <a:ext cx="9144001" cy="552333"/>
            <a:chOff x="0" y="8347813"/>
            <a:chExt cx="24384002" cy="16884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8E51734C-23D7-4649-BCF8-97624A100CE8}"/>
                </a:ext>
              </a:extLst>
            </p:cNvPr>
            <p:cNvSpPr/>
            <p:nvPr userDrawn="1"/>
          </p:nvSpPr>
          <p:spPr>
            <a:xfrm flipV="1">
              <a:off x="0" y="8347813"/>
              <a:ext cx="12192000" cy="1688400"/>
            </a:xfrm>
            <a:prstGeom prst="rect">
              <a:avLst/>
            </a:prstGeom>
            <a:solidFill>
              <a:srgbClr val="D0D9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896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7A6E132-3C73-44F0-BFCA-5A5F1B52BD1B}"/>
                </a:ext>
              </a:extLst>
            </p:cNvPr>
            <p:cNvSpPr/>
            <p:nvPr userDrawn="1"/>
          </p:nvSpPr>
          <p:spPr>
            <a:xfrm flipV="1">
              <a:off x="12192000" y="8347813"/>
              <a:ext cx="12192000" cy="1688400"/>
            </a:xfrm>
            <a:prstGeom prst="rect">
              <a:avLst/>
            </a:prstGeom>
            <a:solidFill>
              <a:srgbClr val="FDD7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896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244E9E8-C83A-47B8-895B-37F3E3424D40}"/>
                </a:ext>
              </a:extLst>
            </p:cNvPr>
            <p:cNvSpPr txBox="1"/>
            <p:nvPr userDrawn="1"/>
          </p:nvSpPr>
          <p:spPr>
            <a:xfrm>
              <a:off x="0" y="8933466"/>
              <a:ext cx="12192002" cy="505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208, G: 217, B: 225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DD9938F-DA05-4978-B214-91F79BF52078}"/>
                </a:ext>
              </a:extLst>
            </p:cNvPr>
            <p:cNvSpPr txBox="1"/>
            <p:nvPr userDrawn="1"/>
          </p:nvSpPr>
          <p:spPr>
            <a:xfrm>
              <a:off x="12192000" y="8933466"/>
              <a:ext cx="12192002" cy="5056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0" marR="0" indent="0" algn="ctr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253  G: 215  B: 219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62" name="Slide Number Placeholder 5">
            <a:extLst>
              <a:ext uri="{FF2B5EF4-FFF2-40B4-BE49-F238E27FC236}">
                <a16:creationId xmlns:a16="http://schemas.microsoft.com/office/drawing/2014/main" id="{3541B34E-97F8-47D0-B1F3-F8DA5EFF132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9557108-D997-4064-89E4-87DCE4F4E1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175753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E071AFC-1239-40E4-8721-41CB9F22D8B4}"/>
              </a:ext>
            </a:extLst>
          </p:cNvPr>
          <p:cNvSpPr txBox="1"/>
          <p:nvPr userDrawn="1"/>
        </p:nvSpPr>
        <p:spPr>
          <a:xfrm>
            <a:off x="575101" y="4246772"/>
            <a:ext cx="799226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l" defTabSz="136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colour tints are specially selected and not the same as PowerPoint default tints. </a:t>
            </a:r>
            <a:r>
              <a:rPr lang="en-GB" sz="800" dirty="0">
                <a:latin typeface="+mn-lt"/>
                <a:cs typeface="+mn-cs"/>
              </a:rPr>
              <a:t>Secondary tint colour values only for use in PPT. </a:t>
            </a:r>
            <a:br>
              <a:rPr lang="en-GB" sz="800" dirty="0">
                <a:latin typeface="+mn-lt"/>
                <a:cs typeface="+mn-cs"/>
              </a:rPr>
            </a:br>
            <a:r>
              <a:rPr lang="en-GB" sz="800" dirty="0">
                <a:latin typeface="+mn-lt"/>
                <a:cs typeface="+mn-cs"/>
              </a:rPr>
              <a:t>Please input</a:t>
            </a:r>
            <a:r>
              <a:rPr lang="en-GB" sz="800" baseline="0" dirty="0">
                <a:latin typeface="+mn-lt"/>
                <a:cs typeface="+mn-cs"/>
              </a:rPr>
              <a:t> colour codes manually, do not use eyedropper tool or colour sampling tool as it is inaccurate.</a:t>
            </a:r>
            <a:endParaRPr lang="en-GB" sz="800" dirty="0">
              <a:latin typeface="+mn-lt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D53EBFB-00B2-41FE-8AE1-7F694333E057}"/>
              </a:ext>
            </a:extLst>
          </p:cNvPr>
          <p:cNvGrpSpPr/>
          <p:nvPr userDrawn="1"/>
        </p:nvGrpSpPr>
        <p:grpSpPr>
          <a:xfrm>
            <a:off x="0" y="-8101"/>
            <a:ext cx="9144001" cy="4012220"/>
            <a:chOff x="0" y="-21598"/>
            <a:chExt cx="24384002" cy="1110213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90945D-D3C9-4B43-A530-B795B8C3B3D7}"/>
                </a:ext>
              </a:extLst>
            </p:cNvPr>
            <p:cNvSpPr/>
            <p:nvPr userDrawn="1"/>
          </p:nvSpPr>
          <p:spPr>
            <a:xfrm>
              <a:off x="0" y="-21598"/>
              <a:ext cx="3485780" cy="33642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74248E-778A-443B-9A3C-791CA9C57035}"/>
                </a:ext>
              </a:extLst>
            </p:cNvPr>
            <p:cNvSpPr/>
            <p:nvPr userDrawn="1"/>
          </p:nvSpPr>
          <p:spPr>
            <a:xfrm>
              <a:off x="0" y="3342616"/>
              <a:ext cx="3485780" cy="1936890"/>
            </a:xfrm>
            <a:prstGeom prst="rect">
              <a:avLst/>
            </a:prstGeom>
            <a:solidFill>
              <a:srgbClr val="51D5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7D5AC-6933-490C-9E1D-1BC17BB76A73}"/>
                </a:ext>
              </a:extLst>
            </p:cNvPr>
            <p:cNvSpPr/>
            <p:nvPr userDrawn="1"/>
          </p:nvSpPr>
          <p:spPr>
            <a:xfrm>
              <a:off x="0" y="5273822"/>
              <a:ext cx="3485780" cy="1936890"/>
            </a:xfrm>
            <a:prstGeom prst="rect">
              <a:avLst/>
            </a:prstGeom>
            <a:solidFill>
              <a:srgbClr val="7DDF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6EDB9A-64CE-4BEB-BD4E-392C4E902E49}"/>
                </a:ext>
              </a:extLst>
            </p:cNvPr>
            <p:cNvSpPr txBox="1"/>
            <p:nvPr userDrawn="1"/>
          </p:nvSpPr>
          <p:spPr>
            <a:xfrm>
              <a:off x="0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38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202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211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16AF8C-97F2-4D44-B62E-32307F710E78}"/>
                </a:ext>
              </a:extLst>
            </p:cNvPr>
            <p:cNvSpPr txBox="1"/>
            <p:nvPr userDrawn="1"/>
          </p:nvSpPr>
          <p:spPr>
            <a:xfrm>
              <a:off x="0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81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213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220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A34A07-84E0-4EAB-9AC4-9B4448262CF7}"/>
                </a:ext>
              </a:extLst>
            </p:cNvPr>
            <p:cNvSpPr txBox="1"/>
            <p:nvPr userDrawn="1"/>
          </p:nvSpPr>
          <p:spPr>
            <a:xfrm>
              <a:off x="0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125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223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229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AAFFFB-8E3A-4612-85AD-D6E3E34CB5BB}"/>
                </a:ext>
              </a:extLst>
            </p:cNvPr>
            <p:cNvSpPr/>
            <p:nvPr userDrawn="1"/>
          </p:nvSpPr>
          <p:spPr>
            <a:xfrm>
              <a:off x="3485780" y="-21598"/>
              <a:ext cx="3485780" cy="336421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2555A12-AB87-47B7-950F-3F8E8A1B40D2}"/>
                </a:ext>
              </a:extLst>
            </p:cNvPr>
            <p:cNvSpPr/>
            <p:nvPr userDrawn="1"/>
          </p:nvSpPr>
          <p:spPr>
            <a:xfrm>
              <a:off x="3485780" y="3342616"/>
              <a:ext cx="3485780" cy="1936890"/>
            </a:xfrm>
            <a:prstGeom prst="rect">
              <a:avLst/>
            </a:prstGeom>
            <a:solidFill>
              <a:srgbClr val="FFC6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B912496-7851-4791-AB08-000C165E62F0}"/>
                </a:ext>
              </a:extLst>
            </p:cNvPr>
            <p:cNvSpPr/>
            <p:nvPr userDrawn="1"/>
          </p:nvSpPr>
          <p:spPr>
            <a:xfrm>
              <a:off x="3485780" y="5273822"/>
              <a:ext cx="3485780" cy="1936890"/>
            </a:xfrm>
            <a:prstGeom prst="rect">
              <a:avLst/>
            </a:prstGeom>
            <a:solidFill>
              <a:srgbClr val="FFD4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A65CC7-DCFF-414F-A4CD-44E68BF91B6A}"/>
                </a:ext>
              </a:extLst>
            </p:cNvPr>
            <p:cNvSpPr txBox="1"/>
            <p:nvPr userDrawn="1"/>
          </p:nvSpPr>
          <p:spPr>
            <a:xfrm>
              <a:off x="3485781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184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28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6CC585-75B5-442E-9143-723A534FD9F9}"/>
                </a:ext>
              </a:extLst>
            </p:cNvPr>
            <p:cNvSpPr txBox="1"/>
            <p:nvPr userDrawn="1"/>
          </p:nvSpPr>
          <p:spPr>
            <a:xfrm>
              <a:off x="3485781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198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73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AB12356-F6D2-4461-A044-2C71710B1312}"/>
                </a:ext>
              </a:extLst>
            </p:cNvPr>
            <p:cNvSpPr txBox="1"/>
            <p:nvPr userDrawn="1"/>
          </p:nvSpPr>
          <p:spPr>
            <a:xfrm>
              <a:off x="3485781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212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119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BAB0EB-74ED-4CAB-A45F-9C959B798A4F}"/>
                </a:ext>
              </a:extLst>
            </p:cNvPr>
            <p:cNvSpPr/>
            <p:nvPr userDrawn="1"/>
          </p:nvSpPr>
          <p:spPr>
            <a:xfrm>
              <a:off x="6966073" y="-21598"/>
              <a:ext cx="3485780" cy="336421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ECCCD2C-71D6-4F3F-A1F9-07395D4C025C}"/>
                </a:ext>
              </a:extLst>
            </p:cNvPr>
            <p:cNvSpPr/>
            <p:nvPr userDrawn="1"/>
          </p:nvSpPr>
          <p:spPr>
            <a:xfrm>
              <a:off x="6966073" y="3342616"/>
              <a:ext cx="3485780" cy="1936890"/>
            </a:xfrm>
            <a:prstGeom prst="rect">
              <a:avLst/>
            </a:prstGeom>
            <a:solidFill>
              <a:srgbClr val="688F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CD5FFC-0C6E-42F3-8B17-5C16EAE23D52}"/>
                </a:ext>
              </a:extLst>
            </p:cNvPr>
            <p:cNvSpPr/>
            <p:nvPr userDrawn="1"/>
          </p:nvSpPr>
          <p:spPr>
            <a:xfrm>
              <a:off x="6966073" y="5273822"/>
              <a:ext cx="3485780" cy="1936890"/>
            </a:xfrm>
            <a:prstGeom prst="rect">
              <a:avLst/>
            </a:prstGeom>
            <a:solidFill>
              <a:srgbClr val="86A6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A9780E-4239-476C-8076-4E03F22F7FEC}"/>
                </a:ext>
              </a:extLst>
            </p:cNvPr>
            <p:cNvSpPr txBox="1"/>
            <p:nvPr userDrawn="1"/>
          </p:nvSpPr>
          <p:spPr>
            <a:xfrm>
              <a:off x="6966072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65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116	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141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3721EF-6569-4FEA-A8DB-B1210F8DEB1F}"/>
                </a:ext>
              </a:extLst>
            </p:cNvPr>
            <p:cNvSpPr txBox="1"/>
            <p:nvPr userDrawn="1"/>
          </p:nvSpPr>
          <p:spPr>
            <a:xfrm>
              <a:off x="6966072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104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143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164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BBF663-107D-4E50-923F-0FAAA56FB670}"/>
                </a:ext>
              </a:extLst>
            </p:cNvPr>
            <p:cNvSpPr txBox="1"/>
            <p:nvPr userDrawn="1"/>
          </p:nvSpPr>
          <p:spPr>
            <a:xfrm>
              <a:off x="6966072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134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166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182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A285E8D-2711-4D96-B31B-470E461945F8}"/>
                </a:ext>
              </a:extLst>
            </p:cNvPr>
            <p:cNvSpPr/>
            <p:nvPr userDrawn="1"/>
          </p:nvSpPr>
          <p:spPr>
            <a:xfrm>
              <a:off x="10451854" y="-21598"/>
              <a:ext cx="3485780" cy="336421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AE54834-DA20-42CC-AEF9-D1F9F80BF1B6}"/>
                </a:ext>
              </a:extLst>
            </p:cNvPr>
            <p:cNvSpPr/>
            <p:nvPr userDrawn="1"/>
          </p:nvSpPr>
          <p:spPr>
            <a:xfrm>
              <a:off x="10451854" y="3342616"/>
              <a:ext cx="3485780" cy="1936890"/>
            </a:xfrm>
            <a:prstGeom prst="rect">
              <a:avLst/>
            </a:prstGeom>
            <a:solidFill>
              <a:srgbClr val="C3E9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61C764D-8BEF-4AB8-9ED7-A2CE917A2D31}"/>
                </a:ext>
              </a:extLst>
            </p:cNvPr>
            <p:cNvSpPr/>
            <p:nvPr userDrawn="1"/>
          </p:nvSpPr>
          <p:spPr>
            <a:xfrm>
              <a:off x="10451854" y="5273822"/>
              <a:ext cx="3485780" cy="1936890"/>
            </a:xfrm>
            <a:prstGeom prst="rect">
              <a:avLst/>
            </a:prstGeom>
            <a:solidFill>
              <a:srgbClr val="D2ED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B41DA31-B0FB-4B3E-863B-C456EA1E9F02}"/>
                </a:ext>
              </a:extLst>
            </p:cNvPr>
            <p:cNvSpPr txBox="1"/>
            <p:nvPr userDrawn="1"/>
          </p:nvSpPr>
          <p:spPr>
            <a:xfrm>
              <a:off x="10451853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181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227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216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9B1D894-6DC3-49C8-978C-D0B085E87BE6}"/>
                </a:ext>
              </a:extLst>
            </p:cNvPr>
            <p:cNvSpPr txBox="1"/>
            <p:nvPr userDrawn="1"/>
          </p:nvSpPr>
          <p:spPr>
            <a:xfrm>
              <a:off x="10451853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195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233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224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F979F0D-028A-4EB6-910D-328C286DE8F0}"/>
                </a:ext>
              </a:extLst>
            </p:cNvPr>
            <p:cNvSpPr txBox="1"/>
            <p:nvPr userDrawn="1"/>
          </p:nvSpPr>
          <p:spPr>
            <a:xfrm>
              <a:off x="10451853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210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237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232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6D0F536-AADC-4903-BCD7-05478E7ADE57}"/>
                </a:ext>
              </a:extLst>
            </p:cNvPr>
            <p:cNvSpPr/>
            <p:nvPr userDrawn="1"/>
          </p:nvSpPr>
          <p:spPr>
            <a:xfrm>
              <a:off x="13932146" y="-21598"/>
              <a:ext cx="3485780" cy="3364214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0D475FF-BEFB-4BE1-8EEF-929F050B31F4}"/>
                </a:ext>
              </a:extLst>
            </p:cNvPr>
            <p:cNvSpPr/>
            <p:nvPr userDrawn="1"/>
          </p:nvSpPr>
          <p:spPr>
            <a:xfrm>
              <a:off x="13932146" y="3342616"/>
              <a:ext cx="3485780" cy="1936890"/>
            </a:xfrm>
            <a:prstGeom prst="rect">
              <a:avLst/>
            </a:prstGeom>
            <a:solidFill>
              <a:srgbClr val="7E5E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D7DA239-AC2B-4186-A3E1-EFD0542526A5}"/>
                </a:ext>
              </a:extLst>
            </p:cNvPr>
            <p:cNvSpPr/>
            <p:nvPr userDrawn="1"/>
          </p:nvSpPr>
          <p:spPr>
            <a:xfrm>
              <a:off x="13932146" y="5273822"/>
              <a:ext cx="3485780" cy="1936890"/>
            </a:xfrm>
            <a:prstGeom prst="rect">
              <a:avLst/>
            </a:prstGeom>
            <a:solidFill>
              <a:srgbClr val="9E86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C5881E2-CD0D-49D2-B210-0B8A9B8CE350}"/>
                </a:ext>
              </a:extLst>
            </p:cNvPr>
            <p:cNvSpPr txBox="1"/>
            <p:nvPr userDrawn="1"/>
          </p:nvSpPr>
          <p:spPr>
            <a:xfrm>
              <a:off x="13932147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94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54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110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A7BB7DD-0024-4316-9868-22021840560C}"/>
                </a:ext>
              </a:extLst>
            </p:cNvPr>
            <p:cNvSpPr txBox="1"/>
            <p:nvPr userDrawn="1"/>
          </p:nvSpPr>
          <p:spPr>
            <a:xfrm>
              <a:off x="13932147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126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94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138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2BD18B-C4BA-488E-BA8D-515E0342A8E0}"/>
                </a:ext>
              </a:extLst>
            </p:cNvPr>
            <p:cNvSpPr txBox="1"/>
            <p:nvPr userDrawn="1"/>
          </p:nvSpPr>
          <p:spPr>
            <a:xfrm>
              <a:off x="13932147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158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134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168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1BC6924-BA51-43A1-94AD-C0F3B7981A6D}"/>
                </a:ext>
              </a:extLst>
            </p:cNvPr>
            <p:cNvSpPr/>
            <p:nvPr userDrawn="1"/>
          </p:nvSpPr>
          <p:spPr>
            <a:xfrm>
              <a:off x="17417927" y="-21598"/>
              <a:ext cx="3485780" cy="336421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5E5A953-B76E-4350-A9A4-52C40DF5AB84}"/>
                </a:ext>
              </a:extLst>
            </p:cNvPr>
            <p:cNvSpPr/>
            <p:nvPr userDrawn="1"/>
          </p:nvSpPr>
          <p:spPr>
            <a:xfrm>
              <a:off x="17417927" y="3342616"/>
              <a:ext cx="3485780" cy="1936890"/>
            </a:xfrm>
            <a:prstGeom prst="rect">
              <a:avLst/>
            </a:prstGeom>
            <a:solidFill>
              <a:srgbClr val="FEE43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ED57986-F72C-4D8D-BA07-658292B854A9}"/>
                </a:ext>
              </a:extLst>
            </p:cNvPr>
            <p:cNvSpPr/>
            <p:nvPr userDrawn="1"/>
          </p:nvSpPr>
          <p:spPr>
            <a:xfrm>
              <a:off x="17417927" y="5273822"/>
              <a:ext cx="3485780" cy="1936890"/>
            </a:xfrm>
            <a:prstGeom prst="rect">
              <a:avLst/>
            </a:prstGeom>
            <a:solidFill>
              <a:srgbClr val="FFEE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1587D1-99A4-4001-9C09-A1F9DCACE0BC}"/>
                </a:ext>
              </a:extLst>
            </p:cNvPr>
            <p:cNvSpPr txBox="1"/>
            <p:nvPr userDrawn="1"/>
          </p:nvSpPr>
          <p:spPr>
            <a:xfrm>
              <a:off x="17417928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254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221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0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973956E-0F18-4DB0-8B6E-3A4AB2081A56}"/>
                </a:ext>
              </a:extLst>
            </p:cNvPr>
            <p:cNvSpPr txBox="1"/>
            <p:nvPr userDrawn="1"/>
          </p:nvSpPr>
          <p:spPr>
            <a:xfrm>
              <a:off x="17417928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254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228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51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9BFFBE3-6767-4AB6-A704-0788AA9A3C63}"/>
                </a:ext>
              </a:extLst>
            </p:cNvPr>
            <p:cNvSpPr txBox="1"/>
            <p:nvPr userDrawn="1"/>
          </p:nvSpPr>
          <p:spPr>
            <a:xfrm>
              <a:off x="17417928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255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238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134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2AC07F2-CA63-4FD7-9CE8-7CFD0F9E6E1D}"/>
                </a:ext>
              </a:extLst>
            </p:cNvPr>
            <p:cNvSpPr/>
            <p:nvPr userDrawn="1"/>
          </p:nvSpPr>
          <p:spPr>
            <a:xfrm>
              <a:off x="20898220" y="-21598"/>
              <a:ext cx="3485780" cy="3364214"/>
            </a:xfrm>
            <a:prstGeom prst="rect">
              <a:avLst/>
            </a:prstGeom>
            <a:solidFill>
              <a:srgbClr val="D25B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DC2E5DC-7FAD-4486-BF49-119B51A48B7F}"/>
                </a:ext>
              </a:extLst>
            </p:cNvPr>
            <p:cNvSpPr/>
            <p:nvPr userDrawn="1"/>
          </p:nvSpPr>
          <p:spPr>
            <a:xfrm>
              <a:off x="20898220" y="3342616"/>
              <a:ext cx="3485780" cy="1936890"/>
            </a:xfrm>
            <a:prstGeom prst="rect">
              <a:avLst/>
            </a:prstGeom>
            <a:solidFill>
              <a:srgbClr val="DB7B8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2AC6299-636F-4FE9-92B7-7E0B2F6627CC}"/>
                </a:ext>
              </a:extLst>
            </p:cNvPr>
            <p:cNvSpPr/>
            <p:nvPr userDrawn="1"/>
          </p:nvSpPr>
          <p:spPr>
            <a:xfrm>
              <a:off x="20898220" y="5273822"/>
              <a:ext cx="3485780" cy="1936890"/>
            </a:xfrm>
            <a:prstGeom prst="rect">
              <a:avLst/>
            </a:prstGeom>
            <a:solidFill>
              <a:srgbClr val="E49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 sz="429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6AA788B-E625-46EF-8DE1-1C5919E2F336}"/>
                </a:ext>
              </a:extLst>
            </p:cNvPr>
            <p:cNvSpPr txBox="1"/>
            <p:nvPr userDrawn="1"/>
          </p:nvSpPr>
          <p:spPr>
            <a:xfrm>
              <a:off x="20898221" y="973873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210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91	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115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09F6455-644D-456A-9175-A6056D295540}"/>
                </a:ext>
              </a:extLst>
            </p:cNvPr>
            <p:cNvSpPr txBox="1"/>
            <p:nvPr userDrawn="1"/>
          </p:nvSpPr>
          <p:spPr>
            <a:xfrm>
              <a:off x="20898221" y="3625847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219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123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143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FBB8F2-2080-42E2-A332-DB380D95CF65}"/>
                </a:ext>
              </a:extLst>
            </p:cNvPr>
            <p:cNvSpPr txBox="1"/>
            <p:nvPr userDrawn="1"/>
          </p:nvSpPr>
          <p:spPr>
            <a:xfrm>
              <a:off x="20898221" y="5548530"/>
              <a:ext cx="3485781" cy="137327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ctr">
              <a:spAutoFit/>
            </a:bodyPr>
            <a:lstStyle/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R: 228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G: 157 </a:t>
              </a:r>
            </a:p>
            <a:p>
              <a:pPr marL="322319" marR="0" indent="0" algn="l" defTabSz="727705" rtl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rPr>
                <a:t>B: 170</a:t>
              </a:r>
              <a:endParaRPr kumimoji="0" lang="en-HK" sz="896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BA0D51E-0C2C-46A5-8023-22AF92138337}"/>
                </a:ext>
              </a:extLst>
            </p:cNvPr>
            <p:cNvGrpSpPr/>
            <p:nvPr userDrawn="1"/>
          </p:nvGrpSpPr>
          <p:grpSpPr>
            <a:xfrm>
              <a:off x="0" y="7202188"/>
              <a:ext cx="24384002" cy="1936890"/>
              <a:chOff x="0" y="7202188"/>
              <a:chExt cx="24384002" cy="193689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F9B3286-498C-46CA-B6A0-1112ADA99231}"/>
                  </a:ext>
                </a:extLst>
              </p:cNvPr>
              <p:cNvSpPr/>
              <p:nvPr userDrawn="1"/>
            </p:nvSpPr>
            <p:spPr>
              <a:xfrm>
                <a:off x="0" y="7202188"/>
                <a:ext cx="3485780" cy="1936890"/>
              </a:xfrm>
              <a:prstGeom prst="rect">
                <a:avLst/>
              </a:prstGeom>
              <a:solidFill>
                <a:srgbClr val="A8EAE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53B2B00-B8AB-4EB9-9D9A-580D2462630D}"/>
                  </a:ext>
                </a:extLst>
              </p:cNvPr>
              <p:cNvSpPr txBox="1"/>
              <p:nvPr userDrawn="1"/>
            </p:nvSpPr>
            <p:spPr>
              <a:xfrm>
                <a:off x="0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168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234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237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4935156D-55FD-4C32-9DD0-C69606DCE046}"/>
                  </a:ext>
                </a:extLst>
              </p:cNvPr>
              <p:cNvSpPr/>
              <p:nvPr userDrawn="1"/>
            </p:nvSpPr>
            <p:spPr>
              <a:xfrm>
                <a:off x="3485780" y="7202188"/>
                <a:ext cx="3485780" cy="1936890"/>
              </a:xfrm>
              <a:prstGeom prst="rect">
                <a:avLst/>
              </a:prstGeom>
              <a:solidFill>
                <a:srgbClr val="FFE3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CF04041D-AECE-4D54-966E-413D14B37EE0}"/>
                  </a:ext>
                </a:extLst>
              </p:cNvPr>
              <p:cNvSpPr txBox="1"/>
              <p:nvPr userDrawn="1"/>
            </p:nvSpPr>
            <p:spPr>
              <a:xfrm>
                <a:off x="3485781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255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227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164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8BE1CE26-736C-49DF-A599-337954B2C11B}"/>
                  </a:ext>
                </a:extLst>
              </p:cNvPr>
              <p:cNvSpPr/>
              <p:nvPr userDrawn="1"/>
            </p:nvSpPr>
            <p:spPr>
              <a:xfrm>
                <a:off x="6966073" y="7202188"/>
                <a:ext cx="3485780" cy="1936890"/>
              </a:xfrm>
              <a:prstGeom prst="rect">
                <a:avLst/>
              </a:prstGeom>
              <a:solidFill>
                <a:srgbClr val="A4BCC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52F58E9C-EF7E-4A55-AD50-66A7E711A3AA}"/>
                  </a:ext>
                </a:extLst>
              </p:cNvPr>
              <p:cNvSpPr txBox="1"/>
              <p:nvPr userDrawn="1"/>
            </p:nvSpPr>
            <p:spPr>
              <a:xfrm>
                <a:off x="6966072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164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188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200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8C1229DC-EFD0-4487-8D06-E9E18860F9CE}"/>
                  </a:ext>
                </a:extLst>
              </p:cNvPr>
              <p:cNvSpPr/>
              <p:nvPr userDrawn="1"/>
            </p:nvSpPr>
            <p:spPr>
              <a:xfrm>
                <a:off x="10451854" y="7202188"/>
                <a:ext cx="3485780" cy="1936890"/>
              </a:xfrm>
              <a:prstGeom prst="rect">
                <a:avLst/>
              </a:prstGeom>
              <a:solidFill>
                <a:srgbClr val="E1F3E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C27E3059-A7DD-48C6-B29B-7C55ABB93A8D}"/>
                  </a:ext>
                </a:extLst>
              </p:cNvPr>
              <p:cNvSpPr txBox="1"/>
              <p:nvPr userDrawn="1"/>
            </p:nvSpPr>
            <p:spPr>
              <a:xfrm>
                <a:off x="10451853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225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243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239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A11153-51E1-40C2-8964-AD1F92481A7C}"/>
                  </a:ext>
                </a:extLst>
              </p:cNvPr>
              <p:cNvSpPr/>
              <p:nvPr userDrawn="1"/>
            </p:nvSpPr>
            <p:spPr>
              <a:xfrm>
                <a:off x="13932146" y="7202188"/>
                <a:ext cx="3485780" cy="1936890"/>
              </a:xfrm>
              <a:prstGeom prst="rect">
                <a:avLst/>
              </a:prstGeom>
              <a:solidFill>
                <a:srgbClr val="BEAF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34EDBB4-83AA-4D50-BCCD-49EC21176BC2}"/>
                  </a:ext>
                </a:extLst>
              </p:cNvPr>
              <p:cNvSpPr txBox="1"/>
              <p:nvPr userDrawn="1"/>
            </p:nvSpPr>
            <p:spPr>
              <a:xfrm>
                <a:off x="13932147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190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175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196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5FB0C94E-0B38-4895-8932-A311C8850AA7}"/>
                  </a:ext>
                </a:extLst>
              </p:cNvPr>
              <p:cNvSpPr/>
              <p:nvPr userDrawn="1"/>
            </p:nvSpPr>
            <p:spPr>
              <a:xfrm>
                <a:off x="17417927" y="7202188"/>
                <a:ext cx="3485780" cy="1936890"/>
              </a:xfrm>
              <a:prstGeom prst="rect">
                <a:avLst/>
              </a:prstGeom>
              <a:solidFill>
                <a:srgbClr val="FEF4A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CC4146A-9703-4321-80C3-BE044DFB30F7}"/>
                  </a:ext>
                </a:extLst>
              </p:cNvPr>
              <p:cNvSpPr txBox="1"/>
              <p:nvPr userDrawn="1"/>
            </p:nvSpPr>
            <p:spPr>
              <a:xfrm>
                <a:off x="17417928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254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244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174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2591E09-985C-435B-AA4D-B2A4B4B6DD08}"/>
                  </a:ext>
                </a:extLst>
              </p:cNvPr>
              <p:cNvSpPr/>
              <p:nvPr userDrawn="1"/>
            </p:nvSpPr>
            <p:spPr>
              <a:xfrm>
                <a:off x="20898220" y="7202188"/>
                <a:ext cx="3485780" cy="1936890"/>
              </a:xfrm>
              <a:prstGeom prst="rect">
                <a:avLst/>
              </a:prstGeom>
              <a:solidFill>
                <a:srgbClr val="EDBDC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76B1E5F-0E90-4A0C-B1BF-8AF4703A69F7}"/>
                  </a:ext>
                </a:extLst>
              </p:cNvPr>
              <p:cNvSpPr txBox="1"/>
              <p:nvPr userDrawn="1"/>
            </p:nvSpPr>
            <p:spPr>
              <a:xfrm>
                <a:off x="20898221" y="7491102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237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189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199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F0CCBEF-2AAC-41EB-908D-280249EA9E6B}"/>
                </a:ext>
              </a:extLst>
            </p:cNvPr>
            <p:cNvGrpSpPr/>
            <p:nvPr userDrawn="1"/>
          </p:nvGrpSpPr>
          <p:grpSpPr>
            <a:xfrm>
              <a:off x="0" y="9143643"/>
              <a:ext cx="24384002" cy="1936890"/>
              <a:chOff x="0" y="7202188"/>
              <a:chExt cx="24384002" cy="1936890"/>
            </a:xfrm>
          </p:grpSpPr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BB9EFCA-778C-4A9E-87A7-E92024349A92}"/>
                  </a:ext>
                </a:extLst>
              </p:cNvPr>
              <p:cNvSpPr/>
              <p:nvPr userDrawn="1"/>
            </p:nvSpPr>
            <p:spPr>
              <a:xfrm>
                <a:off x="0" y="7202188"/>
                <a:ext cx="3485780" cy="1936890"/>
              </a:xfrm>
              <a:prstGeom prst="rect">
                <a:avLst/>
              </a:prstGeom>
              <a:solidFill>
                <a:srgbClr val="D4F4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BA73BDD-3A17-487F-BF03-37BF950198C8}"/>
                  </a:ext>
                </a:extLst>
              </p:cNvPr>
              <p:cNvSpPr txBox="1"/>
              <p:nvPr userDrawn="1"/>
            </p:nvSpPr>
            <p:spPr>
              <a:xfrm>
                <a:off x="0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212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244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246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E655AA6-7318-4AD6-9BBD-1C5B69E8B0F4}"/>
                  </a:ext>
                </a:extLst>
              </p:cNvPr>
              <p:cNvSpPr/>
              <p:nvPr userDrawn="1"/>
            </p:nvSpPr>
            <p:spPr>
              <a:xfrm>
                <a:off x="3485780" y="7202188"/>
                <a:ext cx="3485780" cy="1936890"/>
              </a:xfrm>
              <a:prstGeom prst="rect">
                <a:avLst/>
              </a:prstGeom>
              <a:solidFill>
                <a:srgbClr val="FFF1D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CCE0324-06D2-489A-86D5-56B9B0C63202}"/>
                  </a:ext>
                </a:extLst>
              </p:cNvPr>
              <p:cNvSpPr txBox="1"/>
              <p:nvPr userDrawn="1"/>
            </p:nvSpPr>
            <p:spPr>
              <a:xfrm>
                <a:off x="3485781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255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241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210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43EA74-5CFC-4EEF-A10F-768C3A6CAA49}"/>
                  </a:ext>
                </a:extLst>
              </p:cNvPr>
              <p:cNvSpPr/>
              <p:nvPr userDrawn="1"/>
            </p:nvSpPr>
            <p:spPr>
              <a:xfrm>
                <a:off x="6966073" y="7202188"/>
                <a:ext cx="3485780" cy="1936890"/>
              </a:xfrm>
              <a:prstGeom prst="rect">
                <a:avLst/>
              </a:prstGeom>
              <a:solidFill>
                <a:srgbClr val="D9E3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5521706-CE77-4D8C-94EB-CA0D58BDCBA8}"/>
                  </a:ext>
                </a:extLst>
              </p:cNvPr>
              <p:cNvSpPr txBox="1"/>
              <p:nvPr userDrawn="1"/>
            </p:nvSpPr>
            <p:spPr>
              <a:xfrm>
                <a:off x="6966072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217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227	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232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F986651A-9EF9-4E51-9546-D585F62CF729}"/>
                  </a:ext>
                </a:extLst>
              </p:cNvPr>
              <p:cNvSpPr/>
              <p:nvPr userDrawn="1"/>
            </p:nvSpPr>
            <p:spPr>
              <a:xfrm>
                <a:off x="10451854" y="7202188"/>
                <a:ext cx="3485780" cy="1936890"/>
              </a:xfrm>
              <a:prstGeom prst="rect">
                <a:avLst/>
              </a:prstGeom>
              <a:solidFill>
                <a:srgbClr val="F0F9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84082D-B7EE-4E20-AAB6-F50E0569532C}"/>
                  </a:ext>
                </a:extLst>
              </p:cNvPr>
              <p:cNvSpPr txBox="1"/>
              <p:nvPr userDrawn="1"/>
            </p:nvSpPr>
            <p:spPr>
              <a:xfrm>
                <a:off x="10451853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240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249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247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346BC3E-B873-4455-BBB5-B87150683EF0}"/>
                  </a:ext>
                </a:extLst>
              </p:cNvPr>
              <p:cNvSpPr/>
              <p:nvPr userDrawn="1"/>
            </p:nvSpPr>
            <p:spPr>
              <a:xfrm>
                <a:off x="13932146" y="7202188"/>
                <a:ext cx="3485780" cy="1936890"/>
              </a:xfrm>
              <a:prstGeom prst="rect">
                <a:avLst/>
              </a:prstGeom>
              <a:solidFill>
                <a:srgbClr val="DFD7E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5CDA6A9-4686-4135-AD3B-2F42DF6A189A}"/>
                  </a:ext>
                </a:extLst>
              </p:cNvPr>
              <p:cNvSpPr txBox="1"/>
              <p:nvPr userDrawn="1"/>
            </p:nvSpPr>
            <p:spPr>
              <a:xfrm>
                <a:off x="13932147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223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215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226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754037F-D83B-4988-A577-1791ABEB12A7}"/>
                  </a:ext>
                </a:extLst>
              </p:cNvPr>
              <p:cNvSpPr/>
              <p:nvPr userDrawn="1"/>
            </p:nvSpPr>
            <p:spPr>
              <a:xfrm>
                <a:off x="17417927" y="7202188"/>
                <a:ext cx="3485780" cy="1936890"/>
              </a:xfrm>
              <a:prstGeom prst="rect">
                <a:avLst/>
              </a:prstGeom>
              <a:solidFill>
                <a:srgbClr val="FFF8C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9BAD054-0058-4E77-BAE2-AFFF5271B5D7}"/>
                  </a:ext>
                </a:extLst>
              </p:cNvPr>
              <p:cNvSpPr txBox="1"/>
              <p:nvPr userDrawn="1"/>
            </p:nvSpPr>
            <p:spPr>
              <a:xfrm>
                <a:off x="17417928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255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248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204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E5A6A8B-D4B4-4B1D-9DCF-38FDC5E435D9}"/>
                  </a:ext>
                </a:extLst>
              </p:cNvPr>
              <p:cNvSpPr/>
              <p:nvPr userDrawn="1"/>
            </p:nvSpPr>
            <p:spPr>
              <a:xfrm>
                <a:off x="20898220" y="7202188"/>
                <a:ext cx="3485780" cy="1936890"/>
              </a:xfrm>
              <a:prstGeom prst="rect">
                <a:avLst/>
              </a:prstGeom>
              <a:solidFill>
                <a:srgbClr val="F6DEE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429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00265B1-EB7B-488E-B3CB-0086E104EABD}"/>
                  </a:ext>
                </a:extLst>
              </p:cNvPr>
              <p:cNvSpPr txBox="1"/>
              <p:nvPr userDrawn="1"/>
            </p:nvSpPr>
            <p:spPr>
              <a:xfrm>
                <a:off x="20898221" y="7491104"/>
                <a:ext cx="3485781" cy="137327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R: 246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G: 222 </a:t>
                </a:r>
              </a:p>
              <a:p>
                <a:pPr marL="322319" marR="0" indent="0" algn="l" defTabSz="727705" rtl="0" fontAlgn="auto" latinLnBrk="0" hangingPunct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896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Arial"/>
                  </a:rPr>
                  <a:t>B: 227</a:t>
                </a:r>
                <a:endParaRPr kumimoji="0" lang="en-HK" sz="896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+mn-lt"/>
                  <a:ea typeface="+mn-ea"/>
                  <a:cs typeface="+mn-cs"/>
                  <a:sym typeface="Arial"/>
                </a:endParaRPr>
              </a:p>
            </p:txBody>
          </p:sp>
        </p:grpSp>
      </p:grpSp>
      <p:sp>
        <p:nvSpPr>
          <p:cNvPr id="81" name="Slide Number Placeholder 5">
            <a:extLst>
              <a:ext uri="{FF2B5EF4-FFF2-40B4-BE49-F238E27FC236}">
                <a16:creationId xmlns:a16="http://schemas.microsoft.com/office/drawing/2014/main" id="{6CFD6307-4EEC-4988-A4FA-FBEF3762A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003CA0C4-F5E1-48BB-BF92-70B2B5C2A7E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994260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2BA21425-6EEA-43FD-B3F6-C84AB7333D21}"/>
              </a:ext>
            </a:extLst>
          </p:cNvPr>
          <p:cNvSpPr txBox="1">
            <a:spLocks/>
          </p:cNvSpPr>
          <p:nvPr userDrawn="1"/>
        </p:nvSpPr>
        <p:spPr>
          <a:xfrm>
            <a:off x="565200" y="295200"/>
            <a:ext cx="7992000" cy="3511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sz="2000" dirty="0">
                <a:solidFill>
                  <a:schemeClr val="accent1"/>
                </a:solidFill>
                <a:latin typeface="+mj-lt"/>
              </a:rPr>
              <a:t>Example of charts</a:t>
            </a:r>
            <a:endParaRPr lang="en-HK" sz="2000" dirty="0">
              <a:solidFill>
                <a:schemeClr val="accent1"/>
              </a:solidFill>
              <a:latin typeface="+mj-lt"/>
            </a:endParaRPr>
          </a:p>
        </p:txBody>
      </p:sp>
      <p:graphicFrame>
        <p:nvGraphicFramePr>
          <p:cNvPr id="8" name="Content Placeholder 30">
            <a:extLst>
              <a:ext uri="{FF2B5EF4-FFF2-40B4-BE49-F238E27FC236}">
                <a16:creationId xmlns:a16="http://schemas.microsoft.com/office/drawing/2014/main" id="{87E1ABA3-52B9-4FC2-9758-E31CC09A4315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1459875812"/>
              </p:ext>
            </p:extLst>
          </p:nvPr>
        </p:nvGraphicFramePr>
        <p:xfrm>
          <a:off x="4273342" y="2919633"/>
          <a:ext cx="2422800" cy="17373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0D46AF55-1C4C-4A92-B3ED-489143B59F3A}"/>
              </a:ext>
            </a:extLst>
          </p:cNvPr>
          <p:cNvGrpSpPr/>
          <p:nvPr userDrawn="1"/>
        </p:nvGrpSpPr>
        <p:grpSpPr>
          <a:xfrm>
            <a:off x="1623690" y="2925945"/>
            <a:ext cx="2421842" cy="1736650"/>
            <a:chOff x="1828245" y="8198162"/>
            <a:chExt cx="6024441" cy="4320000"/>
          </a:xfrm>
        </p:grpSpPr>
        <p:graphicFrame>
          <p:nvGraphicFramePr>
            <p:cNvPr id="10" name="Content Placeholder 17">
              <a:extLst>
                <a:ext uri="{FF2B5EF4-FFF2-40B4-BE49-F238E27FC236}">
                  <a16:creationId xmlns:a16="http://schemas.microsoft.com/office/drawing/2014/main" id="{BC5B110E-D8F3-489C-B0AD-765E07FAB1B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4098663"/>
                </p:ext>
              </p:extLst>
            </p:nvPr>
          </p:nvGraphicFramePr>
          <p:xfrm>
            <a:off x="1828245" y="8198162"/>
            <a:ext cx="6024441" cy="43200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54A32A7-F94B-487F-8658-80865E4E54FB}"/>
                </a:ext>
              </a:extLst>
            </p:cNvPr>
            <p:cNvGrpSpPr/>
            <p:nvPr/>
          </p:nvGrpSpPr>
          <p:grpSpPr>
            <a:xfrm>
              <a:off x="3378578" y="8584419"/>
              <a:ext cx="2460644" cy="967534"/>
              <a:chOff x="3378578" y="8584419"/>
              <a:chExt cx="2460644" cy="967534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E86D435-DCB3-41CA-B73F-77A17B2FA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78578" y="8745987"/>
                <a:ext cx="805964" cy="805966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5160" tIns="15160" rIns="15160" bIns="15160" numCol="1" spcCol="38100" rtlCol="0" anchor="ctr">
                <a:spAutoFit/>
              </a:bodyPr>
              <a:lstStyle/>
              <a:p>
                <a:pPr algn="ctr" defTabSz="246365">
                  <a:lnSpc>
                    <a:spcPct val="100000"/>
                  </a:lnSpc>
                </a:pPr>
                <a:endParaRPr lang="en-HK" sz="95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5F4C51C-3F26-4A72-BF8D-9BB6CB4F5042}"/>
                  </a:ext>
                </a:extLst>
              </p:cNvPr>
              <p:cNvSpPr txBox="1"/>
              <p:nvPr/>
            </p:nvSpPr>
            <p:spPr>
              <a:xfrm>
                <a:off x="3378578" y="8989765"/>
                <a:ext cx="803915" cy="298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algn="ctr" defTabSz="727705"/>
                <a:r>
                  <a:rPr lang="en-US" sz="650" dirty="0"/>
                  <a:t>+8.0%</a:t>
                </a:r>
                <a:endParaRPr lang="en-HK" sz="65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C95520F-E01D-4FF8-A32A-AC10D7697C6D}"/>
                  </a:ext>
                </a:extLst>
              </p:cNvPr>
              <p:cNvSpPr/>
              <p:nvPr/>
            </p:nvSpPr>
            <p:spPr>
              <a:xfrm>
                <a:off x="4953763" y="8584419"/>
                <a:ext cx="805964" cy="805966"/>
              </a:xfrm>
              <a:prstGeom prst="ellipse">
                <a:avLst/>
              </a:prstGeom>
              <a:solidFill>
                <a:schemeClr val="bg1"/>
              </a:solidFill>
              <a:ln w="12700" cap="flat">
                <a:solidFill>
                  <a:schemeClr val="bg2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15160" tIns="15160" rIns="15160" bIns="15160" numCol="1" spcCol="38100" rtlCol="0" anchor="ctr">
                <a:spAutoFit/>
              </a:bodyPr>
              <a:lstStyle/>
              <a:p>
                <a:pPr algn="ctr" defTabSz="246365">
                  <a:lnSpc>
                    <a:spcPct val="100000"/>
                  </a:lnSpc>
                </a:pPr>
                <a:endParaRPr lang="en-HK" sz="955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1D051E-927D-41E7-94E2-FD765454FF3B}"/>
                  </a:ext>
                </a:extLst>
              </p:cNvPr>
              <p:cNvSpPr txBox="1"/>
              <p:nvPr/>
            </p:nvSpPr>
            <p:spPr>
              <a:xfrm>
                <a:off x="4874269" y="8853888"/>
                <a:ext cx="964953" cy="29858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>
                <a:spAutoFit/>
              </a:bodyPr>
              <a:lstStyle/>
              <a:p>
                <a:pPr algn="ctr" defTabSz="727705"/>
                <a:r>
                  <a:rPr lang="en-US" sz="650" dirty="0"/>
                  <a:t>+12.0%</a:t>
                </a:r>
                <a:endParaRPr lang="en-HK" sz="650" dirty="0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5ADB05-989F-413B-83B9-8D38C13DFF07}"/>
              </a:ext>
            </a:extLst>
          </p:cNvPr>
          <p:cNvGrpSpPr/>
          <p:nvPr userDrawn="1"/>
        </p:nvGrpSpPr>
        <p:grpSpPr>
          <a:xfrm>
            <a:off x="7071475" y="815369"/>
            <a:ext cx="1646325" cy="3457323"/>
            <a:chOff x="6716753" y="815369"/>
            <a:chExt cx="1646325" cy="345732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00B19A-5DC0-4E1E-9FCC-146EB4ED1E5E}"/>
                </a:ext>
              </a:extLst>
            </p:cNvPr>
            <p:cNvGrpSpPr/>
            <p:nvPr/>
          </p:nvGrpSpPr>
          <p:grpSpPr>
            <a:xfrm>
              <a:off x="6716753" y="815369"/>
              <a:ext cx="1646325" cy="306017"/>
              <a:chOff x="17387241" y="3158720"/>
              <a:chExt cx="5516700" cy="102543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EF3FCF6-57F9-45BA-85A5-79679C4E6F01}"/>
                  </a:ext>
                </a:extLst>
              </p:cNvPr>
              <p:cNvSpPr/>
              <p:nvPr/>
            </p:nvSpPr>
            <p:spPr>
              <a:xfrm>
                <a:off x="17387241" y="3311439"/>
                <a:ext cx="720000" cy="72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E0C14DB-B87A-4A37-8976-28EC3B370F86}"/>
                  </a:ext>
                </a:extLst>
              </p:cNvPr>
              <p:cNvSpPr txBox="1"/>
              <p:nvPr/>
            </p:nvSpPr>
            <p:spPr>
              <a:xfrm>
                <a:off x="18361276" y="3158720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First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19  G: 66  B: 107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4849EF5-C519-4BFC-B19B-30B9B2D32E5B}"/>
                </a:ext>
              </a:extLst>
            </p:cNvPr>
            <p:cNvGrpSpPr/>
            <p:nvPr/>
          </p:nvGrpSpPr>
          <p:grpSpPr>
            <a:xfrm>
              <a:off x="6716753" y="1209282"/>
              <a:ext cx="1646325" cy="306017"/>
              <a:chOff x="17387241" y="4184158"/>
              <a:chExt cx="5516700" cy="1025438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1FB0EEF-59F2-47D4-9D28-4DA978AA986B}"/>
                  </a:ext>
                </a:extLst>
              </p:cNvPr>
              <p:cNvSpPr/>
              <p:nvPr/>
            </p:nvSpPr>
            <p:spPr>
              <a:xfrm>
                <a:off x="17387241" y="4336877"/>
                <a:ext cx="720000" cy="72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247AD37D-F2EB-4A82-8C5C-1C4E21659758}"/>
                  </a:ext>
                </a:extLst>
              </p:cNvPr>
              <p:cNvSpPr txBox="1"/>
              <p:nvPr/>
            </p:nvSpPr>
            <p:spPr>
              <a:xfrm>
                <a:off x="18361276" y="4184158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Second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38  G: 202  B: 211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693CE81-B832-49B8-9E09-A1DFC1D1A2BB}"/>
                </a:ext>
              </a:extLst>
            </p:cNvPr>
            <p:cNvGrpSpPr/>
            <p:nvPr/>
          </p:nvGrpSpPr>
          <p:grpSpPr>
            <a:xfrm>
              <a:off x="6716753" y="1603195"/>
              <a:ext cx="1646325" cy="306017"/>
              <a:chOff x="17387241" y="5209596"/>
              <a:chExt cx="5516700" cy="1025438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F53BE57-01CE-43B9-9E91-FF158262F823}"/>
                  </a:ext>
                </a:extLst>
              </p:cNvPr>
              <p:cNvSpPr/>
              <p:nvPr/>
            </p:nvSpPr>
            <p:spPr>
              <a:xfrm>
                <a:off x="17387241" y="5362315"/>
                <a:ext cx="720000" cy="72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AA0B1B7-1BDE-4FCC-A0A8-182CC5B54748}"/>
                  </a:ext>
                </a:extLst>
              </p:cNvPr>
              <p:cNvSpPr txBox="1"/>
              <p:nvPr/>
            </p:nvSpPr>
            <p:spPr>
              <a:xfrm>
                <a:off x="18361276" y="5209596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Third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255  G: 184  B: 28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F32F407-E22A-462D-B275-24A3E86B7CFE}"/>
                </a:ext>
              </a:extLst>
            </p:cNvPr>
            <p:cNvGrpSpPr/>
            <p:nvPr/>
          </p:nvGrpSpPr>
          <p:grpSpPr>
            <a:xfrm>
              <a:off x="6716753" y="1997108"/>
              <a:ext cx="1646325" cy="306017"/>
              <a:chOff x="17387241" y="6235034"/>
              <a:chExt cx="5516700" cy="1025438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527937-BC96-442E-B81A-30A6E1BA358D}"/>
                  </a:ext>
                </a:extLst>
              </p:cNvPr>
              <p:cNvSpPr/>
              <p:nvPr/>
            </p:nvSpPr>
            <p:spPr>
              <a:xfrm>
                <a:off x="17387241" y="6387753"/>
                <a:ext cx="720000" cy="72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3663291-1620-493E-A634-4D7B7166C129}"/>
                  </a:ext>
                </a:extLst>
              </p:cNvPr>
              <p:cNvSpPr txBox="1"/>
              <p:nvPr/>
            </p:nvSpPr>
            <p:spPr>
              <a:xfrm>
                <a:off x="18361276" y="6235034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Fourth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65  G: 116  B: 141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D6B11A2-84BE-4CE9-B6D3-9E5E13B697D7}"/>
                </a:ext>
              </a:extLst>
            </p:cNvPr>
            <p:cNvGrpSpPr/>
            <p:nvPr/>
          </p:nvGrpSpPr>
          <p:grpSpPr>
            <a:xfrm>
              <a:off x="6716753" y="2391021"/>
              <a:ext cx="1646325" cy="306017"/>
              <a:chOff x="17387241" y="7260472"/>
              <a:chExt cx="5516700" cy="1025438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3815D7-9620-4E63-95CB-A6D69014B4EE}"/>
                  </a:ext>
                </a:extLst>
              </p:cNvPr>
              <p:cNvSpPr/>
              <p:nvPr/>
            </p:nvSpPr>
            <p:spPr>
              <a:xfrm>
                <a:off x="17387241" y="7413191"/>
                <a:ext cx="720000" cy="72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F7B6FB6-88A8-49CF-ADAA-22D46A73E7DB}"/>
                  </a:ext>
                </a:extLst>
              </p:cNvPr>
              <p:cNvSpPr txBox="1"/>
              <p:nvPr/>
            </p:nvSpPr>
            <p:spPr>
              <a:xfrm>
                <a:off x="18361276" y="7260472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Fifth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181  G: 227  B: 216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9D9D240-9087-42EE-A050-49CACB1EA5B6}"/>
                </a:ext>
              </a:extLst>
            </p:cNvPr>
            <p:cNvGrpSpPr/>
            <p:nvPr/>
          </p:nvGrpSpPr>
          <p:grpSpPr>
            <a:xfrm>
              <a:off x="6716753" y="2784934"/>
              <a:ext cx="1646325" cy="306017"/>
              <a:chOff x="17387241" y="8285910"/>
              <a:chExt cx="5516700" cy="102543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0C4060C-59AB-4985-AACF-A02ABAAE734B}"/>
                  </a:ext>
                </a:extLst>
              </p:cNvPr>
              <p:cNvSpPr/>
              <p:nvPr/>
            </p:nvSpPr>
            <p:spPr>
              <a:xfrm>
                <a:off x="17387241" y="8438629"/>
                <a:ext cx="720000" cy="720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769B6F9-5D77-4CD6-A421-1724003CB8CD}"/>
                  </a:ext>
                </a:extLst>
              </p:cNvPr>
              <p:cNvSpPr txBox="1"/>
              <p:nvPr/>
            </p:nvSpPr>
            <p:spPr>
              <a:xfrm>
                <a:off x="18361276" y="8285910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Sixth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94  G: 54  B: 110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0C1FCD4-0066-45EF-990C-6467BD010271}"/>
                </a:ext>
              </a:extLst>
            </p:cNvPr>
            <p:cNvGrpSpPr/>
            <p:nvPr/>
          </p:nvGrpSpPr>
          <p:grpSpPr>
            <a:xfrm>
              <a:off x="6716753" y="3178847"/>
              <a:ext cx="1646325" cy="306017"/>
              <a:chOff x="17387241" y="9311348"/>
              <a:chExt cx="5516700" cy="1025438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6CD703E-CFCA-4D7E-B5B7-8D4F8D47BDF3}"/>
                  </a:ext>
                </a:extLst>
              </p:cNvPr>
              <p:cNvSpPr/>
              <p:nvPr/>
            </p:nvSpPr>
            <p:spPr>
              <a:xfrm>
                <a:off x="17387241" y="9464067"/>
                <a:ext cx="720000" cy="72000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6B8F016-C64E-47C0-87D7-2E1D88FA1677}"/>
                  </a:ext>
                </a:extLst>
              </p:cNvPr>
              <p:cNvSpPr txBox="1"/>
              <p:nvPr/>
            </p:nvSpPr>
            <p:spPr>
              <a:xfrm>
                <a:off x="18361276" y="9311348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Seventh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244  G: 54  B: 76</a:t>
                </a: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437973B-A2D6-4C01-A554-FAB10FE6DF5E}"/>
                </a:ext>
              </a:extLst>
            </p:cNvPr>
            <p:cNvGrpSpPr/>
            <p:nvPr/>
          </p:nvGrpSpPr>
          <p:grpSpPr>
            <a:xfrm>
              <a:off x="6716753" y="3572760"/>
              <a:ext cx="1646325" cy="306017"/>
              <a:chOff x="17387241" y="10336786"/>
              <a:chExt cx="5516700" cy="1025438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350974B7-4CBC-4587-B820-92C8A2681540}"/>
                  </a:ext>
                </a:extLst>
              </p:cNvPr>
              <p:cNvSpPr/>
              <p:nvPr/>
            </p:nvSpPr>
            <p:spPr>
              <a:xfrm>
                <a:off x="17387241" y="10489505"/>
                <a:ext cx="720000" cy="720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EDADE87-1D4A-40E8-AFE0-D5C77093ED96}"/>
                  </a:ext>
                </a:extLst>
              </p:cNvPr>
              <p:cNvSpPr txBox="1"/>
              <p:nvPr/>
            </p:nvSpPr>
            <p:spPr>
              <a:xfrm>
                <a:off x="18361276" y="10336786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Eighth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254  G: 221  B: 0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775C7-C178-49A0-8036-77C8467FCFDF}"/>
                </a:ext>
              </a:extLst>
            </p:cNvPr>
            <p:cNvGrpSpPr/>
            <p:nvPr/>
          </p:nvGrpSpPr>
          <p:grpSpPr>
            <a:xfrm>
              <a:off x="6716753" y="3966675"/>
              <a:ext cx="1646325" cy="306017"/>
              <a:chOff x="17387241" y="11362224"/>
              <a:chExt cx="5516700" cy="1025438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E9A9AE7-1A4A-4349-8B73-E0847EB2F9AF}"/>
                  </a:ext>
                </a:extLst>
              </p:cNvPr>
              <p:cNvSpPr/>
              <p:nvPr/>
            </p:nvSpPr>
            <p:spPr>
              <a:xfrm>
                <a:off x="17387241" y="11514943"/>
                <a:ext cx="720000" cy="720000"/>
              </a:xfrm>
              <a:prstGeom prst="rect">
                <a:avLst/>
              </a:prstGeom>
              <a:solidFill>
                <a:srgbClr val="D25B7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 sz="10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4C58F0C-AADD-4B74-A24A-12F9FE30AAEA}"/>
                  </a:ext>
                </a:extLst>
              </p:cNvPr>
              <p:cNvSpPr txBox="1"/>
              <p:nvPr/>
            </p:nvSpPr>
            <p:spPr>
              <a:xfrm>
                <a:off x="18361276" y="11362224"/>
                <a:ext cx="4542665" cy="102543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anchor="ctr" anchorCtr="0">
                <a:noAutofit/>
              </a:bodyPr>
              <a:lstStyle/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Ninth </a:t>
                </a:r>
                <a:r>
                  <a:rPr lang="en-US" sz="1000" dirty="0" err="1"/>
                  <a:t>Colour</a:t>
                </a:r>
                <a:endParaRPr lang="en-US" sz="1000" dirty="0"/>
              </a:p>
              <a:p>
                <a:pPr defTabSz="727705">
                  <a:lnSpc>
                    <a:spcPct val="100000"/>
                  </a:lnSpc>
                </a:pPr>
                <a:r>
                  <a:rPr lang="en-US" sz="1000" dirty="0"/>
                  <a:t>R: 210  G: 91  B: 115</a:t>
                </a: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C91E0F-9F56-4552-9E6B-911EB272B689}"/>
              </a:ext>
            </a:extLst>
          </p:cNvPr>
          <p:cNvGrpSpPr/>
          <p:nvPr userDrawn="1"/>
        </p:nvGrpSpPr>
        <p:grpSpPr>
          <a:xfrm>
            <a:off x="40233" y="4175503"/>
            <a:ext cx="1901280" cy="306017"/>
            <a:chOff x="78564" y="5478896"/>
            <a:chExt cx="2793551" cy="449631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3BBA063-7E36-457C-BC50-D223ED84876C}"/>
                </a:ext>
              </a:extLst>
            </p:cNvPr>
            <p:cNvSpPr txBox="1"/>
            <p:nvPr/>
          </p:nvSpPr>
          <p:spPr>
            <a:xfrm>
              <a:off x="78564" y="5478896"/>
              <a:ext cx="1991852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 algn="r" defTabSz="727705">
                <a:lnSpc>
                  <a:spcPct val="100000"/>
                </a:lnSpc>
              </a:pPr>
              <a:r>
                <a:rPr lang="en-US" sz="800" dirty="0"/>
                <a:t>HKEX blue as </a:t>
              </a:r>
              <a:br>
                <a:rPr lang="en-US" sz="800" dirty="0"/>
              </a:br>
              <a:r>
                <a:rPr lang="en-US" sz="800" dirty="0"/>
                <a:t>the first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A4FECF-3440-4326-B97D-16AC88F17D50}"/>
                </a:ext>
              </a:extLst>
            </p:cNvPr>
            <p:cNvCxnSpPr>
              <a:cxnSpLocks/>
            </p:cNvCxnSpPr>
            <p:nvPr/>
          </p:nvCxnSpPr>
          <p:spPr>
            <a:xfrm>
              <a:off x="2162737" y="5567862"/>
              <a:ext cx="709378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FF97B7D-2010-4F85-B38D-0D97A44B486C}"/>
              </a:ext>
            </a:extLst>
          </p:cNvPr>
          <p:cNvGrpSpPr/>
          <p:nvPr userDrawn="1"/>
        </p:nvGrpSpPr>
        <p:grpSpPr>
          <a:xfrm>
            <a:off x="40233" y="2422388"/>
            <a:ext cx="1864730" cy="306017"/>
            <a:chOff x="78564" y="3628518"/>
            <a:chExt cx="2739847" cy="449631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1203FB33-AD0E-4773-BDD3-3F51639A0992}"/>
                </a:ext>
              </a:extLst>
            </p:cNvPr>
            <p:cNvSpPr txBox="1"/>
            <p:nvPr/>
          </p:nvSpPr>
          <p:spPr>
            <a:xfrm>
              <a:off x="78564" y="3628518"/>
              <a:ext cx="1991852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800" dirty="0"/>
                <a:t>Guide/legend on </a:t>
              </a:r>
              <a:br>
                <a:rPr lang="en-US" sz="800" dirty="0"/>
              </a:br>
              <a:r>
                <a:rPr lang="en-US" sz="800" dirty="0"/>
                <a:t>bottom, </a:t>
              </a:r>
              <a:r>
                <a:rPr lang="en-US" sz="800" dirty="0" err="1"/>
                <a:t>centred</a:t>
              </a:r>
              <a:endParaRPr lang="en-US" sz="800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CE168-C997-4137-B3B9-B84395B772AE}"/>
                </a:ext>
              </a:extLst>
            </p:cNvPr>
            <p:cNvCxnSpPr>
              <a:cxnSpLocks/>
            </p:cNvCxnSpPr>
            <p:nvPr/>
          </p:nvCxnSpPr>
          <p:spPr>
            <a:xfrm>
              <a:off x="2162738" y="3717483"/>
              <a:ext cx="655673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D6815F4-DCC2-43ED-8CD8-8356FADB76E2}"/>
              </a:ext>
            </a:extLst>
          </p:cNvPr>
          <p:cNvGrpSpPr/>
          <p:nvPr userDrawn="1"/>
        </p:nvGrpSpPr>
        <p:grpSpPr>
          <a:xfrm>
            <a:off x="40233" y="1388443"/>
            <a:ext cx="1924449" cy="306017"/>
            <a:chOff x="78564" y="2566765"/>
            <a:chExt cx="2827592" cy="449631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4B00025-99E4-4417-B49E-F3A6C7555CE2}"/>
                </a:ext>
              </a:extLst>
            </p:cNvPr>
            <p:cNvSpPr txBox="1"/>
            <p:nvPr/>
          </p:nvSpPr>
          <p:spPr>
            <a:xfrm>
              <a:off x="78564" y="2566765"/>
              <a:ext cx="1991852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800" dirty="0"/>
                <a:t>Percentages/values </a:t>
              </a:r>
              <a:br>
                <a:rPr lang="en-US" sz="800" dirty="0"/>
              </a:br>
              <a:r>
                <a:rPr lang="en-US" sz="800" dirty="0"/>
                <a:t>on inside of graph</a:t>
              </a: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6A5C6BC-6E62-4C53-A039-A08198037A67}"/>
                </a:ext>
              </a:extLst>
            </p:cNvPr>
            <p:cNvCxnSpPr>
              <a:cxnSpLocks/>
            </p:cNvCxnSpPr>
            <p:nvPr/>
          </p:nvCxnSpPr>
          <p:spPr>
            <a:xfrm>
              <a:off x="2162737" y="2655730"/>
              <a:ext cx="743419" cy="0"/>
            </a:xfrm>
            <a:prstGeom prst="line">
              <a:avLst/>
            </a:prstGeom>
            <a:noFill/>
            <a:ln w="635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53" name="Chart Placeholder 36">
            <a:extLst>
              <a:ext uri="{FF2B5EF4-FFF2-40B4-BE49-F238E27FC236}">
                <a16:creationId xmlns:a16="http://schemas.microsoft.com/office/drawing/2014/main" id="{AD94BD2D-1275-4E35-88C8-71B07BB1481D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340007089"/>
              </p:ext>
            </p:extLst>
          </p:nvPr>
        </p:nvGraphicFramePr>
        <p:xfrm>
          <a:off x="1506734" y="341032"/>
          <a:ext cx="2292154" cy="2464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B96DDE04-0131-414A-AFCE-5F1D86269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119ADA0-C069-43AC-BEC8-AEA048FADB5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68452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amp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33774D2-D904-4F1E-8F9C-FE73FADEE01D}"/>
              </a:ext>
            </a:extLst>
          </p:cNvPr>
          <p:cNvGrpSpPr/>
          <p:nvPr userDrawn="1"/>
        </p:nvGrpSpPr>
        <p:grpSpPr>
          <a:xfrm>
            <a:off x="4593574" y="932428"/>
            <a:ext cx="2624621" cy="306017"/>
            <a:chOff x="5377605" y="1811489"/>
            <a:chExt cx="3856354" cy="44963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34B67CD-44F3-415D-A1C1-680C9B360E57}"/>
                </a:ext>
              </a:extLst>
            </p:cNvPr>
            <p:cNvSpPr txBox="1"/>
            <p:nvPr/>
          </p:nvSpPr>
          <p:spPr>
            <a:xfrm>
              <a:off x="6073883" y="1811489"/>
              <a:ext cx="3160076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dirty="0"/>
                <a:t>HKEX blue as the header bar </a:t>
              </a:r>
              <a:r>
                <a:rPr lang="en-US" sz="800" dirty="0" err="1"/>
                <a:t>colour</a:t>
              </a:r>
              <a:endParaRPr lang="en-US" sz="800" dirty="0"/>
            </a:p>
            <a:p>
              <a:pPr>
                <a:lnSpc>
                  <a:spcPct val="100000"/>
                </a:lnSpc>
              </a:pPr>
              <a:r>
                <a:rPr lang="en-US" sz="800" dirty="0"/>
                <a:t>Line: 3pt, white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AC7C6BB-C76B-4C0F-8E2B-CB150DF06D98}"/>
                </a:ext>
              </a:extLst>
            </p:cNvPr>
            <p:cNvCxnSpPr>
              <a:cxnSpLocks/>
            </p:cNvCxnSpPr>
            <p:nvPr/>
          </p:nvCxnSpPr>
          <p:spPr>
            <a:xfrm>
              <a:off x="5377605" y="1900454"/>
              <a:ext cx="58852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F87506D-CB50-4EC4-A261-C6686A8C69FB}"/>
              </a:ext>
            </a:extLst>
          </p:cNvPr>
          <p:cNvGrpSpPr/>
          <p:nvPr userDrawn="1"/>
        </p:nvGrpSpPr>
        <p:grpSpPr>
          <a:xfrm>
            <a:off x="4593575" y="1666270"/>
            <a:ext cx="2624621" cy="306017"/>
            <a:chOff x="5377605" y="2638035"/>
            <a:chExt cx="3856355" cy="449631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A70744-5A8D-45BF-874C-09B8170B9E3A}"/>
                </a:ext>
              </a:extLst>
            </p:cNvPr>
            <p:cNvSpPr txBox="1"/>
            <p:nvPr/>
          </p:nvSpPr>
          <p:spPr>
            <a:xfrm>
              <a:off x="6073884" y="2638035"/>
              <a:ext cx="3160076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dirty="0"/>
                <a:t>Line: 0.5pt, Black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9796C57-5BA7-420B-8743-B4083B88340B}"/>
                </a:ext>
              </a:extLst>
            </p:cNvPr>
            <p:cNvCxnSpPr>
              <a:cxnSpLocks/>
            </p:cNvCxnSpPr>
            <p:nvPr/>
          </p:nvCxnSpPr>
          <p:spPr>
            <a:xfrm>
              <a:off x="5377605" y="2727001"/>
              <a:ext cx="58852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8BC2AA1-841B-4073-86A3-D5C69312E04D}"/>
              </a:ext>
            </a:extLst>
          </p:cNvPr>
          <p:cNvGrpSpPr/>
          <p:nvPr userDrawn="1"/>
        </p:nvGrpSpPr>
        <p:grpSpPr>
          <a:xfrm>
            <a:off x="4593575" y="2135592"/>
            <a:ext cx="2624621" cy="306017"/>
            <a:chOff x="5377605" y="3242231"/>
            <a:chExt cx="3856355" cy="44963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22BBDAA-EC2F-458A-9A6E-4F70DAA94111}"/>
                </a:ext>
              </a:extLst>
            </p:cNvPr>
            <p:cNvSpPr txBox="1"/>
            <p:nvPr/>
          </p:nvSpPr>
          <p:spPr>
            <a:xfrm>
              <a:off x="6073884" y="3242231"/>
              <a:ext cx="3160076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dirty="0"/>
                <a:t>20% HKEX blue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D1AD6A-9386-4750-8063-D15AA3D2AC5B}"/>
                </a:ext>
              </a:extLst>
            </p:cNvPr>
            <p:cNvCxnSpPr>
              <a:cxnSpLocks/>
            </p:cNvCxnSpPr>
            <p:nvPr/>
          </p:nvCxnSpPr>
          <p:spPr>
            <a:xfrm>
              <a:off x="5377605" y="3331197"/>
              <a:ext cx="58852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6161B64-E79F-4764-A280-796EC754F465}"/>
              </a:ext>
            </a:extLst>
          </p:cNvPr>
          <p:cNvGrpSpPr/>
          <p:nvPr userDrawn="1"/>
        </p:nvGrpSpPr>
        <p:grpSpPr>
          <a:xfrm>
            <a:off x="4593575" y="3846094"/>
            <a:ext cx="2624621" cy="306017"/>
            <a:chOff x="5377605" y="5109147"/>
            <a:chExt cx="3856355" cy="44963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AA22B08-0FA1-4919-8686-9249E15D9907}"/>
                </a:ext>
              </a:extLst>
            </p:cNvPr>
            <p:cNvSpPr txBox="1"/>
            <p:nvPr/>
          </p:nvSpPr>
          <p:spPr>
            <a:xfrm>
              <a:off x="6073884" y="5109147"/>
              <a:ext cx="3160076" cy="44963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anchor="t" anchorCtr="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sz="800" dirty="0"/>
                <a:t>R: 157  G: 157  B: 157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BD4A1F5-3946-48A9-91CE-FEEDF6F79255}"/>
                </a:ext>
              </a:extLst>
            </p:cNvPr>
            <p:cNvCxnSpPr>
              <a:cxnSpLocks/>
            </p:cNvCxnSpPr>
            <p:nvPr/>
          </p:nvCxnSpPr>
          <p:spPr>
            <a:xfrm>
              <a:off x="5377605" y="5198112"/>
              <a:ext cx="588520" cy="0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aphicFrame>
        <p:nvGraphicFramePr>
          <p:cNvPr id="20" name="Table 12">
            <a:extLst>
              <a:ext uri="{FF2B5EF4-FFF2-40B4-BE49-F238E27FC236}">
                <a16:creationId xmlns:a16="http://schemas.microsoft.com/office/drawing/2014/main" id="{5D2E5D0D-677D-4CAE-A9AD-E3EF2074EB0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98965819"/>
              </p:ext>
            </p:extLst>
          </p:nvPr>
        </p:nvGraphicFramePr>
        <p:xfrm>
          <a:off x="565150" y="863600"/>
          <a:ext cx="3906837" cy="31560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4359">
                  <a:extLst>
                    <a:ext uri="{9D8B030D-6E8A-4147-A177-3AD203B41FA5}">
                      <a16:colId xmlns:a16="http://schemas.microsoft.com/office/drawing/2014/main" val="3270107202"/>
                    </a:ext>
                  </a:extLst>
                </a:gridCol>
                <a:gridCol w="1116239">
                  <a:extLst>
                    <a:ext uri="{9D8B030D-6E8A-4147-A177-3AD203B41FA5}">
                      <a16:colId xmlns:a16="http://schemas.microsoft.com/office/drawing/2014/main" val="2306018260"/>
                    </a:ext>
                  </a:extLst>
                </a:gridCol>
                <a:gridCol w="1116239">
                  <a:extLst>
                    <a:ext uri="{9D8B030D-6E8A-4147-A177-3AD203B41FA5}">
                      <a16:colId xmlns:a16="http://schemas.microsoft.com/office/drawing/2014/main" val="2675793754"/>
                    </a:ext>
                  </a:extLst>
                </a:gridCol>
              </a:tblGrid>
              <a:tr h="294018">
                <a:tc>
                  <a:txBody>
                    <a:bodyPr/>
                    <a:lstStyle/>
                    <a:p>
                      <a:pPr marL="0" marR="0" lvl="0" indent="0" algn="l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rgbClr val="FFFFFF"/>
                          </a:solidFill>
                          <a:sym typeface="Arial"/>
                        </a:rPr>
                        <a:t>Arial Regular 10pt</a:t>
                      </a:r>
                    </a:p>
                  </a:txBody>
                  <a:tcPr marL="49003" marR="49003" marT="0" marB="0" anchor="ctr">
                    <a:lnL w="12700" cmpd="sng">
                      <a:noFill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2019</a:t>
                      </a:r>
                      <a:endParaRPr lang="en-HK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504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58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solidFill>
                            <a:schemeClr val="bg1"/>
                          </a:solidFill>
                        </a:rPr>
                        <a:t>2018</a:t>
                      </a:r>
                      <a:endParaRPr lang="en-HK" sz="1000" dirty="0">
                        <a:solidFill>
                          <a:schemeClr val="bg1"/>
                        </a:solidFill>
                      </a:endParaRPr>
                    </a:p>
                  </a:txBody>
                  <a:tcPr marL="0" marR="73504" marT="0" marB="0" anchor="ctr">
                    <a:lnL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24587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en-US" sz="900" b="1" dirty="0">
                          <a:sym typeface="Arial"/>
                        </a:rPr>
                        <a:t>Arial Bold 9pt</a:t>
                      </a:r>
                      <a:endParaRPr sz="900" b="1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endParaRPr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endParaRPr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02940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en-US" sz="900" dirty="0">
                          <a:sym typeface="Arial"/>
                        </a:rPr>
                        <a:t>Arial Regular 9pt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dirty="0">
                          <a:sym typeface="Arial"/>
                        </a:rPr>
                        <a:t>16,311</a:t>
                      </a:r>
                      <a:endParaRPr sz="900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dirty="0">
                          <a:sym typeface="Arial"/>
                        </a:rPr>
                        <a:t>15,867</a:t>
                      </a:r>
                      <a:endParaRPr sz="900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692008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dirty="0">
                          <a:sym typeface="Arial"/>
                        </a:rPr>
                        <a:t>Lorem ipsum dolor sit amet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(4,048)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(4,110)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978329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  <a:endParaRPr sz="900" b="1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12,263</a:t>
                      </a:r>
                      <a:endParaRPr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11,757</a:t>
                      </a:r>
                      <a:endParaRPr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6511269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sz="900" dirty="0">
                          <a:sym typeface="Arial"/>
                        </a:rPr>
                        <a:t>Depreciation and </a:t>
                      </a:r>
                      <a:r>
                        <a:rPr sz="900" dirty="0" err="1">
                          <a:sym typeface="Arial"/>
                        </a:rPr>
                        <a:t>amortisation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(1,044)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(762)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70649981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11,219</a:t>
                      </a:r>
                      <a:endParaRPr lang="da-DK"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10,995</a:t>
                      </a:r>
                      <a:endParaRPr lang="da-DK"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6338529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dirty="0">
                          <a:sym typeface="Arial"/>
                        </a:rPr>
                        <a:t>Lorem ipsum dolor sit amet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(123)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-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91659465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dirty="0">
                          <a:sym typeface="Arial"/>
                        </a:rPr>
                        <a:t>Lorem ipsum dolor sit amet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(145)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(112)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67480920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10,951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10,883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7989574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dirty="0">
                          <a:sym typeface="Arial"/>
                        </a:rPr>
                        <a:t>Lorem ipsum dolor sit amet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(1,561)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(1,592)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16414655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9,391</a:t>
                      </a:r>
                      <a:endParaRPr lang="da-DK"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r" defTabSz="1828800"/>
                      <a:r>
                        <a:rPr lang="en-HK" sz="900" b="1" dirty="0">
                          <a:sym typeface="Arial"/>
                        </a:rPr>
                        <a:t>9,312</a:t>
                      </a:r>
                      <a:endParaRPr lang="da-DK" sz="900" b="1" dirty="0">
                        <a:sym typeface="Arial"/>
                      </a:endParaRP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288827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dirty="0">
                          <a:sym typeface="Arial"/>
                        </a:rPr>
                        <a:t>Lorem ipsum dolor sit amet</a:t>
                      </a:r>
                      <a:endParaRPr sz="900" dirty="0">
                        <a:sym typeface="Arial"/>
                      </a:endParaRP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$7.49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dirty="0">
                          <a:sym typeface="Arial"/>
                        </a:rPr>
                        <a:t>$7.50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9389798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$87.2 bn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$107.4 bn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4672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$1,068 m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ym typeface="Arial"/>
                        </a:rPr>
                        <a:t>$988 m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0D9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740697"/>
                  </a:ext>
                </a:extLst>
              </a:tr>
              <a:tr h="190800">
                <a:tc>
                  <a:txBody>
                    <a:bodyPr/>
                    <a:lstStyle/>
                    <a:p>
                      <a:pPr indent="0" defTabSz="1828800"/>
                      <a:r>
                        <a:rPr lang="da-DK" sz="900" b="1" dirty="0">
                          <a:solidFill>
                            <a:schemeClr val="bg1"/>
                          </a:solidFill>
                          <a:sym typeface="Arial"/>
                        </a:rPr>
                        <a:t>Lorem ipsum </a:t>
                      </a:r>
                    </a:p>
                  </a:txBody>
                  <a:tcPr marL="49003" marR="49003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olidFill>
                            <a:srgbClr val="FFFFFF"/>
                          </a:solidFill>
                          <a:sym typeface="Arial"/>
                        </a:rPr>
                        <a:t>34% of Total ADT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828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HK" sz="900" b="1" dirty="0">
                          <a:solidFill>
                            <a:srgbClr val="FFFFFF"/>
                          </a:solidFill>
                          <a:sym typeface="Arial"/>
                        </a:rPr>
                        <a:t>34% of Total ADT</a:t>
                      </a:r>
                    </a:p>
                  </a:txBody>
                  <a:tcPr marL="0" marR="73504" marT="0" marB="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9D9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768444"/>
                  </a:ext>
                </a:extLst>
              </a:tr>
            </a:tbl>
          </a:graphicData>
        </a:graphic>
      </p:graphicFrame>
      <p:sp>
        <p:nvSpPr>
          <p:cNvPr id="21" name="Title 5">
            <a:extLst>
              <a:ext uri="{FF2B5EF4-FFF2-40B4-BE49-F238E27FC236}">
                <a16:creationId xmlns:a16="http://schemas.microsoft.com/office/drawing/2014/main" id="{1E370654-D156-4E8C-9BE2-F25D24DCADF5}"/>
              </a:ext>
            </a:extLst>
          </p:cNvPr>
          <p:cNvSpPr txBox="1">
            <a:spLocks/>
          </p:cNvSpPr>
          <p:nvPr userDrawn="1"/>
        </p:nvSpPr>
        <p:spPr>
          <a:xfrm>
            <a:off x="565200" y="295200"/>
            <a:ext cx="7992000" cy="351108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727705" rtl="0" latinLnBrk="0">
              <a:lnSpc>
                <a:spcPct val="110000"/>
              </a:lnSpc>
              <a:spcBef>
                <a:spcPts val="896"/>
              </a:spcBef>
              <a:spcAft>
                <a:spcPts val="0"/>
              </a:spcAft>
              <a:buClrTx/>
              <a:buSzTx/>
              <a:buFontTx/>
              <a:buNone/>
              <a:tabLst/>
              <a:defRPr sz="896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r>
              <a:rPr lang="en-US" sz="2000" dirty="0">
                <a:solidFill>
                  <a:schemeClr val="accent1"/>
                </a:solidFill>
                <a:latin typeface="+mj-lt"/>
              </a:rPr>
              <a:t>Example of table</a:t>
            </a:r>
            <a:endParaRPr lang="en-HK" sz="20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2C933F-E6A7-4469-9A9F-00CF6C2CF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B09DD0-18F3-452C-8F1C-26936F3ED93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9678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drawing, light&#10;&#10;Description automatically generated">
            <a:extLst>
              <a:ext uri="{FF2B5EF4-FFF2-40B4-BE49-F238E27FC236}">
                <a16:creationId xmlns:a16="http://schemas.microsoft.com/office/drawing/2014/main" id="{2A1A7CF7-93C6-4929-94E5-4CD6A6FC69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4"/>
            <a:ext cx="9144000" cy="51435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17EB33-93E3-4F9D-BAC4-0D8173AE8D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1975" y="289092"/>
            <a:ext cx="7996188" cy="45918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Agenda (Arial Bold 20pt, sentence case)</a:t>
            </a:r>
            <a:endParaRPr lang="en-HK" dirty="0"/>
          </a:p>
        </p:txBody>
      </p:sp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B386B2A8-974A-4033-AFF6-6A125E3350AF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565199" y="1435528"/>
            <a:ext cx="6638876" cy="3133297"/>
          </a:xfrm>
          <a:prstGeom prst="rect">
            <a:avLst/>
          </a:prstGeom>
        </p:spPr>
        <p:txBody>
          <a:bodyPr vert="horz"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FontTx/>
              <a:buNone/>
              <a:defRPr sz="2000" b="0">
                <a:solidFill>
                  <a:schemeClr val="accent1"/>
                </a:solidFill>
              </a:defRPr>
            </a:lvl1pPr>
            <a:lvl2pPr marL="0" indent="-204672">
              <a:spcBef>
                <a:spcPts val="866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b="0">
                <a:solidFill>
                  <a:schemeClr val="accent1"/>
                </a:solidFill>
              </a:defRPr>
            </a:lvl2pPr>
            <a:lvl3pPr marL="0" indent="-204672">
              <a:spcBef>
                <a:spcPts val="866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b="0">
                <a:solidFill>
                  <a:schemeClr val="accent1"/>
                </a:solidFill>
              </a:defRPr>
            </a:lvl3pPr>
            <a:lvl4pPr marL="0" indent="-204672">
              <a:spcBef>
                <a:spcPts val="866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b="0">
                <a:solidFill>
                  <a:schemeClr val="accent1"/>
                </a:solidFill>
              </a:defRPr>
            </a:lvl4pPr>
            <a:lvl5pPr marL="0" indent="-204672">
              <a:spcBef>
                <a:spcPts val="866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b="0">
                <a:solidFill>
                  <a:schemeClr val="accent1"/>
                </a:solidFill>
              </a:defRPr>
            </a:lvl5pPr>
          </a:lstStyle>
          <a:p>
            <a:pPr marL="0" marR="0" lvl="0" indent="0" algn="l" defTabSz="727705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/>
            </a:pPr>
            <a:r>
              <a:rPr lang="en-US" dirty="0"/>
              <a:t>Agenda (Arial Regular 20pt, sentence case)</a:t>
            </a:r>
            <a:endParaRPr lang="en-HK" dirty="0"/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9E2A6FD0-83D8-4B53-A66E-5A9E780665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8528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 layou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AAD05F2-322F-4AB3-98FD-077329795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intro title (Arial Bold 20pt, sentence case)</a:t>
            </a:r>
            <a:endParaRPr lang="en-HK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7BDF14-E455-4F35-87F3-E99E2668762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65200" y="1436400"/>
            <a:ext cx="7315150" cy="2859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0">
                <a:solidFill>
                  <a:schemeClr val="bg1"/>
                </a:solidFill>
              </a:defRPr>
            </a:lvl1pPr>
            <a:lvl2pPr marL="136448" indent="0">
              <a:buNone/>
              <a:defRPr sz="418"/>
            </a:lvl2pPr>
            <a:lvl3pPr marL="272896" indent="0">
              <a:buNone/>
              <a:defRPr sz="358"/>
            </a:lvl3pPr>
            <a:lvl4pPr marL="409345" indent="0">
              <a:buNone/>
              <a:defRPr sz="299"/>
            </a:lvl4pPr>
            <a:lvl5pPr marL="545793" indent="0">
              <a:buNone/>
              <a:defRPr sz="299"/>
            </a:lvl5pPr>
            <a:lvl6pPr marL="682241" indent="0">
              <a:buNone/>
              <a:defRPr sz="299"/>
            </a:lvl6pPr>
            <a:lvl7pPr marL="818689" indent="0">
              <a:buNone/>
              <a:defRPr sz="299"/>
            </a:lvl7pPr>
            <a:lvl8pPr marL="955137" indent="0">
              <a:buNone/>
              <a:defRPr sz="299"/>
            </a:lvl8pPr>
            <a:lvl9pPr marL="1091586" indent="0">
              <a:buNone/>
              <a:defRPr sz="299"/>
            </a:lvl9pPr>
          </a:lstStyle>
          <a:p>
            <a:pPr lvl="0"/>
            <a:r>
              <a:rPr lang="en-US" dirty="0"/>
              <a:t>Copy (Arial Regular 26pt, sentence case)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65A8E989-EF4C-4E56-89D2-A4872D6D50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7600"/>
            <a:ext cx="210754" cy="2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215449"/>
      </p:ext>
    </p:extLst>
  </p:cSld>
  <p:clrMapOvr>
    <a:masterClrMapping/>
  </p:clrMapOvr>
  <p:transition spd="med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ntro layou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D1D8A9-F090-4A92-AF27-177A7F2B77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Large intro title (Arial Bold 20pt, sentence case)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8727EE0-3B3D-46D9-AFF9-D164CE03D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962" y="4832438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8243A43-C19B-426E-B029-1B57B87AC8E3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565200" y="1436400"/>
            <a:ext cx="7315150" cy="28595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600" b="0">
                <a:solidFill>
                  <a:schemeClr val="accent1"/>
                </a:solidFill>
              </a:defRPr>
            </a:lvl1pPr>
            <a:lvl2pPr marL="136448" indent="0">
              <a:buNone/>
              <a:defRPr sz="418"/>
            </a:lvl2pPr>
            <a:lvl3pPr marL="272896" indent="0">
              <a:buNone/>
              <a:defRPr sz="358"/>
            </a:lvl3pPr>
            <a:lvl4pPr marL="409345" indent="0">
              <a:buNone/>
              <a:defRPr sz="299"/>
            </a:lvl4pPr>
            <a:lvl5pPr marL="545793" indent="0">
              <a:buNone/>
              <a:defRPr sz="299"/>
            </a:lvl5pPr>
            <a:lvl6pPr marL="682241" indent="0">
              <a:buNone/>
              <a:defRPr sz="299"/>
            </a:lvl6pPr>
            <a:lvl7pPr marL="818689" indent="0">
              <a:buNone/>
              <a:defRPr sz="299"/>
            </a:lvl7pPr>
            <a:lvl8pPr marL="955137" indent="0">
              <a:buNone/>
              <a:defRPr sz="299"/>
            </a:lvl8pPr>
            <a:lvl9pPr marL="1091586" indent="0">
              <a:buNone/>
              <a:defRPr sz="299"/>
            </a:lvl9pPr>
          </a:lstStyle>
          <a:p>
            <a:pPr lvl="0"/>
            <a:r>
              <a:rPr lang="en-US" dirty="0"/>
              <a:t>Copy (Arial Regular 26pt, sentence case)</a:t>
            </a:r>
          </a:p>
        </p:txBody>
      </p:sp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551B4A3-4A7F-4276-B89C-3AC5D9FCC0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07997"/>
      </p:ext>
    </p:extLst>
  </p:cSld>
  <p:clrMapOvr>
    <a:masterClrMapping/>
  </p:clrMapOvr>
  <p:transition spd="med"/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with X graphic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47B454E-79E2-48D2-A40D-B36EE09BE4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4592588" cy="98100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A93AC72-180A-48C7-B17A-43D7AFD7E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C718138-4946-42F5-AE8E-E3B5FAF620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D3D85A-918B-46C4-A39F-8740031DB9C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65200" y="1436399"/>
            <a:ext cx="4592588" cy="313242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defRPr sz="1400" b="0">
                <a:solidFill>
                  <a:schemeClr val="accent1"/>
                </a:solidFill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Fist level (Arial Regular 14pt, sentence case)</a:t>
            </a:r>
            <a:br>
              <a:rPr lang="en-US" dirty="0"/>
            </a:br>
            <a:r>
              <a:rPr lang="en-US" dirty="0"/>
              <a:t>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79433505"/>
      </p:ext>
    </p:extLst>
  </p:cSld>
  <p:clrMapOvr>
    <a:masterClrMapping/>
  </p:clrMapOvr>
  <p:transition spd="med"/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F414156-8ACC-4826-8466-28B2C20F3B9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199" y="1436400"/>
            <a:ext cx="6823025" cy="2692400"/>
          </a:xfrm>
          <a:prstGeom prst="rect">
            <a:avLst/>
          </a:prstGeom>
        </p:spPr>
        <p:txBody>
          <a:bodyPr lIns="0" tIns="0" rIns="0" bIns="0"/>
          <a:lstStyle>
            <a:lvl1pPr marL="180000" indent="-180000">
              <a:lnSpc>
                <a:spcPct val="120000"/>
              </a:lnSpc>
              <a:spcAft>
                <a:spcPts val="358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400">
                <a:solidFill>
                  <a:schemeClr val="accent1"/>
                </a:solidFill>
              </a:defRPr>
            </a:lvl1pPr>
            <a:lvl2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2pPr>
            <a:lvl3pPr marL="54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(Arial Bold 14pt, sentence case)</a:t>
            </a:r>
            <a:br>
              <a:rPr lang="en-US" dirty="0"/>
            </a:br>
            <a:r>
              <a:rPr lang="en-US" dirty="0"/>
              <a:t>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999F0E-B262-4AEC-BB33-4518E481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42B239-90C0-4ABC-9AF4-97DC5A7324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C3CC4179-57EF-4675-9287-46933B08C548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72A1B-8D9B-4B8E-9278-28AA3C445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86757"/>
      </p:ext>
    </p:extLst>
  </p:cSld>
  <p:clrMapOvr>
    <a:masterClrMapping/>
  </p:clrMapOvr>
  <p:transition spd="med"/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content 1 col with red 2nd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58892-3495-492F-BFC9-188DE7F982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5199" y="1436400"/>
            <a:ext cx="6823025" cy="2758095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20000"/>
              </a:lnSpc>
              <a:spcAft>
                <a:spcPts val="358"/>
              </a:spcAft>
              <a:defRPr sz="1400">
                <a:solidFill>
                  <a:schemeClr val="accent1"/>
                </a:solidFill>
              </a:defRPr>
            </a:lvl1pPr>
            <a:lvl2pPr marL="180000" indent="-180000">
              <a:lnSpc>
                <a:spcPct val="120000"/>
              </a:lnSpc>
              <a:buClr>
                <a:schemeClr val="bg2"/>
              </a:buClr>
              <a:buFont typeface="Arial" panose="020B0604020202020204" pitchFamily="34" charset="0"/>
              <a:buChar char="•"/>
              <a:defRPr sz="1100" b="0">
                <a:solidFill>
                  <a:schemeClr val="tx1"/>
                </a:solidFill>
              </a:defRPr>
            </a:lvl2pPr>
            <a:lvl3pPr marL="360000" indent="-180000">
              <a:lnSpc>
                <a:spcPct val="120000"/>
              </a:lnSpc>
              <a:buFont typeface="Arial" panose="020B0604020202020204" pitchFamily="34" charset="0"/>
              <a:buChar char="-"/>
              <a:defRPr sz="1100" b="0">
                <a:solidFill>
                  <a:schemeClr val="tx1"/>
                </a:solidFill>
              </a:defRPr>
            </a:lvl3pPr>
            <a:lvl4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4pPr>
            <a:lvl5pPr>
              <a:lnSpc>
                <a:spcPct val="120000"/>
              </a:lnSpc>
              <a:defRPr sz="11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First level (Arial Bold 14pt, sentence case)</a:t>
            </a:r>
            <a:br>
              <a:rPr lang="en-US" dirty="0"/>
            </a:br>
            <a:r>
              <a:rPr lang="en-US" dirty="0"/>
              <a:t>Press the ‘Increase/Decrease’ button under the Home tab to move through the text styles</a:t>
            </a:r>
          </a:p>
          <a:p>
            <a:pPr lvl="1"/>
            <a:r>
              <a:rPr lang="en-US" dirty="0"/>
              <a:t>Second level (Arial Regular 11pt, sentence case)</a:t>
            </a:r>
          </a:p>
          <a:p>
            <a:pPr lvl="2"/>
            <a:r>
              <a:rPr lang="en-US" dirty="0"/>
              <a:t>Third level (Arial Regular 11pt, sentence case)</a:t>
            </a:r>
            <a:endParaRPr lang="en-HK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999F0E-B262-4AEC-BB33-4518E4812D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028000" y="4831200"/>
            <a:ext cx="533706" cy="13060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4D4662E-F8CA-4E4B-84CD-BD778EF4022A}" type="slidenum">
              <a:rPr lang="en-HK" smtClean="0"/>
              <a:pPr/>
              <a:t>‹#›</a:t>
            </a:fld>
            <a:endParaRPr lang="en-HK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42B239-90C0-4ABC-9AF4-97DC5A7324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5200" y="295200"/>
            <a:ext cx="7996188" cy="56177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US" dirty="0"/>
              <a:t>Slide title (Arial Bold 20pt, sentence case)</a:t>
            </a:r>
            <a:endParaRPr lang="en-HK" dirty="0"/>
          </a:p>
        </p:txBody>
      </p:sp>
      <p:sp>
        <p:nvSpPr>
          <p:cNvPr id="11" name="Vertical Text Placeholder 2">
            <a:extLst>
              <a:ext uri="{FF2B5EF4-FFF2-40B4-BE49-F238E27FC236}">
                <a16:creationId xmlns:a16="http://schemas.microsoft.com/office/drawing/2014/main" id="{C3CC4179-57EF-4675-9287-46933B08C548}"/>
              </a:ext>
            </a:extLst>
          </p:cNvPr>
          <p:cNvSpPr>
            <a:spLocks noGrp="1"/>
          </p:cNvSpPr>
          <p:nvPr>
            <p:ph type="body" orient="vert" idx="11" hasCustomPrompt="1"/>
          </p:nvPr>
        </p:nvSpPr>
        <p:spPr>
          <a:xfrm>
            <a:off x="565200" y="4287600"/>
            <a:ext cx="7992000" cy="233001"/>
          </a:xfrm>
          <a:prstGeom prst="rect">
            <a:avLst/>
          </a:prstGeom>
        </p:spPr>
        <p:txBody>
          <a:bodyPr vert="horz" lIns="0" tIns="0" rIns="0" bIns="0" anchor="b" anchorCtr="0">
            <a:noAutofit/>
          </a:bodyPr>
          <a:lstStyle>
            <a:lvl1pPr marL="180000" indent="-180000">
              <a:buFont typeface="+mj-lt"/>
              <a:buAutoNum type="arabicPeriod"/>
              <a:defRPr sz="800" b="0">
                <a:solidFill>
                  <a:schemeClr val="tx1"/>
                </a:solidFill>
              </a:defRPr>
            </a:lvl1pPr>
            <a:lvl2pPr>
              <a:defRPr sz="418" b="0">
                <a:solidFill>
                  <a:schemeClr val="tx1"/>
                </a:solidFill>
              </a:defRPr>
            </a:lvl2pPr>
            <a:lvl3pPr>
              <a:defRPr sz="418" b="0">
                <a:solidFill>
                  <a:schemeClr val="tx1"/>
                </a:solidFill>
              </a:defRPr>
            </a:lvl3pPr>
            <a:lvl4pPr>
              <a:defRPr sz="418" b="0">
                <a:solidFill>
                  <a:schemeClr val="tx1"/>
                </a:solidFill>
              </a:defRPr>
            </a:lvl4pPr>
            <a:lvl5pPr>
              <a:defRPr sz="418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Foot notes, Source (Arial Regular 8pt, sentence case)</a:t>
            </a:r>
            <a:endParaRPr lang="en-HK" dirty="0"/>
          </a:p>
        </p:txBody>
      </p: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9972A1B-8D9B-4B8E-9278-28AA3C445B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00" y="4735830"/>
            <a:ext cx="204153" cy="23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9766"/>
      </p:ext>
    </p:extLst>
  </p:cSld>
  <p:clrMapOvr>
    <a:masterClrMapping/>
  </p:clrMapOvr>
  <p:transition spd="med"/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A282-77FC-4B24-A35A-21C1104DE30A}"/>
              </a:ext>
            </a:extLst>
          </p:cNvPr>
          <p:cNvSpPr/>
          <p:nvPr userDrawn="1"/>
        </p:nvSpPr>
        <p:spPr>
          <a:xfrm>
            <a:off x="0" y="0"/>
            <a:ext cx="9144000" cy="514508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7017B-3C84-4831-9301-90E586CD235C}"/>
              </a:ext>
            </a:extLst>
          </p:cNvPr>
          <p:cNvSpPr txBox="1">
            <a:spLocks/>
          </p:cNvSpPr>
          <p:nvPr userDrawn="1"/>
        </p:nvSpPr>
        <p:spPr>
          <a:xfrm>
            <a:off x="5300794" y="453708"/>
            <a:ext cx="3305176" cy="313620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00" b="0" i="0" u="none" strike="noStrike" cap="none" spc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136448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18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272896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58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409345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545793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682241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818689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955137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1091586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99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r" hangingPunct="1"/>
            <a:r>
              <a:rPr lang="en-US" sz="9000" dirty="0">
                <a:solidFill>
                  <a:schemeClr val="bg1"/>
                </a:solidFill>
              </a:rPr>
              <a:t>ENG</a:t>
            </a:r>
          </a:p>
          <a:p>
            <a:pPr algn="r" hangingPunct="1">
              <a:lnSpc>
                <a:spcPts val="560"/>
              </a:lnSpc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_____________________</a:t>
            </a:r>
          </a:p>
          <a:p>
            <a:pPr algn="r" hangingPunct="1"/>
            <a:r>
              <a:rPr lang="en-US" sz="9000" dirty="0">
                <a:solidFill>
                  <a:schemeClr val="bg1"/>
                </a:solidFill>
              </a:rPr>
              <a:t>16:9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0573E-779D-45E0-AC1D-2E9885C31BA3}"/>
              </a:ext>
            </a:extLst>
          </p:cNvPr>
          <p:cNvPicPr>
            <a:picLocks noChangeAspect="1"/>
          </p:cNvPicPr>
          <p:nvPr userDrawn="1"/>
        </p:nvPicPr>
        <p:blipFill>
          <a:blip r:embed="rId33">
            <a:alphaModFix/>
          </a:blip>
          <a:stretch>
            <a:fillRect/>
          </a:stretch>
        </p:blipFill>
        <p:spPr>
          <a:xfrm>
            <a:off x="7692107" y="3589911"/>
            <a:ext cx="913863" cy="99845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69" r:id="rId3"/>
    <p:sldLayoutId id="2147483726" r:id="rId4"/>
    <p:sldLayoutId id="2147483671" r:id="rId5"/>
    <p:sldLayoutId id="2147483673" r:id="rId6"/>
    <p:sldLayoutId id="2147483674" r:id="rId7"/>
    <p:sldLayoutId id="2147483675" r:id="rId8"/>
    <p:sldLayoutId id="2147483727" r:id="rId9"/>
    <p:sldLayoutId id="2147483676" r:id="rId10"/>
    <p:sldLayoutId id="2147483677" r:id="rId11"/>
    <p:sldLayoutId id="2147483728" r:id="rId12"/>
    <p:sldLayoutId id="2147483678" r:id="rId13"/>
    <p:sldLayoutId id="2147483729" r:id="rId14"/>
    <p:sldLayoutId id="2147483679" r:id="rId15"/>
    <p:sldLayoutId id="2147483730" r:id="rId16"/>
    <p:sldLayoutId id="2147483681" r:id="rId17"/>
    <p:sldLayoutId id="2147483682" r:id="rId18"/>
    <p:sldLayoutId id="2147483683" r:id="rId19"/>
    <p:sldLayoutId id="2147483709" r:id="rId20"/>
    <p:sldLayoutId id="2147483685" r:id="rId21"/>
    <p:sldLayoutId id="2147483686" r:id="rId22"/>
    <p:sldLayoutId id="2147483687" r:id="rId23"/>
    <p:sldLayoutId id="2147483684" r:id="rId24"/>
    <p:sldLayoutId id="2147483692" r:id="rId25"/>
    <p:sldLayoutId id="2147483688" r:id="rId26"/>
    <p:sldLayoutId id="2147483689" r:id="rId27"/>
    <p:sldLayoutId id="2147483690" r:id="rId28"/>
    <p:sldLayoutId id="2147483731" r:id="rId29"/>
    <p:sldLayoutId id="2147483691" r:id="rId30"/>
    <p:sldLayoutId id="2147483693" r:id="rId31"/>
  </p:sldLayoutIdLst>
  <p:transition spd="med"/>
  <p:txStyles>
    <p:titleStyle>
      <a:lvl1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727705" rtl="0" latinLnBrk="0">
        <a:lnSpc>
          <a:spcPct val="110000"/>
        </a:lnSpc>
        <a:spcBef>
          <a:spcPts val="896"/>
        </a:spcBef>
        <a:spcAft>
          <a:spcPts val="0"/>
        </a:spcAft>
        <a:buClrTx/>
        <a:buSzTx/>
        <a:buFontTx/>
        <a:buNone/>
        <a:tabLst/>
        <a:defRPr sz="896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72770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72" b="1" i="0" u="none" strike="noStrike" cap="none" spc="0" baseline="0">
          <a:solidFill>
            <a:srgbClr val="13426B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1pPr>
      <a:lvl2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2pPr>
      <a:lvl3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3pPr>
      <a:lvl4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4pPr>
      <a:lvl5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5pPr>
      <a:lvl6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6pPr>
      <a:lvl7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7pPr>
      <a:lvl8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8pPr>
      <a:lvl9pPr marL="0" marR="0" indent="0" algn="l" defTabSz="17435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37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FS Elliot Pro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2">
          <p15:clr>
            <a:srgbClr val="F26B43"/>
          </p15:clr>
        </p15:guide>
        <p15:guide id="2" pos="2817">
          <p15:clr>
            <a:srgbClr val="F26B43"/>
          </p15:clr>
        </p15:guide>
        <p15:guide id="3" orient="horz" pos="359">
          <p15:clr>
            <a:srgbClr val="F26B43"/>
          </p15:clr>
        </p15:guide>
        <p15:guide id="4" orient="horz" pos="538">
          <p15:clr>
            <a:srgbClr val="F26B43"/>
          </p15:clr>
        </p15:guide>
        <p15:guide id="5" orient="horz" pos="717">
          <p15:clr>
            <a:srgbClr val="F26B43"/>
          </p15:clr>
        </p15:guide>
        <p15:guide id="6" orient="horz" pos="899">
          <p15:clr>
            <a:srgbClr val="F26B43"/>
          </p15:clr>
        </p15:guide>
        <p15:guide id="7" orient="horz" pos="1081">
          <p15:clr>
            <a:srgbClr val="F26B43"/>
          </p15:clr>
        </p15:guide>
        <p15:guide id="8" orient="horz" pos="1263">
          <p15:clr>
            <a:srgbClr val="F26B43"/>
          </p15:clr>
        </p15:guide>
        <p15:guide id="9" orient="horz" pos="1442">
          <p15:clr>
            <a:srgbClr val="F26B43"/>
          </p15:clr>
        </p15:guide>
        <p15:guide id="10" orient="horz" pos="1621">
          <p15:clr>
            <a:srgbClr val="F26B43"/>
          </p15:clr>
        </p15:guide>
        <p15:guide id="11" orient="horz" pos="1800">
          <p15:clr>
            <a:srgbClr val="F26B43"/>
          </p15:clr>
        </p15:guide>
        <p15:guide id="12" orient="horz" pos="1980">
          <p15:clr>
            <a:srgbClr val="F26B43"/>
          </p15:clr>
        </p15:guide>
        <p15:guide id="13" orient="horz" pos="2158">
          <p15:clr>
            <a:srgbClr val="F26B43"/>
          </p15:clr>
        </p15:guide>
        <p15:guide id="14" orient="horz" pos="2339">
          <p15:clr>
            <a:srgbClr val="F26B43"/>
          </p15:clr>
        </p15:guide>
        <p15:guide id="15" orient="horz" pos="2517">
          <p15:clr>
            <a:srgbClr val="F26B43"/>
          </p15:clr>
        </p15:guide>
        <p15:guide id="16" orient="horz" pos="2697">
          <p15:clr>
            <a:srgbClr val="F26B43"/>
          </p15:clr>
        </p15:guide>
        <p15:guide id="17" orient="horz" pos="2878">
          <p15:clr>
            <a:srgbClr val="F26B43"/>
          </p15:clr>
        </p15:guide>
        <p15:guide id="18" orient="horz" pos="3057">
          <p15:clr>
            <a:srgbClr val="F26B43"/>
          </p15:clr>
        </p15:guide>
        <p15:guide id="19" pos="2938">
          <p15:clr>
            <a:srgbClr val="F26B43"/>
          </p15:clr>
        </p15:guide>
        <p15:guide id="20" pos="3249">
          <p15:clr>
            <a:srgbClr val="F26B43"/>
          </p15:clr>
        </p15:guide>
        <p15:guide id="21" pos="3365">
          <p15:clr>
            <a:srgbClr val="F26B43"/>
          </p15:clr>
        </p15:guide>
        <p15:guide id="22" pos="3678">
          <p15:clr>
            <a:srgbClr val="F26B43"/>
          </p15:clr>
        </p15:guide>
        <p15:guide id="23" pos="3797">
          <p15:clr>
            <a:srgbClr val="F26B43"/>
          </p15:clr>
        </p15:guide>
        <p15:guide id="24" pos="4108">
          <p15:clr>
            <a:srgbClr val="F26B43"/>
          </p15:clr>
        </p15:guide>
        <p15:guide id="25" pos="4226">
          <p15:clr>
            <a:srgbClr val="F26B43"/>
          </p15:clr>
        </p15:guide>
        <p15:guide id="26" pos="4538">
          <p15:clr>
            <a:srgbClr val="F26B43"/>
          </p15:clr>
        </p15:guide>
        <p15:guide id="27" pos="4654">
          <p15:clr>
            <a:srgbClr val="F26B43"/>
          </p15:clr>
        </p15:guide>
        <p15:guide id="28" pos="4964">
          <p15:clr>
            <a:srgbClr val="F26B43"/>
          </p15:clr>
        </p15:guide>
        <p15:guide id="29" pos="5085">
          <p15:clr>
            <a:srgbClr val="F26B43"/>
          </p15:clr>
        </p15:guide>
        <p15:guide id="30" pos="5393">
          <p15:clr>
            <a:srgbClr val="F26B43"/>
          </p15:clr>
        </p15:guide>
        <p15:guide id="31" pos="2506">
          <p15:clr>
            <a:srgbClr val="F26B43"/>
          </p15:clr>
        </p15:guide>
        <p15:guide id="32" pos="2390">
          <p15:clr>
            <a:srgbClr val="F26B43"/>
          </p15:clr>
        </p15:guide>
        <p15:guide id="33" pos="2076">
          <p15:clr>
            <a:srgbClr val="F26B43"/>
          </p15:clr>
        </p15:guide>
        <p15:guide id="34" pos="1958">
          <p15:clr>
            <a:srgbClr val="F26B43"/>
          </p15:clr>
        </p15:guide>
        <p15:guide id="35" pos="1645">
          <p15:clr>
            <a:srgbClr val="F26B43"/>
          </p15:clr>
        </p15:guide>
        <p15:guide id="36" pos="1524">
          <p15:clr>
            <a:srgbClr val="F26B43"/>
          </p15:clr>
        </p15:guide>
        <p15:guide id="37" pos="1217">
          <p15:clr>
            <a:srgbClr val="F26B43"/>
          </p15:clr>
        </p15:guide>
        <p15:guide id="38" pos="1099">
          <p15:clr>
            <a:srgbClr val="F26B43"/>
          </p15:clr>
        </p15:guide>
        <p15:guide id="39" pos="790">
          <p15:clr>
            <a:srgbClr val="F26B43"/>
          </p15:clr>
        </p15:guide>
        <p15:guide id="40" pos="667">
          <p15:clr>
            <a:srgbClr val="F26B43"/>
          </p15:clr>
        </p15:guide>
        <p15:guide id="41" pos="35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88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olaris.shopify.com/components/forms/checkbox#navigation" TargetMode="External"/><Relationship Id="rId2" Type="http://schemas.openxmlformats.org/officeDocument/2006/relationships/hyperlink" Target="https://atlassian.design/components/badge/examp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ghtningdesignsystem.com/components/badg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terial.io/design/material-theming/overview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Placeholder 8" descr="A picture containing mountain, large, engine&#10;&#10;Description automatically generated">
            <a:extLst>
              <a:ext uri="{FF2B5EF4-FFF2-40B4-BE49-F238E27FC236}">
                <a16:creationId xmlns:a16="http://schemas.microsoft.com/office/drawing/2014/main" id="{6093F99F-6F96-4F62-AC3D-A585BE9E000B}"/>
              </a:ext>
            </a:extLst>
          </p:cNvPr>
          <p:cNvPicPr>
            <a:picLocks noGrp="1" noChangeAspect="1"/>
          </p:cNvPicPr>
          <p:nvPr>
            <p:ph type="pic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130"/>
          <a:stretch/>
        </p:blipFill>
        <p:spPr>
          <a:xfrm>
            <a:off x="0" y="1"/>
            <a:ext cx="9144000" cy="4005410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4791E5D-78AE-4974-B3D5-5192CBAAD9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Explaining Design Framework</a:t>
            </a:r>
            <a:endParaRPr lang="en-HK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658971-A645-428B-912C-DEFE39395F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William Ng</a:t>
            </a:r>
            <a:endParaRPr lang="en-HK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203FD6-07F2-4D62-8D31-A849E988FF27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en-US" dirty="0" smtClean="0"/>
              <a:t>UX UI Designer </a:t>
            </a:r>
            <a:endParaRPr lang="en-US" dirty="0"/>
          </a:p>
          <a:p>
            <a:endParaRPr lang="en-HK" dirty="0"/>
          </a:p>
          <a:p>
            <a:endParaRPr lang="en-HK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2A9A8B4-277D-4ECD-A330-FE9A490F691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HK" dirty="0" smtClean="0"/>
              <a:t>7 Nov 2020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01015957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Design System</a:t>
            </a:r>
            <a:endParaRPr lang="en-GB" dirty="0"/>
          </a:p>
        </p:txBody>
      </p:sp>
      <p:sp>
        <p:nvSpPr>
          <p:cNvPr id="4" name="Vertical Text Placeholder 9">
            <a:extLst>
              <a:ext uri="{FF2B5EF4-FFF2-40B4-BE49-F238E27FC236}">
                <a16:creationId xmlns:a16="http://schemas.microsoft.com/office/drawing/2014/main" id="{0BF3E6E8-7D40-423A-BBF7-A93020F6B032}"/>
              </a:ext>
            </a:extLst>
          </p:cNvPr>
          <p:cNvSpPr txBox="1">
            <a:spLocks/>
          </p:cNvSpPr>
          <p:nvPr/>
        </p:nvSpPr>
        <p:spPr>
          <a:xfrm>
            <a:off x="561975" y="1145288"/>
            <a:ext cx="2546350" cy="1431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 hangingPunct="1"/>
            <a:endParaRPr lang="en-HK" dirty="0" smtClean="0">
              <a:solidFill>
                <a:schemeClr val="bg1"/>
              </a:solidFill>
            </a:endParaRPr>
          </a:p>
          <a:p>
            <a:pPr algn="ctr" hangingPunct="1"/>
            <a:endParaRPr lang="en-HK" dirty="0">
              <a:solidFill>
                <a:schemeClr val="bg1"/>
              </a:solidFill>
            </a:endParaRPr>
          </a:p>
          <a:p>
            <a:pPr algn="ctr" hangingPunct="1"/>
            <a:r>
              <a:rPr lang="en-HK" dirty="0" smtClean="0">
                <a:solidFill>
                  <a:schemeClr val="bg1"/>
                </a:solidFill>
              </a:rPr>
              <a:t>Visual Design</a:t>
            </a:r>
          </a:p>
        </p:txBody>
      </p:sp>
      <p:sp>
        <p:nvSpPr>
          <p:cNvPr id="5" name="Vertical Text Placeholder 16">
            <a:extLst>
              <a:ext uri="{FF2B5EF4-FFF2-40B4-BE49-F238E27FC236}">
                <a16:creationId xmlns:a16="http://schemas.microsoft.com/office/drawing/2014/main" id="{8888BB87-CC3F-4116-BF64-4AFA77628175}"/>
              </a:ext>
            </a:extLst>
          </p:cNvPr>
          <p:cNvSpPr txBox="1">
            <a:spLocks/>
          </p:cNvSpPr>
          <p:nvPr/>
        </p:nvSpPr>
        <p:spPr>
          <a:xfrm>
            <a:off x="3298824" y="1145288"/>
            <a:ext cx="2546350" cy="1431442"/>
          </a:xfrm>
          <a:prstGeom prst="rect">
            <a:avLst/>
          </a:prstGeom>
          <a:solidFill>
            <a:schemeClr val="accent2"/>
          </a:solidFill>
        </p:spPr>
        <p:txBody>
          <a:bodyPr/>
          <a:lstStyle>
            <a:lvl1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endParaRPr lang="en-HK" dirty="0" smtClean="0"/>
          </a:p>
          <a:p>
            <a:pPr hangingPunct="1"/>
            <a:endParaRPr lang="en-HK" dirty="0"/>
          </a:p>
          <a:p>
            <a:pPr algn="ctr" hangingPunct="1"/>
            <a:r>
              <a:rPr lang="en-HK" dirty="0" smtClean="0"/>
              <a:t>Usage Guide</a:t>
            </a:r>
          </a:p>
        </p:txBody>
      </p:sp>
      <p:sp>
        <p:nvSpPr>
          <p:cNvPr id="6" name="Vertical Text Placeholder 17">
            <a:extLst>
              <a:ext uri="{FF2B5EF4-FFF2-40B4-BE49-F238E27FC236}">
                <a16:creationId xmlns:a16="http://schemas.microsoft.com/office/drawing/2014/main" id="{DA399B51-A5E2-416A-B300-35271ABC8B1E}"/>
              </a:ext>
            </a:extLst>
          </p:cNvPr>
          <p:cNvSpPr txBox="1">
            <a:spLocks/>
          </p:cNvSpPr>
          <p:nvPr/>
        </p:nvSpPr>
        <p:spPr>
          <a:xfrm>
            <a:off x="6019801" y="1145288"/>
            <a:ext cx="2546350" cy="1431442"/>
          </a:xfrm>
          <a:prstGeom prst="rect">
            <a:avLst/>
          </a:prstGeom>
          <a:solidFill>
            <a:schemeClr val="accent3"/>
          </a:solidFill>
        </p:spPr>
        <p:txBody>
          <a:bodyPr/>
          <a:lstStyle>
            <a:lvl1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727705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72" b="1" i="0" u="none" strike="noStrike" cap="none" spc="0" baseline="0">
                <a:solidFill>
                  <a:srgbClr val="13426B"/>
                </a:solidFill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hangingPunct="1"/>
            <a:endParaRPr lang="en-HK" dirty="0" smtClean="0"/>
          </a:p>
          <a:p>
            <a:pPr hangingPunct="1"/>
            <a:endParaRPr lang="en-HK" dirty="0"/>
          </a:p>
          <a:p>
            <a:pPr algn="ctr" hangingPunct="1"/>
            <a:r>
              <a:rPr lang="en-HK" dirty="0" smtClean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13710183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(Design System Examples)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</a:t>
            </a:r>
            <a:r>
              <a:rPr lang="en-GB" dirty="0" smtClean="0">
                <a:hlinkClick r:id="rId2"/>
              </a:rPr>
              <a:t>atlassian.design/components/badge/examples</a:t>
            </a:r>
            <a:endParaRPr lang="en-GB" dirty="0" smtClean="0"/>
          </a:p>
          <a:p>
            <a:endParaRPr lang="en-US" dirty="0"/>
          </a:p>
          <a:p>
            <a:r>
              <a:rPr lang="en-GB" dirty="0">
                <a:hlinkClick r:id="rId3"/>
              </a:rPr>
              <a:t>https://</a:t>
            </a:r>
            <a:r>
              <a:rPr lang="en-GB" dirty="0" smtClean="0">
                <a:hlinkClick r:id="rId3"/>
              </a:rPr>
              <a:t>polaris.shopify.com/components/forms/checkbox#navigation</a:t>
            </a:r>
            <a:endParaRPr lang="en-GB" dirty="0" smtClean="0"/>
          </a:p>
          <a:p>
            <a:endParaRPr lang="en-US" dirty="0"/>
          </a:p>
          <a:p>
            <a:r>
              <a:rPr lang="en-GB" dirty="0">
                <a:hlinkClick r:id="rId4"/>
              </a:rPr>
              <a:t>https://www.lightningdesignsystem.com/components/badges/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748574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18A-1DE8-4E82-BA61-EB66E2EE60B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HK" dirty="0" smtClean="0"/>
              <a:t>Today</a:t>
            </a:r>
            <a:endParaRPr lang="en-H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7" y="718840"/>
            <a:ext cx="3366704" cy="21272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20247" y="4379722"/>
            <a:ext cx="1160248" cy="19631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t" anchorCtr="0">
            <a:noAutofit/>
          </a:bodyPr>
          <a:lstStyle>
            <a:defPPr marL="0" marR="0" indent="0" algn="l" defTabSz="43796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62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Client Connect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3294" y="524030"/>
            <a:ext cx="3466314" cy="1794196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620173" y="4422089"/>
            <a:ext cx="1300434" cy="153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t" anchorCtr="0">
            <a:noAutofit/>
          </a:bodyPr>
          <a:lstStyle>
            <a:defPPr marL="0" marR="0" indent="0" algn="l" defTabSz="43796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62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HKEX news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46" y="3076107"/>
            <a:ext cx="3366704" cy="1303615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720246" y="2846105"/>
            <a:ext cx="841853" cy="1480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t" anchorCtr="0">
            <a:noAutofit/>
          </a:bodyPr>
          <a:lstStyle>
            <a:defPPr marL="0" marR="0" indent="0" algn="l" defTabSz="43796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62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CCASS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b="27905"/>
          <a:stretch/>
        </p:blipFill>
        <p:spPr>
          <a:xfrm>
            <a:off x="4562294" y="2646887"/>
            <a:ext cx="3467314" cy="1732835"/>
          </a:xfrm>
          <a:prstGeom prst="rect">
            <a:avLst/>
          </a:prstGeom>
        </p:spPr>
      </p:pic>
      <p:sp>
        <p:nvSpPr>
          <p:cNvPr id="12" name="TextBox 13"/>
          <p:cNvSpPr txBox="1"/>
          <p:nvPr/>
        </p:nvSpPr>
        <p:spPr>
          <a:xfrm>
            <a:off x="4563294" y="2314903"/>
            <a:ext cx="1786706" cy="153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t" anchorCtr="0">
            <a:noAutofit/>
          </a:bodyPr>
          <a:lstStyle>
            <a:defPPr marL="0" marR="0" indent="0" algn="l" defTabSz="43796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62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E-Submission System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13" name="TextBox 8"/>
          <p:cNvSpPr txBox="1"/>
          <p:nvPr/>
        </p:nvSpPr>
        <p:spPr>
          <a:xfrm>
            <a:off x="7566573" y="4708383"/>
            <a:ext cx="1300434" cy="1539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t" anchorCtr="0">
            <a:noAutofit/>
          </a:bodyPr>
          <a:lstStyle>
            <a:defPPr marL="0" marR="0" indent="0" algn="l" defTabSz="43796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62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1pPr>
            <a:lvl2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2pPr>
            <a:lvl3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3pPr>
            <a:lvl4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4pPr>
            <a:lvl5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5pPr>
            <a:lvl6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6pPr>
            <a:lvl7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7pPr>
            <a:lvl8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8pPr>
            <a:lvl9pPr marL="0" marR="0" indent="0" algn="l" defTabSz="1167862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3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indent="0" algn="l" defTabSz="2438338" rtl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and</a:t>
            </a:r>
            <a:r>
              <a:rPr kumimoji="0" lang="en-US" sz="1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Arial"/>
              </a:rPr>
              <a:t> many more….</a:t>
            </a:r>
            <a:endParaRPr kumimoji="0" lang="en-GB" sz="1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460719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Font Face changed from </a:t>
            </a:r>
            <a:r>
              <a:rPr lang="en-US" dirty="0" err="1" smtClean="0"/>
              <a:t>Roboto</a:t>
            </a:r>
            <a:r>
              <a:rPr lang="en-US" dirty="0" smtClean="0"/>
              <a:t> to </a:t>
            </a:r>
            <a:r>
              <a:rPr lang="en-US" dirty="0" err="1" smtClean="0"/>
              <a:t>Eillot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Adopted brand’s Primary Color, Secondary Color, Background Color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Footer Bar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Red Search Button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Cards changed to sharp corner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Button changed to sharp </a:t>
            </a:r>
            <a:r>
              <a:rPr lang="en-US" dirty="0" err="1" smtClean="0"/>
              <a:t>conrner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Non-clickable Card remove shadow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Material Theming:</a:t>
            </a:r>
          </a:p>
          <a:p>
            <a:r>
              <a:rPr lang="en-GB" dirty="0">
                <a:hlinkClick r:id="rId2"/>
              </a:rPr>
              <a:t>https://material.io/design/material-theming/overview.html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82171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Phrase 1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Design Framework Package:</a:t>
            </a:r>
          </a:p>
          <a:p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Axure</a:t>
            </a:r>
            <a:r>
              <a:rPr lang="en-US" dirty="0" smtClean="0"/>
              <a:t> Library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Design Framework Page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Wireframe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827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Skill and knowledge sharing.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Appoint future enhancement and maintenance team.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4746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HKEX PPT 16x9 Eng">
  <a:themeElements>
    <a:clrScheme name="HKEX ppt">
      <a:dk1>
        <a:sysClr val="windowText" lastClr="000000"/>
      </a:dk1>
      <a:lt1>
        <a:sysClr val="window" lastClr="FFFFFF"/>
      </a:lt1>
      <a:dk2>
        <a:srgbClr val="FEDD00"/>
      </a:dk2>
      <a:lt2>
        <a:srgbClr val="F4364C"/>
      </a:lt2>
      <a:accent1>
        <a:srgbClr val="13426B"/>
      </a:accent1>
      <a:accent2>
        <a:srgbClr val="25CAD3"/>
      </a:accent2>
      <a:accent3>
        <a:srgbClr val="FFB81C"/>
      </a:accent3>
      <a:accent4>
        <a:srgbClr val="41748D"/>
      </a:accent4>
      <a:accent5>
        <a:srgbClr val="B5E3D8"/>
      </a:accent5>
      <a:accent6>
        <a:srgbClr val="5E366E"/>
      </a:accent6>
      <a:hlink>
        <a:srgbClr val="13426B"/>
      </a:hlink>
      <a:folHlink>
        <a:srgbClr val="41748D"/>
      </a:folHlink>
    </a:clrScheme>
    <a:fontScheme name="HKEX ppt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anchorCtr="0">
        <a:no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 dirty="0">
            <a:ln>
              <a:noFill/>
            </a:ln>
            <a:solidFill>
              <a:srgbClr val="FFFFFF"/>
            </a:solidFill>
            <a:effectLst/>
            <a:uFillTx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anchorCtr="0">
        <a:noAutofit/>
      </a:bodyPr>
      <a:lstStyle>
        <a:defPPr marL="0" marR="0" indent="0" algn="l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100" b="0" i="0" u="none" strike="noStrike" cap="none" spc="0" normalizeH="0" baseline="0" dirty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guideline">
  <a:themeElements>
    <a:clrScheme name="HKEX ppt">
      <a:dk1>
        <a:sysClr val="windowText" lastClr="000000"/>
      </a:dk1>
      <a:lt1>
        <a:sysClr val="window" lastClr="FFFFFF"/>
      </a:lt1>
      <a:dk2>
        <a:srgbClr val="FEDD00"/>
      </a:dk2>
      <a:lt2>
        <a:srgbClr val="F4364C"/>
      </a:lt2>
      <a:accent1>
        <a:srgbClr val="13426B"/>
      </a:accent1>
      <a:accent2>
        <a:srgbClr val="25CAD3"/>
      </a:accent2>
      <a:accent3>
        <a:srgbClr val="FFB81C"/>
      </a:accent3>
      <a:accent4>
        <a:srgbClr val="41748D"/>
      </a:accent4>
      <a:accent5>
        <a:srgbClr val="B5E3D8"/>
      </a:accent5>
      <a:accent6>
        <a:srgbClr val="5E366E"/>
      </a:accent6>
      <a:hlink>
        <a:srgbClr val="0563C1"/>
      </a:hlink>
      <a:folHlink>
        <a:srgbClr val="B5E3D8"/>
      </a:folHlink>
    </a:clrScheme>
    <a:fontScheme name="HKEX ppt">
      <a:majorFont>
        <a:latin typeface="Arial"/>
        <a:ea typeface="Microsoft JhengHei"/>
        <a:cs typeface="Arial"/>
      </a:majorFont>
      <a:minorFont>
        <a:latin typeface="Arial"/>
        <a:ea typeface="Microsoft JhengHei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5E366E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0a922257-2113-4642-8ee3-e676026e3f1e">2Z5ZTZM4TKC2-140-179</_dlc_DocId>
    <_dlc_DocIdUrl xmlns="0a922257-2113-4642-8ee3-e676026e3f1e">
      <Url>https://iexchange.hkex/sites/hkex/HKExCCD/External Communications/_layouts/15/DocIdRedir.aspx?ID=2Z5ZTZM4TKC2-140-179</Url>
      <Description>2Z5ZTZM4TKC2-140-179</Description>
    </_dlc_DocIdUrl>
    <TaxCatchAll xmlns="1ec09d76-aa99-462a-b8f8-405a448fee76"/>
    <LastUpdatedDate xmlns="2498116e-b2a2-4611-8a15-b9944301ac49" xsi:nil="true"/>
    <m4dab6f727da481182147be2e5eb544f xmlns="0a922257-2113-4642-8ee3-e676026e3f1e">
      <Terms xmlns="http://schemas.microsoft.com/office/infopath/2007/PartnerControls"/>
    </m4dab6f727da481182147be2e5eb544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Content Page" ma:contentTypeID="0x01010901008F8C07B999CAA248A725B0C8BC6F8E1D" ma:contentTypeVersion="6" ma:contentTypeDescription="Create a new Content Page." ma:contentTypeScope="" ma:versionID="8f2b621dd1058c4a2a7315f9f138954f">
  <xsd:schema xmlns:xsd="http://www.w3.org/2001/XMLSchema" xmlns:xs="http://www.w3.org/2001/XMLSchema" xmlns:p="http://schemas.microsoft.com/office/2006/metadata/properties" xmlns:ns2="0a922257-2113-4642-8ee3-e676026e3f1e" xmlns:ns3="1ec09d76-aa99-462a-b8f8-405a448fee76" xmlns:ns4="2498116e-b2a2-4611-8a15-b9944301ac49" targetNamespace="http://schemas.microsoft.com/office/2006/metadata/properties" ma:root="true" ma:fieldsID="6d4cc9147b2c7f5b0e8baf9fefdaaa3a" ns2:_="" ns3:_="" ns4:_="">
    <xsd:import namespace="0a922257-2113-4642-8ee3-e676026e3f1e"/>
    <xsd:import namespace="1ec09d76-aa99-462a-b8f8-405a448fee76"/>
    <xsd:import namespace="2498116e-b2a2-4611-8a15-b9944301ac49"/>
    <xsd:element name="properties">
      <xsd:complexType>
        <xsd:sequence>
          <xsd:element name="documentManagement">
            <xsd:complexType>
              <xsd:all>
                <xsd:element ref="ns2:m4dab6f727da481182147be2e5eb544f" minOccurs="0"/>
                <xsd:element ref="ns3:TaxCatchAll" minOccurs="0"/>
                <xsd:element ref="ns3:TaxCatchAllLabel" minOccurs="0"/>
                <xsd:element ref="ns4:LastUpdatedDate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922257-2113-4642-8ee3-e676026e3f1e" elementFormDefault="qualified">
    <xsd:import namespace="http://schemas.microsoft.com/office/2006/documentManagement/types"/>
    <xsd:import namespace="http://schemas.microsoft.com/office/infopath/2007/PartnerControls"/>
    <xsd:element name="m4dab6f727da481182147be2e5eb544f" ma:index="8" nillable="true" ma:taxonomy="true" ma:internalName="m4dab6f727da481182147be2e5eb544f" ma:taxonomyFieldName="Keyword0" ma:displayName="Keyword" ma:readOnly="false" ma:default="" ma:fieldId="{64dab6f7-27da-4811-8214-7be2e5eb544f}" ma:taxonomyMulti="true" ma:sspId="0332fe15-b9b2-4211-ba88-59dfac104c1c" ma:termSetId="1a335553-77da-4f9d-89d6-009e0511bdd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_dlc_DocId" ma:index="1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5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6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c09d76-aa99-462a-b8f8-405a448fee76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997fb96f-eda1-4b3e-be67-edde81064035}" ma:internalName="TaxCatchAll" ma:showField="CatchAllData" ma:web="1ec09d76-aa99-462a-b8f8-405a448fee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997fb96f-eda1-4b3e-be67-edde81064035}" ma:internalName="TaxCatchAllLabel" ma:readOnly="true" ma:showField="CatchAllDataLabel" ma:web="1ec09d76-aa99-462a-b8f8-405a448fee7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98116e-b2a2-4611-8a15-b9944301ac49" elementFormDefault="qualified">
    <xsd:import namespace="http://schemas.microsoft.com/office/2006/documentManagement/types"/>
    <xsd:import namespace="http://schemas.microsoft.com/office/infopath/2007/PartnerControls"/>
    <xsd:element name="LastUpdatedDate" ma:index="12" nillable="true" ma:displayName="Last modified" ma:format="DateOnly" ma:internalName="LastUpdated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D99E9-AC70-4563-BD77-41EABE52B0F4}">
  <ds:schemaRefs>
    <ds:schemaRef ds:uri="http://purl.org/dc/elements/1.1/"/>
    <ds:schemaRef ds:uri="http://schemas.microsoft.com/office/2006/metadata/properties"/>
    <ds:schemaRef ds:uri="1ec09d76-aa99-462a-b8f8-405a448fee76"/>
    <ds:schemaRef ds:uri="0a922257-2113-4642-8ee3-e676026e3f1e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2498116e-b2a2-4611-8a15-b9944301ac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55DC842D-72BE-4B1B-B288-CCDB27997B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EF23C-E758-4C40-92A3-B0975E2B917D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20DE3C77-2EAF-499F-819E-C2912FCF34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922257-2113-4642-8ee3-e676026e3f1e"/>
    <ds:schemaRef ds:uri="1ec09d76-aa99-462a-b8f8-405a448fee76"/>
    <ds:schemaRef ds:uri="2498116e-b2a2-4611-8a15-b9944301ac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119</Words>
  <Application>Microsoft Office PowerPoint</Application>
  <PresentationFormat>Custom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 (Body)</vt:lpstr>
      <vt:lpstr>Helvetica Neue</vt:lpstr>
      <vt:lpstr>Helvetica Neue Medium</vt:lpstr>
      <vt:lpstr>Microsoft JhengHei</vt:lpstr>
      <vt:lpstr>Arial</vt:lpstr>
      <vt:lpstr>Calibri</vt:lpstr>
      <vt:lpstr>HKEX PPT 16x9 Eng</vt:lpstr>
      <vt:lpstr>Simple guideline</vt:lpstr>
      <vt:lpstr>Explaining Design Framework</vt:lpstr>
      <vt:lpstr>What is a Design System</vt:lpstr>
      <vt:lpstr>Goal (Design System Examples)</vt:lpstr>
      <vt:lpstr>Today</vt:lpstr>
      <vt:lpstr>Phrase 1</vt:lpstr>
      <vt:lpstr>Phrase 1</vt:lpstr>
      <vt:lpstr>Actions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Stepworks</dc:creator>
  <cp:lastModifiedBy>William Ng</cp:lastModifiedBy>
  <cp:revision>510</cp:revision>
  <dcterms:modified xsi:type="dcterms:W3CDTF">2020-11-09T01:33:43Z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ee6bdb4e-e2df-4488-96de-15ef7ae81227</vt:lpwstr>
  </property>
  <property fmtid="{D5CDD505-2E9C-101B-9397-08002B2CF9AE}" pid="3" name="ContentTypeId">
    <vt:lpwstr>0x01010901008F8C07B999CAA248A725B0C8BC6F8E1D</vt:lpwstr>
  </property>
</Properties>
</file>