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265" r:id="rId3"/>
    <p:sldId id="256" r:id="rId4"/>
    <p:sldId id="267" r:id="rId5"/>
    <p:sldId id="268" r:id="rId6"/>
    <p:sldId id="314" r:id="rId7"/>
    <p:sldId id="322" r:id="rId8"/>
    <p:sldId id="32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4" r:id="rId17"/>
    <p:sldId id="264" r:id="rId1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87848" autoAdjust="0"/>
  </p:normalViewPr>
  <p:slideViewPr>
    <p:cSldViewPr snapToGrid="0" showGuides="1">
      <p:cViewPr varScale="1">
        <p:scale>
          <a:sx n="99" d="100"/>
          <a:sy n="99" d="100"/>
        </p:scale>
        <p:origin x="143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16474-A037-48DB-F335-6B3BFA59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C8D2A1-EE6B-57A3-DF79-027A7594017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8B40B-F4C7-1B0E-A0D9-C4DBA5EFAA7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401120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ex1.cpp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shared mutex between multiple threads, auto clean up mutex/data when done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4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D447-FF0B-B469-18D3-3A171A62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D61E-64C3-F442-5728-64E5C190FF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34184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Execute functor in another context. Get result back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Pipeline to task using std::promise and std::future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FB25E-1405-1397-BECE-110C6A8F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9D15C2-AE97-6216-5CF0-7AECB06FAC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BB52F-8A77-6E2E-DE3B-B368F0B37981}"/>
              </a:ext>
            </a:extLst>
          </p:cNvPr>
          <p:cNvSpPr txBox="1"/>
          <p:nvPr/>
        </p:nvSpPr>
        <p:spPr>
          <a:xfrm>
            <a:off x="767613" y="5834184"/>
            <a:ext cx="986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https://www.modernescpp.com/index.php/promise-and-future/</a:t>
            </a:r>
          </a:p>
        </p:txBody>
      </p:sp>
      <p:pic>
        <p:nvPicPr>
          <p:cNvPr id="2050" name="Picture 2" descr="Promise and Future – MC++ BLOG">
            <a:extLst>
              <a:ext uri="{FF2B5EF4-FFF2-40B4-BE49-F238E27FC236}">
                <a16:creationId xmlns:a16="http://schemas.microsoft.com/office/drawing/2014/main" id="{4C2EA8AC-F95F-26FE-C79A-A6978CCD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80" y="3255049"/>
            <a:ext cx="5494471" cy="24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4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9B50-559F-A5AA-476A-7C3517E1C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 std::promise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5D9B-81F2-75BD-D9DF-16AA4FC6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F4E430-4DD7-1918-A706-B528C20B2B7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9993F-FE5D-6A51-E724-4291C2358C7D}"/>
              </a:ext>
            </a:extLst>
          </p:cNvPr>
          <p:cNvSpPr txBox="1"/>
          <p:nvPr/>
        </p:nvSpPr>
        <p:spPr>
          <a:xfrm>
            <a:off x="550862" y="1308270"/>
            <a:ext cx="107634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"Adding numbers: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std::promise&lt;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std::future&lt;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resultFuture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resultPromise.get_future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worker([&amp;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add(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resultPromise.set_value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worker.join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resultFuture.get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result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43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3CC9-EC83-F463-3C21-8266E0728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0B14-C23B-FF4F-1C2A-C93B83BB97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91495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wrapper for std::future and std::promise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std::promise used internally, return value of task functor is used to update future which notifies future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A86FF-F86C-AFD1-2E02-26F0F90C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1196DB-1807-C12B-2D61-BE5C6B75FC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1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1FCE-6D41-7B24-F7C2-DAD177EF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33007A-AA26-684E-AF5E-138698AE63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2D7D8-D355-29E9-D3D4-2822CD8F9D30}"/>
              </a:ext>
            </a:extLst>
          </p:cNvPr>
          <p:cNvSpPr txBox="1"/>
          <p:nvPr/>
        </p:nvSpPr>
        <p:spPr>
          <a:xfrm>
            <a:off x="286350" y="512329"/>
            <a:ext cx="131890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AddFunctor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"Adding numbers: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packaged_task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task(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AddFunctor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std::future&lt;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resultFuture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task.get_future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worker(std::move(task),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worker.join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resultFuture.get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result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32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3B3D-D539-334B-2426-8B0F9A7E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F457-DE88-95CF-BADF-B5CBA211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47CAC5-0CD8-B1FD-C047-2A93E56EB27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15F81F-9A60-DBB8-0344-52142A1D6A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401120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ex2.cpp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 on worker thread, create tasks from functor </a:t>
            </a:r>
          </a:p>
        </p:txBody>
      </p:sp>
    </p:spTree>
    <p:extLst>
      <p:ext uri="{BB962C8B-B14F-4D97-AF65-F5344CB8AC3E}">
        <p14:creationId xmlns:p14="http://schemas.microsoft.com/office/powerpoint/2010/main" val="356546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9594163" cy="111707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Concurrency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65D4-B5FA-25C0-1E4D-4A3FAF1F6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Concurrency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F1EA-E891-4B01-3A03-E560F00F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9DD5A5-0411-117B-B0D8-C51ABDC59D4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3C2C-56FE-03C8-AF91-81C3A6A198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4" y="1584000"/>
            <a:ext cx="8660514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std::thread,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jthread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std::mutex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Lock free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Wait free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std::async, std::future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5C4F-6B2A-4FFC-E994-560B2F140B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std::thread::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hardware_concurrency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concern, on a single core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Offload work, execute a functor in another context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Early termination: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jthread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634A-4E7F-33EF-EC4A-0AE2919ED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std::thread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B8A-694D-294F-78A4-7C7BBC0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0A01B5-BCF0-727A-8F18-5C639F09C1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07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D252-A383-DFF0-AD8D-D55A376A1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jthread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69784-1877-0B17-3106-58529C2A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7280EC-1445-73A0-3659-62EE227504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B6E16-66DB-0125-B805-2884C0A51974}"/>
              </a:ext>
            </a:extLst>
          </p:cNvPr>
          <p:cNvSpPr txBox="1"/>
          <p:nvPr/>
        </p:nvSpPr>
        <p:spPr>
          <a:xfrm>
            <a:off x="550862" y="1049061"/>
            <a:ext cx="128906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stop_token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stoken.stop_requested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interrupted. Stopping...\n"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"Working in thread: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(std::chrono::seconds(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thread: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(std::chrono::seconds(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myJThread.request_stop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 in the main thread.\n"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E34EC62-76F7-9474-E4DB-CE7E0F9F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057" y="213123"/>
            <a:ext cx="4381328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thread: 139903523612480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 in thread: 139903520208448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 in thread: 139903520208448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interrupted. Stopping...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 in the main thread.</a:t>
            </a:r>
            <a:endParaRPr kumimoji="0" lang="en-BE" altLang="en-B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72673-9B1D-6CCC-6834-0DAF97DFFEEE}"/>
              </a:ext>
            </a:extLst>
          </p:cNvPr>
          <p:cNvSpPr/>
          <p:nvPr/>
        </p:nvSpPr>
        <p:spPr>
          <a:xfrm>
            <a:off x="1687991" y="1668701"/>
            <a:ext cx="3543699" cy="30934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C7D6F-0344-BF3C-CD9F-2B9BED06A725}"/>
              </a:ext>
            </a:extLst>
          </p:cNvPr>
          <p:cNvSpPr/>
          <p:nvPr/>
        </p:nvSpPr>
        <p:spPr>
          <a:xfrm>
            <a:off x="1533988" y="5189299"/>
            <a:ext cx="3543699" cy="30934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325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2085-5D5D-D343-11B1-0BF97154D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34C4-5318-0CCD-136E-BA9B8D492F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Wake up and take lock, useful when a thread is waiting for another thread for a notification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 will be suspended until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notified.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65DEB-C64D-2BB0-B82A-616183D8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B5260D-BAE5-E7CE-F9F7-A868F2760A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0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F50A-1F76-024A-F657-D5688789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9FD9F2-FADB-8420-4240-B1421696015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F467-AA42-B8C8-163E-4B2D336482D8}"/>
              </a:ext>
            </a:extLst>
          </p:cNvPr>
          <p:cNvSpPr txBox="1"/>
          <p:nvPr/>
        </p:nvSpPr>
        <p:spPr>
          <a:xfrm>
            <a:off x="329564" y="94314"/>
            <a:ext cx="1896808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std::mutex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waitForCondition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&lt;std::mutex&gt; lock(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cv.wait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(lock, []{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"Condition met! Continuing with the task."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notifyCondition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(std::chrono::seconds(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&lt;std::mutex&gt; lock(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cv.notify_one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waitingThread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waitForCondition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notifyingThread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notifyCondition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waitingThread.join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notifyingThread.join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6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EE00-1897-CF81-7268-02D666140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std::mutex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DF9F-3C43-3021-E528-9AFDE93488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synchronization primitive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non moveable lock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Acquire mutex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 mutex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moveable lock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DF092-65EA-118A-0274-BCB9866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F5DD7B-6004-1950-F778-BAE36B15A1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6E761-8360-1A3D-B7F1-F61ED898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7C4696-7992-6C2A-9AF4-67BBE6B3B2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6F6FF-793E-C537-A52C-F29887DAD1E8}"/>
              </a:ext>
            </a:extLst>
          </p:cNvPr>
          <p:cNvSpPr txBox="1"/>
          <p:nvPr/>
        </p:nvSpPr>
        <p:spPr>
          <a:xfrm>
            <a:off x="526984" y="284769"/>
            <a:ext cx="130831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std::mutex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worker(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&lt;std::mutex&gt; lock(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threads[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threads[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std::thread(worker,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threads[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].join();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26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1030</Words>
  <Application>Microsoft Office PowerPoint</Application>
  <PresentationFormat>Widescreen</PresentationFormat>
  <Paragraphs>150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Open Sans</vt:lpstr>
      <vt:lpstr>SFMono-Regular</vt:lpstr>
      <vt:lpstr>Söhne Mono</vt:lpstr>
      <vt:lpstr>Wingdings</vt:lpstr>
      <vt:lpstr>Office Theme</vt:lpstr>
      <vt:lpstr>Custom Design</vt:lpstr>
      <vt:lpstr>PowerPoint Presentation</vt:lpstr>
      <vt:lpstr>C++ training Concurrency</vt:lpstr>
      <vt:lpstr>Concurrency</vt:lpstr>
      <vt:lpstr>std::thread</vt:lpstr>
      <vt:lpstr>std::jthread</vt:lpstr>
      <vt:lpstr>std::condition_variable</vt:lpstr>
      <vt:lpstr>PowerPoint Presentation</vt:lpstr>
      <vt:lpstr>std::mutex</vt:lpstr>
      <vt:lpstr>PowerPoint Presentation</vt:lpstr>
      <vt:lpstr>PowerPoint Presentation</vt:lpstr>
      <vt:lpstr>Tasks</vt:lpstr>
      <vt:lpstr>std::future std::promise</vt:lpstr>
      <vt:lpstr>std::packaged_task</vt:lpstr>
      <vt:lpstr>PowerPoint Presentation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William nagels</cp:lastModifiedBy>
  <cp:revision>144</cp:revision>
  <cp:lastPrinted>2019-05-28T07:15:45Z</cp:lastPrinted>
  <dcterms:created xsi:type="dcterms:W3CDTF">2020-11-01T15:37:42Z</dcterms:created>
  <dcterms:modified xsi:type="dcterms:W3CDTF">2024-01-28T19:52:40Z</dcterms:modified>
</cp:coreProperties>
</file>