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8" r:id="rId4"/>
    <p:sldId id="304" r:id="rId5"/>
    <p:sldId id="303" r:id="rId6"/>
    <p:sldId id="301" r:id="rId7"/>
    <p:sldId id="305" r:id="rId8"/>
    <p:sldId id="264" r:id="rId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7483" autoAdjust="0"/>
  </p:normalViewPr>
  <p:slideViewPr>
    <p:cSldViewPr snapToGrid="0" showGuides="1">
      <p:cViewPr varScale="1">
        <p:scale>
          <a:sx n="94" d="100"/>
          <a:sy n="94" d="100"/>
        </p:scale>
        <p:origin x="3186" y="66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4104" y="2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465084A-E12C-481A-B355-BE040308F854}"/>
              </a:ext>
            </a:extLst>
          </p:cNvPr>
          <p:cNvSpPr/>
          <p:nvPr/>
        </p:nvSpPr>
        <p:spPr>
          <a:xfrm>
            <a:off x="-1" y="9761197"/>
            <a:ext cx="6797676" cy="16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80" tIns="51740" rIns="103480" bIns="51740" spcCol="0" rtlCol="0" anchor="ctr"/>
          <a:lstStyle/>
          <a:p>
            <a:pPr algn="ctr"/>
            <a:endParaRPr lang="nl-NL"/>
          </a:p>
        </p:txBody>
      </p:sp>
      <p:sp>
        <p:nvSpPr>
          <p:cNvPr id="16" name="Tijdelijke aanduiding voor voettekst 1">
            <a:extLst>
              <a:ext uri="{FF2B5EF4-FFF2-40B4-BE49-F238E27FC236}">
                <a16:creationId xmlns:a16="http://schemas.microsoft.com/office/drawing/2014/main" id="{F4E4BB99-1663-4D4B-B4C5-A2D58C29F7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2484" y="9543827"/>
            <a:ext cx="3051087" cy="382814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r>
              <a:rPr lang="nl-NL" sz="1200">
                <a:latin typeface="Arial" panose="020B0604020202020204" pitchFamily="34" charset="0"/>
                <a:cs typeface="Arial" panose="020B0604020202020204" pitchFamily="34" charset="0"/>
              </a:rPr>
              <a:t>www.sioux.eu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AB2EC0D0-43FA-41BE-B853-1FFE0DA3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1" y="271315"/>
            <a:ext cx="1225995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r">
              <a:defRPr sz="1300"/>
            </a:lvl1pPr>
          </a:lstStyle>
          <a:p>
            <a:fld id="{824CB664-1D7D-4928-9E51-F023012F962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2" tIns="47767" rIns="95532" bIns="4776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7"/>
            <a:ext cx="5438140" cy="3908613"/>
          </a:xfrm>
          <a:prstGeom prst="rect">
            <a:avLst/>
          </a:prstGeom>
        </p:spPr>
        <p:txBody>
          <a:bodyPr vert="horz" lIns="95532" tIns="47767" rIns="95532" bIns="477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r">
              <a:defRPr sz="1300"/>
            </a:lvl1pPr>
          </a:lstStyle>
          <a:p>
            <a:fld id="{A2865B37-E7C2-4203-AAEB-E7CE60D906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72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79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76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567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74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</p:txBody>
      </p:sp>
      <p:pic>
        <p:nvPicPr>
          <p:cNvPr id="10" name="Afbeelding 3">
            <a:extLst>
              <a:ext uri="{FF2B5EF4-FFF2-40B4-BE49-F238E27FC236}">
                <a16:creationId xmlns:a16="http://schemas.microsoft.com/office/drawing/2014/main" id="{45AA004F-18A9-44F1-B76A-BCF56F8DF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0" y="568405"/>
            <a:ext cx="1908000" cy="66233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6E156C-7639-4DB6-87AC-B6FE48C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06734" y="7188487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CBD1C53-902A-4BA5-8C2B-AC8D9063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7169219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772" y="6385039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300" b="1" noProof="0" dirty="0">
                <a:solidFill>
                  <a:schemeClr val="bg1"/>
                </a:solidFill>
              </a:rPr>
              <a:t>www.sioux.eu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842D1D-4A9B-4D37-A97F-9CF3858C57E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3D9CA-5735-4F52-AE56-13C9B285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294" y="7022196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19DEFF8-97F9-4950-903B-AB7F2558F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809369" y="7011473"/>
            <a:ext cx="281594" cy="180000"/>
          </a:xfrm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52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8889F-1D3C-4F27-926C-BC89D9804D7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6008C-9F0D-47FD-9B78-658753ADCD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5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pos="54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75389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CC4854-3259-4525-8BE1-B07D96F22C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8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75388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A4902D0-5C5D-4168-827F-B9822A8A87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9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FFAD36-0EFB-4D53-9EF8-3D7BAEE3E0B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6715D4-E606-4271-AC37-89BA0C957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34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727" userDrawn="1">
          <p15:clr>
            <a:srgbClr val="F26B43"/>
          </p15:clr>
        </p15:guide>
        <p15:guide id="7" pos="39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12192000" cy="162153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32C53E-C566-4D44-B8AB-E04CD583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C++ Training</a:t>
            </a:r>
            <a:br>
              <a:rPr lang="en-GB" dirty="0"/>
            </a:br>
            <a:endParaRPr lang="en-GB" b="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0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5C4F-6B2A-4FFC-E994-560B2F140BA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Day 1: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semantics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Strong types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 semantics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Day 2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Day 1 cont.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Containers, complexity and algorithms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6634A-4E7F-33EF-EC4A-0AE2919ED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 plan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B8A-694D-294F-78A4-7C7BBC0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0A01B5-BCF0-727A-8F18-5C639F09C1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Treasury Map Svg Png Icon Free Download (#431884) - OnlineWebFonts.COM">
            <a:extLst>
              <a:ext uri="{FF2B5EF4-FFF2-40B4-BE49-F238E27FC236}">
                <a16:creationId xmlns:a16="http://schemas.microsoft.com/office/drawing/2014/main" id="{5A37E95A-3774-898F-94F1-D70301DF6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82" y="1768892"/>
            <a:ext cx="2401333" cy="22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07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F5ED-6137-02E5-A380-2EAA3E1F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45A88-D630-1DFB-D520-71C242E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CA679C-1021-0AFA-FCF3-0930D207D36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2" descr="Carl von Clausewitz quote: No campaign plan survives first contact with the  enemy">
            <a:extLst>
              <a:ext uri="{FF2B5EF4-FFF2-40B4-BE49-F238E27FC236}">
                <a16:creationId xmlns:a16="http://schemas.microsoft.com/office/drawing/2014/main" id="{E867C096-E46F-33E1-E189-6D873A1D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406400"/>
            <a:ext cx="12193783" cy="57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04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B5C5-E486-8154-F193-6DB35B47D7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720400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https://github.com/williamnagels/cpptraining.git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compilertest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 Build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instructions by mail.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Expected to compile, link and print “Hello World!”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DF34-E823-6262-D692-AC8B0B85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6633062-4C5D-9423-F146-BB8C51B2EC6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33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5C4F-6B2A-4FFC-E994-560B2F140B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2958" y="1323758"/>
            <a:ext cx="11090275" cy="4500000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cpptraining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/exercises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build; cd build;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..; make</a:t>
            </a:r>
          </a:p>
          <a:p>
            <a:pPr lvl="1"/>
            <a:endParaRPr lang="en-GB" dirty="0"/>
          </a:p>
          <a:p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6634A-4E7F-33EF-EC4A-0AE2919ED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B8A-694D-294F-78A4-7C7BBC0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0A01B5-BCF0-727A-8F18-5C639F09C1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AD8F5-312F-2CC2-361E-278A4E03005B}"/>
              </a:ext>
            </a:extLst>
          </p:cNvPr>
          <p:cNvSpPr/>
          <p:nvPr/>
        </p:nvSpPr>
        <p:spPr>
          <a:xfrm>
            <a:off x="812800" y="3876350"/>
            <a:ext cx="13817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2DBFD-ABCD-37EB-989C-EC8A906A8B02}"/>
              </a:ext>
            </a:extLst>
          </p:cNvPr>
          <p:cNvSpPr/>
          <p:nvPr/>
        </p:nvSpPr>
        <p:spPr>
          <a:xfrm>
            <a:off x="3188017" y="3053390"/>
            <a:ext cx="13817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ex1.o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4B440D-24F2-9646-B60E-AE7CD8499FC5}"/>
              </a:ext>
            </a:extLst>
          </p:cNvPr>
          <p:cNvSpPr/>
          <p:nvPr/>
        </p:nvSpPr>
        <p:spPr>
          <a:xfrm>
            <a:off x="3167697" y="4084689"/>
            <a:ext cx="13817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ex2.o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7D448-82CE-06FC-71BD-9DB4AC1E8BA6}"/>
              </a:ext>
            </a:extLst>
          </p:cNvPr>
          <p:cNvSpPr/>
          <p:nvPr/>
        </p:nvSpPr>
        <p:spPr>
          <a:xfrm>
            <a:off x="3167697" y="5274000"/>
            <a:ext cx="13817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ex3.o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2B3CA2-CC96-0590-7476-DD08DB7EFAA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204720" y="4699310"/>
            <a:ext cx="962977" cy="986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71AF6-36A1-7501-4231-BC660BE1C912}"/>
              </a:ext>
            </a:extLst>
          </p:cNvPr>
          <p:cNvCxnSpPr>
            <a:cxnSpLocks/>
          </p:cNvCxnSpPr>
          <p:nvPr/>
        </p:nvCxnSpPr>
        <p:spPr>
          <a:xfrm flipV="1">
            <a:off x="2168048" y="3383265"/>
            <a:ext cx="989489" cy="4507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131D9-0103-9585-CBD5-FFD6580C30F0}"/>
              </a:ext>
            </a:extLst>
          </p:cNvPr>
          <p:cNvCxnSpPr>
            <a:cxnSpLocks/>
          </p:cNvCxnSpPr>
          <p:nvPr/>
        </p:nvCxnSpPr>
        <p:spPr>
          <a:xfrm>
            <a:off x="2164952" y="4299685"/>
            <a:ext cx="10425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5751D3E-AEC7-9F9C-67FD-CC9316A73ECA}"/>
              </a:ext>
            </a:extLst>
          </p:cNvPr>
          <p:cNvSpPr/>
          <p:nvPr/>
        </p:nvSpPr>
        <p:spPr>
          <a:xfrm>
            <a:off x="4886960" y="3053390"/>
            <a:ext cx="1209040" cy="30435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B2827-00C0-7CC2-4DBA-91F0FD232FDA}"/>
              </a:ext>
            </a:extLst>
          </p:cNvPr>
          <p:cNvSpPr/>
          <p:nvPr/>
        </p:nvSpPr>
        <p:spPr>
          <a:xfrm>
            <a:off x="6289040" y="3834000"/>
            <a:ext cx="1656080" cy="13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test executable per module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F4758-5501-544B-AE5C-F5C382437673}"/>
              </a:ext>
            </a:extLst>
          </p:cNvPr>
          <p:cNvSpPr/>
          <p:nvPr/>
        </p:nvSpPr>
        <p:spPr>
          <a:xfrm>
            <a:off x="783192" y="5347811"/>
            <a:ext cx="13817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GB" dirty="0" err="1"/>
              <a:t>.h</a:t>
            </a:r>
            <a:endParaRPr lang="en-B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590E1-6710-05B9-6BC9-423A92303BC6}"/>
              </a:ext>
            </a:extLst>
          </p:cNvPr>
          <p:cNvCxnSpPr>
            <a:cxnSpLocks/>
          </p:cNvCxnSpPr>
          <p:nvPr/>
        </p:nvCxnSpPr>
        <p:spPr>
          <a:xfrm>
            <a:off x="2204720" y="5823758"/>
            <a:ext cx="9731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495CB3-F9D5-D4CA-FDA5-10358D3891CA}"/>
              </a:ext>
            </a:extLst>
          </p:cNvPr>
          <p:cNvCxnSpPr>
            <a:cxnSpLocks/>
          </p:cNvCxnSpPr>
          <p:nvPr/>
        </p:nvCxnSpPr>
        <p:spPr>
          <a:xfrm>
            <a:off x="1504552" y="4792761"/>
            <a:ext cx="0" cy="5150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0AB75B-8464-293E-D229-02EC2C3FAE09}"/>
              </a:ext>
            </a:extLst>
          </p:cNvPr>
          <p:cNvSpPr txBox="1"/>
          <p:nvPr/>
        </p:nvSpPr>
        <p:spPr>
          <a:xfrm>
            <a:off x="432212" y="4808394"/>
            <a:ext cx="167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endParaRPr lang="en-BE" sz="14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18B5B-DEA2-E050-9CCF-E5EE93DAEC2B}"/>
              </a:ext>
            </a:extLst>
          </p:cNvPr>
          <p:cNvSpPr txBox="1"/>
          <p:nvPr/>
        </p:nvSpPr>
        <p:spPr>
          <a:xfrm>
            <a:off x="1723198" y="3116684"/>
            <a:ext cx="167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Refers to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symbols</a:t>
            </a:r>
            <a:endParaRPr lang="en-BE" sz="14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59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9093B-70E9-EB96-2D20-E565C9D2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B33DE3-3F7F-C891-DC01-7538CE6F330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E3E08-8750-5B3A-CEDF-9B64EDD204DF}"/>
              </a:ext>
            </a:extLst>
          </p:cNvPr>
          <p:cNvSpPr txBox="1"/>
          <p:nvPr/>
        </p:nvSpPr>
        <p:spPr>
          <a:xfrm>
            <a:off x="1897552" y="1593502"/>
            <a:ext cx="94673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=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v){v=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“ice 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barrier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std::map&lt;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std::string&gt; m = {{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combust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“blink”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[k, v]:m){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f(v);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std::cout&lt;&lt; m[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]&lt;&lt;std::endl;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096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Source of </a:t>
            </a:r>
            <a:br>
              <a:rPr lang="en-GB" dirty="0"/>
            </a:br>
            <a:r>
              <a:rPr lang="en-GB" dirty="0"/>
              <a:t>your technology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ADE057-B1DF-4C93-9CD4-7FF6597C18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36C4C5-7B60-4868-822B-D3313D89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F15D03"/>
          </a:buClr>
          <a:buFont typeface="Wingdings" panose="05000000000000000000" pitchFamily="2" charset="2"/>
          <a:buChar char="§"/>
          <a:defRPr sz="2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16x9.potx" id="{A4D03578-764C-42D2-A1FC-7C7293C2C9BC}" vid="{567566E4-BF1D-4183-8F1D-0B55C74BD853}"/>
    </a:ext>
  </a:extLst>
</a:theme>
</file>

<file path=ppt/theme/theme2.xml><?xml version="1.0" encoding="utf-8"?>
<a:theme xmlns:a="http://schemas.openxmlformats.org/drawingml/2006/main" name="Custom Design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.potx" id="{A4D03578-764C-42D2-A1FC-7C7293C2C9BC}" vid="{8A9A55D6-460C-4F21-886A-EB3CFEACE7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Sioux_16x9</Template>
  <TotalTime>0</TotalTime>
  <Words>211</Words>
  <Application>Microsoft Office PowerPoint</Application>
  <PresentationFormat>Widescreen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Open Sans</vt:lpstr>
      <vt:lpstr>Wingdings</vt:lpstr>
      <vt:lpstr>Office Theme</vt:lpstr>
      <vt:lpstr>Custom Design</vt:lpstr>
      <vt:lpstr>C++ Training </vt:lpstr>
      <vt:lpstr>The plan</vt:lpstr>
      <vt:lpstr>PowerPoint Presentation</vt:lpstr>
      <vt:lpstr>PowerPoint Presentation</vt:lpstr>
      <vt:lpstr>Excercises</vt:lpstr>
      <vt:lpstr>PowerPoint Presentation</vt:lpstr>
      <vt:lpstr>Source of  your technology</vt:lpstr>
    </vt:vector>
  </TitlesOfParts>
  <Company>Sioux Group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 Mertens</dc:creator>
  <cp:lastModifiedBy>William nagels</cp:lastModifiedBy>
  <cp:revision>121</cp:revision>
  <cp:lastPrinted>2019-05-28T07:15:45Z</cp:lastPrinted>
  <dcterms:created xsi:type="dcterms:W3CDTF">2020-11-01T15:37:42Z</dcterms:created>
  <dcterms:modified xsi:type="dcterms:W3CDTF">2024-01-24T20:35:27Z</dcterms:modified>
</cp:coreProperties>
</file>