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6"/>
  </p:notesMasterIdLst>
  <p:handoutMasterIdLst>
    <p:handoutMasterId r:id="rId17"/>
  </p:handoutMasterIdLst>
  <p:sldIdLst>
    <p:sldId id="265" r:id="rId3"/>
    <p:sldId id="256" r:id="rId4"/>
    <p:sldId id="268" r:id="rId5"/>
    <p:sldId id="269" r:id="rId6"/>
    <p:sldId id="277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64" r:id="rId15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87848" autoAdjust="0"/>
  </p:normalViewPr>
  <p:slideViewPr>
    <p:cSldViewPr snapToGrid="0" showGuides="1">
      <p:cViewPr varScale="1">
        <p:scale>
          <a:sx n="106" d="100"/>
          <a:sy n="106" d="100"/>
        </p:scale>
        <p:origin x="230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A568C-33DD-B74C-E417-174AA742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0D6513-5392-5A65-BEC0-91289B495E9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1EE3F-CBF6-636B-4591-EB09005EE470}"/>
              </a:ext>
            </a:extLst>
          </p:cNvPr>
          <p:cNvSpPr txBox="1"/>
          <p:nvPr/>
        </p:nvSpPr>
        <p:spPr>
          <a:xfrm>
            <a:off x="497839" y="515540"/>
            <a:ext cx="141387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Crtp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StrongType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Underlying()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&lt;StrongType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&amp;&gt;(*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Addable: Crtp&lt;StrongType&gt;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StrongType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+(StrongType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other)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-&gt;Underlying().get() + other.get());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B9D53-1B35-D279-B80B-5CFA24CD85FD}"/>
              </a:ext>
            </a:extLst>
          </p:cNvPr>
          <p:cNvSpPr/>
          <p:nvPr/>
        </p:nvSpPr>
        <p:spPr>
          <a:xfrm>
            <a:off x="2806499" y="515540"/>
            <a:ext cx="1409901" cy="3480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06D89-7381-EB64-D772-C0A6AE5E6008}"/>
              </a:ext>
            </a:extLst>
          </p:cNvPr>
          <p:cNvSpPr/>
          <p:nvPr/>
        </p:nvSpPr>
        <p:spPr>
          <a:xfrm>
            <a:off x="1396599" y="833120"/>
            <a:ext cx="737002" cy="3480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CBBEE2-9D52-3134-9E28-D840305B6EDE}"/>
              </a:ext>
            </a:extLst>
          </p:cNvPr>
          <p:cNvSpPr/>
          <p:nvPr/>
        </p:nvSpPr>
        <p:spPr>
          <a:xfrm>
            <a:off x="2532179" y="2465168"/>
            <a:ext cx="2110941" cy="3480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576CD-153B-3310-EDBC-9F1BB68D17CC}"/>
              </a:ext>
            </a:extLst>
          </p:cNvPr>
          <p:cNvSpPr txBox="1"/>
          <p:nvPr/>
        </p:nvSpPr>
        <p:spPr>
          <a:xfrm>
            <a:off x="2990407" y="4703775"/>
            <a:ext cx="732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Inheriting from </a:t>
            </a:r>
            <a:r>
              <a:rPr lang="en-GB" dirty="0" err="1"/>
              <a:t>Crtp</a:t>
            </a:r>
            <a:r>
              <a:rPr lang="en-GB" dirty="0"/>
              <a:t> adds shared base to skills.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5400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ADFC-6920-CC35-A715-1A0F9C8F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17075A-77F1-AB04-EE01-A5D646614BA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48759-3F24-2854-3C64-7546AC21E3C4}"/>
              </a:ext>
            </a:extLst>
          </p:cNvPr>
          <p:cNvSpPr txBox="1"/>
          <p:nvPr/>
        </p:nvSpPr>
        <p:spPr>
          <a:xfrm>
            <a:off x="670560" y="217944"/>
            <a:ext cx="126898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Tag,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Skills&gt;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StrongType: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Skills&lt;StrongType&lt;T, Tag, Skills...&gt;&gt;...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StrongType(T v):_v(std::move(v)){}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get()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_v;}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std::ostream&amp;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&lt;&lt;(std::ostream&amp; os, StrongType x)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os &lt;&lt; x._v;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os;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_v;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Mass=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StrongType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MassTag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Addable&gt;;</a:t>
            </a:r>
          </a:p>
          <a:p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E8234-56E7-EE1F-5C6D-0C597B712725}"/>
              </a:ext>
            </a:extLst>
          </p:cNvPr>
          <p:cNvSpPr/>
          <p:nvPr/>
        </p:nvSpPr>
        <p:spPr>
          <a:xfrm>
            <a:off x="3832659" y="769540"/>
            <a:ext cx="5473901" cy="3480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457A80-FACA-BA29-5F72-F198577F3E2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68785" y="5424480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Pass derived class as template parameter to base class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10943-2CCB-063A-B2A4-B3DC7C475776}"/>
              </a:ext>
            </a:extLst>
          </p:cNvPr>
          <p:cNvSpPr/>
          <p:nvPr/>
        </p:nvSpPr>
        <p:spPr>
          <a:xfrm>
            <a:off x="6525957" y="4675596"/>
            <a:ext cx="982284" cy="3480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758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EF895-812A-5D11-E8D3-E91A3FB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F78D49-C727-0572-794B-B7E79150192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392D4-417A-6CCA-75DF-374EE02111E5}"/>
              </a:ext>
            </a:extLst>
          </p:cNvPr>
          <p:cNvSpPr txBox="1"/>
          <p:nvPr/>
        </p:nvSpPr>
        <p:spPr>
          <a:xfrm>
            <a:off x="825910" y="4869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strongType.h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Mass x(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Mass y(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x+y&lt;&lt;std::endl;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F6E42DE-8FBE-0F2E-3523-0BA2499F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22" y="3465673"/>
            <a:ext cx="163782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14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7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Strong types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C9AC-70DD-E49D-1A6B-FF8FEF51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Strong types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A530-C5AF-3DD4-035E-76FCD328C1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developer is not interested if an object stores its mass as double, float or int.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0705-97DF-AC76-6E74-8FAE76C2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C66693-3A97-645F-7630-7DC6C2CD3FA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BFA67-7FD1-79F7-7681-F7BEE691AB65}"/>
              </a:ext>
            </a:extLst>
          </p:cNvPr>
          <p:cNvSpPr txBox="1"/>
          <p:nvPr/>
        </p:nvSpPr>
        <p:spPr>
          <a:xfrm>
            <a:off x="128014" y="3095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mass,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mass;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create(mass, length);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create(length, mass);</a:t>
            </a:r>
          </a:p>
        </p:txBody>
      </p:sp>
    </p:spTree>
    <p:extLst>
      <p:ext uri="{BB962C8B-B14F-4D97-AF65-F5344CB8AC3E}">
        <p14:creationId xmlns:p14="http://schemas.microsoft.com/office/powerpoint/2010/main" val="251502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8B3EE-5274-9D02-FBE1-D836BEFB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BF7033-EC02-3805-2C0D-46E5514CA45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4B354-9E68-1339-810C-428A966E2BB6}"/>
              </a:ext>
            </a:extLst>
          </p:cNvPr>
          <p:cNvSpPr txBox="1"/>
          <p:nvPr/>
        </p:nvSpPr>
        <p:spPr>
          <a:xfrm>
            <a:off x="238699" y="223336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Mass=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 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create(Mass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Length length);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Mass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Length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create(mass, length);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create(length, length);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489E48-0D5E-6199-8468-EA429F6685C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767922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 aliases are not enforced, only syntactic. But an improvement nonetheless.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5D062-8240-5B83-EE6C-0490B537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A781B5-90C0-8392-13C4-3536D4A2963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550862" y="2535457"/>
            <a:ext cx="11090275" cy="151548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3200" dirty="0">
                <a:solidFill>
                  <a:srgbClr val="F15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type is a type used in place of another type to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carry specific </a:t>
            </a:r>
            <a:r>
              <a:rPr lang="en-GB" sz="3200" dirty="0">
                <a:solidFill>
                  <a:srgbClr val="F15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meaning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through its </a:t>
            </a:r>
            <a:r>
              <a:rPr lang="en-GB" sz="3200" dirty="0">
                <a:solidFill>
                  <a:srgbClr val="F15D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444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3924-4F09-8002-BE16-C044E724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Strong type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65B7-F9CC-42B2-6033-FF989CA239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930809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Custom strong type implementation, struct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Kilotag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is needed to differentiate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18EA-543E-8C67-2199-31C6A6B6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521650-A6AC-8990-02CD-90947EEE49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9BEDB-EE25-E270-63C2-086E62977656}"/>
              </a:ext>
            </a:extLst>
          </p:cNvPr>
          <p:cNvSpPr txBox="1"/>
          <p:nvPr/>
        </p:nvSpPr>
        <p:spPr>
          <a:xfrm>
            <a:off x="550863" y="2652678"/>
            <a:ext cx="114250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Tag&gt;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StrongType(T v):_v(std::move(v)){}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_v;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Mass = StrongType&lt;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KiloTag&gt;;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 = StrongType&lt;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MeterTag&gt;;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644A5-3B85-A22D-E56D-21CD2E895485}"/>
              </a:ext>
            </a:extLst>
          </p:cNvPr>
          <p:cNvSpPr/>
          <p:nvPr/>
        </p:nvSpPr>
        <p:spPr>
          <a:xfrm>
            <a:off x="4672619" y="5469762"/>
            <a:ext cx="2463263" cy="482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346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C13B7-CED3-CD67-2BF6-34F84332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CFF8B9-7441-0A24-D422-BDACFD6448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C7CF00-ADCD-393B-9BBA-C5A67EF25CE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748258"/>
            <a:ext cx="11090275" cy="4500000"/>
          </a:xfrm>
        </p:spPr>
        <p:txBody>
          <a:bodyPr>
            <a:normAutofit fontScale="925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Conversion between units of the same tag can be implemented using std::ratio.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std::chrono library to support custom ratios as a template parameter.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There's a compiler in C++, use it as much as you can.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You can create custom ratios but the SI ratios are provided by the standard library, for example std::kilo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9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B744-DFD4-0884-3366-83E50F13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62685D-A989-8BF8-616E-D3DAF4EABF1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DA8B8-7652-B5B7-DA20-E8D6A0A7EC63}"/>
              </a:ext>
            </a:extLst>
          </p:cNvPr>
          <p:cNvSpPr txBox="1"/>
          <p:nvPr/>
        </p:nvSpPr>
        <p:spPr>
          <a:xfrm>
            <a:off x="396240" y="490974"/>
            <a:ext cx="172064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Tag,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StrongType(T v):_v(std::move(v)){}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OtherRatio&gt;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StrongType&lt;T, Tag, OtherRatio&gt;()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StrongType&lt;T, Tag, OtherRatio&gt;(_v * Ratio::num / Ratio::den *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OtherRatio::den / OtherRatio::num);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std::ostream&amp;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&lt;&lt;(std::ostream&amp; os, StrongType x)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os &lt;&lt; x._v;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os;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_v;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2077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DC98-1412-AC1A-BCE8-CC10DA857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Curiously recurring template pattern (CRTP)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1C9D-78CF-E557-9A73-427BD2082B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some applications it could make sense to add/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/multiply some types, while for others it may not.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applications may have no use for multiplied masses -kg² - in which case, multiplication should be blocked.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DD949-BD04-AC30-2704-CE01E4EA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E0560A-F3A8-C7C1-CEF5-70F2C55635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83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718</Words>
  <Application>Microsoft Office PowerPoint</Application>
  <PresentationFormat>Widescreen</PresentationFormat>
  <Paragraphs>112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Open Sans</vt:lpstr>
      <vt:lpstr>SFMono-Regular</vt:lpstr>
      <vt:lpstr>Wingdings</vt:lpstr>
      <vt:lpstr>Office Theme</vt:lpstr>
      <vt:lpstr>Custom Design</vt:lpstr>
      <vt:lpstr>PowerPoint Presentation</vt:lpstr>
      <vt:lpstr>C++ training Strong types</vt:lpstr>
      <vt:lpstr>Strong types</vt:lpstr>
      <vt:lpstr>PowerPoint Presentation</vt:lpstr>
      <vt:lpstr>PowerPoint Presentation</vt:lpstr>
      <vt:lpstr>Strong type</vt:lpstr>
      <vt:lpstr>PowerPoint Presentation</vt:lpstr>
      <vt:lpstr>PowerPoint Presentation</vt:lpstr>
      <vt:lpstr>Curiously recurring template pattern (CRTP)</vt:lpstr>
      <vt:lpstr>PowerPoint Presentation</vt:lpstr>
      <vt:lpstr>PowerPoint Presentation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William nagels</cp:lastModifiedBy>
  <cp:revision>100</cp:revision>
  <cp:lastPrinted>2019-05-28T07:15:45Z</cp:lastPrinted>
  <dcterms:created xsi:type="dcterms:W3CDTF">2020-11-01T15:37:42Z</dcterms:created>
  <dcterms:modified xsi:type="dcterms:W3CDTF">2024-01-24T17:19:39Z</dcterms:modified>
</cp:coreProperties>
</file>