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3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7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6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7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1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4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e </a:t>
            </a:r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Luana Fernandes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35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63361" y="2718487"/>
            <a:ext cx="9465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 smtClean="0"/>
              <a:t>JQuery</a:t>
            </a:r>
            <a:r>
              <a:rPr lang="pt-BR" sz="4800" dirty="0" smtClean="0"/>
              <a:t> </a:t>
            </a:r>
            <a:r>
              <a:rPr lang="pt-BR" sz="4800" dirty="0"/>
              <a:t>é uma biblioteca de </a:t>
            </a:r>
            <a:r>
              <a:rPr lang="pt-BR" sz="4800" dirty="0" err="1"/>
              <a:t>JavaScript</a:t>
            </a:r>
            <a:r>
              <a:rPr lang="pt-BR" sz="4800" dirty="0"/>
              <a:t>. Que facilita a manipulação do </a:t>
            </a:r>
            <a:r>
              <a:rPr lang="pt-BR" sz="4800" dirty="0" smtClean="0"/>
              <a:t>DOM</a:t>
            </a:r>
          </a:p>
          <a:p>
            <a:pPr algn="ctr"/>
            <a:r>
              <a:rPr lang="pt-BR" sz="4800" dirty="0" smtClean="0"/>
              <a:t> </a:t>
            </a:r>
          </a:p>
          <a:p>
            <a:pPr algn="ctr"/>
            <a:r>
              <a:rPr lang="pt-BR" sz="4800" dirty="0" smtClean="0"/>
              <a:t>jquery.com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32018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 Puro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JS Puro</a:t>
            </a:r>
            <a:endParaRPr lang="pt-BR" sz="28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131" y="4052425"/>
            <a:ext cx="5747050" cy="354329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800" dirty="0" err="1" smtClean="0"/>
              <a:t>JQuery</a:t>
            </a:r>
            <a:endParaRPr lang="pt-BR" sz="2800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85383" y="4051855"/>
            <a:ext cx="2198645" cy="3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4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código com </a:t>
            </a:r>
            <a:r>
              <a:rPr lang="pt-BR" dirty="0" err="1" smtClean="0"/>
              <a:t>JQuery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33" y="3487565"/>
            <a:ext cx="9112931" cy="15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2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elementos na DOM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10000" y="2451849"/>
            <a:ext cx="651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DOM </a:t>
            </a:r>
            <a:r>
              <a:rPr lang="pt-BR" sz="2800" dirty="0">
                <a:sym typeface="Wingdings" panose="05000000000000000000" pitchFamily="2" charset="2"/>
              </a:rPr>
              <a:t> </a:t>
            </a:r>
            <a:r>
              <a:rPr lang="pt-BR" sz="2800" dirty="0" err="1">
                <a:sym typeface="Wingdings" panose="05000000000000000000" pitchFamily="2" charset="2"/>
              </a:rPr>
              <a:t>Document</a:t>
            </a:r>
            <a:r>
              <a:rPr lang="pt-BR" sz="2800" dirty="0">
                <a:sym typeface="Wingdings" panose="05000000000000000000" pitchFamily="2" charset="2"/>
              </a:rPr>
              <a:t> </a:t>
            </a:r>
            <a:r>
              <a:rPr lang="pt-BR" sz="2800" dirty="0" err="1">
                <a:sym typeface="Wingdings" panose="05000000000000000000" pitchFamily="2" charset="2"/>
              </a:rPr>
              <a:t>Object</a:t>
            </a:r>
            <a:r>
              <a:rPr lang="pt-BR" sz="2800" dirty="0">
                <a:sym typeface="Wingdings" panose="05000000000000000000" pitchFamily="2" charset="2"/>
              </a:rPr>
              <a:t> </a:t>
            </a:r>
            <a:r>
              <a:rPr lang="pt-BR" sz="2800" dirty="0" err="1">
                <a:sym typeface="Wingdings" panose="05000000000000000000" pitchFamily="2" charset="2"/>
              </a:rPr>
              <a:t>Model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10000" y="3226072"/>
            <a:ext cx="544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Objeto </a:t>
            </a:r>
            <a:r>
              <a:rPr lang="pt-BR" sz="2800" dirty="0" err="1" smtClean="0"/>
              <a:t>jQuery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anose="05000000000000000000" pitchFamily="2" charset="2"/>
              </a:rPr>
              <a:t>  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62" y="3273369"/>
            <a:ext cx="2209800" cy="428625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368248" y="4163805"/>
            <a:ext cx="3045308" cy="2397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83611" y="4163805"/>
            <a:ext cx="4000242" cy="2397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610734" y="4355061"/>
            <a:ext cx="593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ID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123791" y="4355062"/>
            <a:ext cx="151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CLASS</a:t>
            </a:r>
            <a:endParaRPr lang="pt-BR" sz="32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65" y="5216568"/>
            <a:ext cx="2254973" cy="543034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07" y="5273718"/>
            <a:ext cx="3371850" cy="50482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tângulo de cantos arredondados 12"/>
          <p:cNvSpPr/>
          <p:nvPr/>
        </p:nvSpPr>
        <p:spPr>
          <a:xfrm>
            <a:off x="810000" y="4163805"/>
            <a:ext cx="3045308" cy="2397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86666" y="4355061"/>
            <a:ext cx="109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TAG</a:t>
            </a:r>
            <a:endParaRPr lang="pt-BR" sz="32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225" y="5216568"/>
            <a:ext cx="1769532" cy="490352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78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formas de seleção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665198"/>
            <a:ext cx="3281651" cy="65877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880923"/>
            <a:ext cx="6505200" cy="50112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83210" y="2732973"/>
            <a:ext cx="353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anose="05000000000000000000" pitchFamily="2" charset="2"/>
              </a:rPr>
              <a:t> Elementos filhos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451125" y="3880923"/>
            <a:ext cx="413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anose="05000000000000000000" pitchFamily="2" charset="2"/>
              </a:rPr>
              <a:t> Múltiplos elementos 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5006780"/>
            <a:ext cx="4772025" cy="5334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898292" y="5011870"/>
            <a:ext cx="430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ym typeface="Wingdings" panose="05000000000000000000" pitchFamily="2" charset="2"/>
              </a:rPr>
              <a:t> Seleção por atributo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1016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Aplicando eventos básicos</a:t>
            </a:r>
            <a:endParaRPr lang="pt-BR" sz="260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pt-BR" sz="2000" dirty="0"/>
          </a:p>
          <a:p>
            <a:r>
              <a:rPr lang="pt-BR" sz="2000" dirty="0" smtClean="0"/>
              <a:t>.click( )</a:t>
            </a:r>
            <a:endParaRPr lang="pt-BR" sz="2000" dirty="0"/>
          </a:p>
          <a:p>
            <a:r>
              <a:rPr lang="pt-BR" sz="2000" dirty="0" smtClean="0"/>
              <a:t>.</a:t>
            </a:r>
            <a:r>
              <a:rPr lang="pt-BR" sz="2000" dirty="0" err="1" smtClean="0"/>
              <a:t>hide</a:t>
            </a:r>
            <a:r>
              <a:rPr lang="pt-BR" sz="2000" dirty="0" smtClean="0"/>
              <a:t>( )</a:t>
            </a:r>
            <a:endParaRPr lang="pt-BR" sz="2000" dirty="0"/>
          </a:p>
          <a:p>
            <a:r>
              <a:rPr lang="pt-BR" sz="2000" dirty="0" smtClean="0"/>
              <a:t>.show(  )</a:t>
            </a:r>
          </a:p>
          <a:p>
            <a:r>
              <a:rPr lang="pt-BR" sz="2000" dirty="0" smtClean="0"/>
              <a:t>.</a:t>
            </a:r>
            <a:r>
              <a:rPr lang="pt-BR" sz="2000" dirty="0" err="1" smtClean="0"/>
              <a:t>toggle</a:t>
            </a:r>
            <a:r>
              <a:rPr lang="pt-BR" sz="2000" smtClean="0"/>
              <a:t>( )</a:t>
            </a:r>
            <a:endParaRPr lang="pt-BR" sz="2000" dirty="0" smtClean="0"/>
          </a:p>
          <a:p>
            <a:r>
              <a:rPr lang="pt-BR" sz="2000" dirty="0" smtClean="0"/>
              <a:t>.</a:t>
            </a:r>
            <a:r>
              <a:rPr lang="pt-BR" sz="2000" dirty="0" err="1"/>
              <a:t>f</a:t>
            </a:r>
            <a:r>
              <a:rPr lang="pt-BR" sz="2000" dirty="0" err="1" smtClean="0"/>
              <a:t>adeIn</a:t>
            </a:r>
            <a:r>
              <a:rPr lang="pt-BR" sz="2000" dirty="0" smtClean="0"/>
              <a:t>( )</a:t>
            </a:r>
          </a:p>
          <a:p>
            <a:r>
              <a:rPr lang="pt-BR" sz="2000" dirty="0" smtClean="0"/>
              <a:t>.</a:t>
            </a:r>
            <a:r>
              <a:rPr lang="pt-BR" sz="2000" dirty="0" err="1"/>
              <a:t>f</a:t>
            </a:r>
            <a:r>
              <a:rPr lang="pt-BR" sz="2000" dirty="0" err="1" smtClean="0"/>
              <a:t>adeOut</a:t>
            </a:r>
            <a:r>
              <a:rPr lang="pt-BR" sz="2000" dirty="0" smtClean="0"/>
              <a:t>( )</a:t>
            </a:r>
          </a:p>
          <a:p>
            <a:r>
              <a:rPr lang="pt-BR" sz="2000" dirty="0" smtClean="0"/>
              <a:t>.</a:t>
            </a:r>
            <a:r>
              <a:rPr lang="pt-BR" sz="2000" dirty="0" err="1" smtClean="0"/>
              <a:t>fadeToggle</a:t>
            </a:r>
            <a:r>
              <a:rPr lang="pt-BR" sz="2000" dirty="0" smtClean="0"/>
              <a:t>( )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373" t="174" r="7442" b="3572"/>
          <a:stretch/>
        </p:blipFill>
        <p:spPr>
          <a:xfrm>
            <a:off x="6995597" y="1184438"/>
            <a:ext cx="4875126" cy="45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33" r="13395" b="9053"/>
          <a:stretch/>
        </p:blipFill>
        <p:spPr>
          <a:xfrm>
            <a:off x="7282250" y="1441621"/>
            <a:ext cx="3838832" cy="41353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7" y="2077029"/>
            <a:ext cx="4162425" cy="7334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1" y="785812"/>
            <a:ext cx="4162425" cy="1019175"/>
          </a:xfrm>
          <a:prstGeom prst="rect">
            <a:avLst/>
          </a:prstGeom>
        </p:spPr>
      </p:pic>
      <p:sp>
        <p:nvSpPr>
          <p:cNvPr id="10" name="Chave esquerda 9"/>
          <p:cNvSpPr/>
          <p:nvPr/>
        </p:nvSpPr>
        <p:spPr>
          <a:xfrm>
            <a:off x="6104238" y="-74141"/>
            <a:ext cx="510746" cy="70186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1" y="3208026"/>
            <a:ext cx="4924425" cy="10287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51" y="4687265"/>
            <a:ext cx="3543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8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54442" y="3015048"/>
            <a:ext cx="10083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/>
              <a:t>JavaScript</a:t>
            </a:r>
            <a:r>
              <a:rPr lang="pt-BR" sz="4800" dirty="0"/>
              <a:t> é uma Linguagem de Script. É considerada a camada de </a:t>
            </a:r>
            <a:r>
              <a:rPr lang="pt-BR" sz="4800" b="1" dirty="0"/>
              <a:t>comportamento</a:t>
            </a:r>
            <a:r>
              <a:rPr lang="pt-BR" sz="4800" dirty="0"/>
              <a:t> da web.</a:t>
            </a:r>
          </a:p>
        </p:txBody>
      </p:sp>
    </p:spTree>
    <p:extLst>
      <p:ext uri="{BB962C8B-B14F-4D97-AF65-F5344CB8AC3E}">
        <p14:creationId xmlns:p14="http://schemas.microsoft.com/office/powerpoint/2010/main" val="3564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35" y="1352550"/>
            <a:ext cx="8239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73" y="2148788"/>
            <a:ext cx="5896384" cy="22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30" y="1745520"/>
            <a:ext cx="7840476" cy="34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0" y="2369278"/>
            <a:ext cx="9845858" cy="20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www.shopbird.com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87" y="2568445"/>
            <a:ext cx="5405824" cy="38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www.kikk.be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67" y="2305711"/>
            <a:ext cx="5137064" cy="43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8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en-US" dirty="0"/>
              <a:t> is 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en-US" dirty="0"/>
              <a:t>Script as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Ham</a:t>
            </a:r>
            <a:r>
              <a:rPr lang="en-US" dirty="0"/>
              <a:t> is 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Ham</a:t>
            </a:r>
            <a:r>
              <a:rPr lang="en-US" dirty="0"/>
              <a:t>ster”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http://javascriptisnotjava.io/</a:t>
            </a:r>
          </a:p>
        </p:txBody>
      </p:sp>
    </p:spTree>
    <p:extLst>
      <p:ext uri="{BB962C8B-B14F-4D97-AF65-F5344CB8AC3E}">
        <p14:creationId xmlns:p14="http://schemas.microsoft.com/office/powerpoint/2010/main" val="3632226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80</TotalTime>
  <Words>134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2</vt:lpstr>
      <vt:lpstr>Citável</vt:lpstr>
      <vt:lpstr>JavaScript e JQuery</vt:lpstr>
      <vt:lpstr>O que é JavaScript?</vt:lpstr>
      <vt:lpstr>Apresentação do PowerPoint</vt:lpstr>
      <vt:lpstr>Apresentação do PowerPoint</vt:lpstr>
      <vt:lpstr>Apresentação do PowerPoint</vt:lpstr>
      <vt:lpstr>Apresentação do PowerPoint</vt:lpstr>
      <vt:lpstr>www.shopbird.com</vt:lpstr>
      <vt:lpstr>www.kikk.be</vt:lpstr>
      <vt:lpstr>“Java is to JavaScript as Ham is to Hamster”</vt:lpstr>
      <vt:lpstr>JQuery</vt:lpstr>
      <vt:lpstr>JS Puro vs jQuery</vt:lpstr>
      <vt:lpstr>Exemplo de código com JQuery</vt:lpstr>
      <vt:lpstr>Selecionando elementos na DOM</vt:lpstr>
      <vt:lpstr>Outras formas de seleção</vt:lpstr>
      <vt:lpstr>Aplicando eventos básicos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 JQuery</dc:title>
  <dc:creator>Luana</dc:creator>
  <cp:lastModifiedBy>Luana</cp:lastModifiedBy>
  <cp:revision>10</cp:revision>
  <dcterms:created xsi:type="dcterms:W3CDTF">2017-01-16T18:34:02Z</dcterms:created>
  <dcterms:modified xsi:type="dcterms:W3CDTF">2017-01-19T16:03:59Z</dcterms:modified>
</cp:coreProperties>
</file>