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0206-F58C-4431-BCD8-342D1D2CF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Biodiversity for the National Parks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9A27-557C-4425-8E4F-4122C5CF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William Owen</a:t>
            </a:r>
          </a:p>
        </p:txBody>
      </p:sp>
    </p:spTree>
    <p:extLst>
      <p:ext uri="{BB962C8B-B14F-4D97-AF65-F5344CB8AC3E}">
        <p14:creationId xmlns:p14="http://schemas.microsoft.com/office/powerpoint/2010/main" val="332756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5DBF-8740-4FA9-ABB6-D7AAAC7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data in species_info.csv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EEF9-ABF0-44C6-AAC5-CFCF0E62F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5449078" cy="4002833"/>
          </a:xfrm>
        </p:spPr>
        <p:txBody>
          <a:bodyPr>
            <a:normAutofit/>
          </a:bodyPr>
          <a:lstStyle/>
          <a:p>
            <a:r>
              <a:rPr lang="en-US" dirty="0"/>
              <a:t>The data contains information on different species in US National Parks. It comes in the form of a table with the following categories: “category”, “scientific_name”, “</a:t>
            </a:r>
            <a:r>
              <a:rPr lang="en-US" dirty="0" err="1"/>
              <a:t>common_names</a:t>
            </a:r>
            <a:r>
              <a:rPr lang="en-US" dirty="0"/>
              <a:t>” and “</a:t>
            </a:r>
            <a:r>
              <a:rPr lang="en-US" dirty="0" err="1"/>
              <a:t>conservation_status</a:t>
            </a:r>
            <a:r>
              <a:rPr lang="en-US" dirty="0"/>
              <a:t>”.</a:t>
            </a:r>
          </a:p>
          <a:p>
            <a:r>
              <a:rPr lang="en-US" dirty="0"/>
              <a:t>Most of the species looked at do not require intervention (5363). 180 are of concern.</a:t>
            </a:r>
          </a:p>
          <a:p>
            <a:r>
              <a:rPr lang="en-US" dirty="0"/>
              <a:t>Of these, birds is the most common category to be protected (75). Mammals has the highest proportion of protected species (17%). Plants are the least protected (1%).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A282D-EC4B-4ED8-9DB4-F5FA6D54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95" y="2994932"/>
            <a:ext cx="483870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EC92F-6436-4E78-9C5B-79A6CF939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95" y="4385582"/>
            <a:ext cx="42195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5DBF-8740-4FA9-ABB6-D7AAAC7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significance calculations for endangered status between different categories of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EEF9-ABF0-44C6-AAC5-CFCF0E62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performed a Chi-Squared Test for significance to determine whether certain categories of species are more likely to be endangered than others. </a:t>
            </a:r>
          </a:p>
          <a:p>
            <a:r>
              <a:rPr lang="en-GB" dirty="0"/>
              <a:t>I found that although mammals have a higher percentage of protected species than birds, the difference is not statistically significant. Mammals are more likely to be protected than reptiles, fish and plants though. </a:t>
            </a:r>
          </a:p>
        </p:txBody>
      </p:sp>
    </p:spTree>
    <p:extLst>
      <p:ext uri="{BB962C8B-B14F-4D97-AF65-F5344CB8AC3E}">
        <p14:creationId xmlns:p14="http://schemas.microsoft.com/office/powerpoint/2010/main" val="25130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5DBF-8740-4FA9-ABB6-D7AAAC7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recommendation for conservationists concerned about endangered species, based on the significance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D8AF2-D14C-4538-98DE-9EE6E0E4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34" y="3295651"/>
            <a:ext cx="483870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CE072-07BB-45EF-8D02-410DA123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34" y="4686301"/>
            <a:ext cx="4219575" cy="800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D1EB2-A355-4A6A-95F5-E36D28D2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2487334"/>
            <a:ext cx="5449078" cy="40028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percentages to the right show that mammals have a higher percentage of protected species than do all other categories</a:t>
            </a:r>
          </a:p>
          <a:p>
            <a:r>
              <a:rPr lang="en-US" dirty="0"/>
              <a:t>However after performing a Chi-squared test for significance I found that the difference between mammal’s and birds and mammal’s and amphibian’s  likelihood of falling into a protected category could be due to chance.</a:t>
            </a:r>
          </a:p>
          <a:p>
            <a:r>
              <a:rPr lang="en-US" dirty="0"/>
              <a:t>However the difference in percentage protected of mammals vs fish, reptiles and vascular and non-vascular plants was significant.</a:t>
            </a:r>
          </a:p>
          <a:p>
            <a:r>
              <a:rPr lang="en-US" dirty="0"/>
              <a:t>I therefore conclude that </a:t>
            </a:r>
            <a:r>
              <a:rPr lang="en-US" b="1" dirty="0"/>
              <a:t>certain types of species are more likely to be endangered than others.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16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5DBF-8740-4FA9-ABB6-D7AAAC7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Sample size determination for the foot and mouth disease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EEF9-ABF0-44C6-AAC5-CFCF0E62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used a sample size calculator with the following inputs:</a:t>
            </a:r>
          </a:p>
          <a:p>
            <a:pPr lvl="1"/>
            <a:r>
              <a:rPr lang="en-GB" dirty="0"/>
              <a:t>Baseline conversion rate- the current rate that sheep have foot and mouth disease in Bryce is 15%</a:t>
            </a:r>
          </a:p>
          <a:p>
            <a:pPr lvl="1"/>
            <a:r>
              <a:rPr lang="en-GB" dirty="0"/>
              <a:t>Statistical significance- 90% is the default level</a:t>
            </a:r>
          </a:p>
          <a:p>
            <a:pPr lvl="1"/>
            <a:r>
              <a:rPr lang="en-GB" dirty="0"/>
              <a:t>Minimum detectable effect- the minimum level of improvement we would like to see over the baseline. Here it is 100 * [minimum level of detected reduction in foot and mouth disease] / [baseline conversion rate] = 33.3%</a:t>
            </a:r>
          </a:p>
          <a:p>
            <a:pPr lvl="1"/>
            <a:r>
              <a:rPr lang="en-GB" dirty="0"/>
              <a:t>Therefore, the sample </a:t>
            </a:r>
            <a:r>
              <a:rPr lang="en-GB"/>
              <a:t>size needed is 87</a:t>
            </a:r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10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5DBF-8740-4FA9-ABB6-D7AAAC76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Graphs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7A9B3-5FA7-4DB4-B419-53D14A1D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9" y="1861748"/>
            <a:ext cx="5286375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A423C-29B3-419A-9170-35F4376F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9" y="4279075"/>
            <a:ext cx="8385110" cy="2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97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170</TotalTime>
  <Words>387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Biodiversity for the National Parks</vt:lpstr>
      <vt:lpstr>The data in species_info.csv</vt:lpstr>
      <vt:lpstr>The significance calculations for endangered status between different categories of species</vt:lpstr>
      <vt:lpstr>A recommendation for conservationists concerned about endangered species, based on the significance calculations</vt:lpstr>
      <vt:lpstr>Sample size determination for the foot and mouth disease study</vt:lpstr>
      <vt:lpstr>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dc:creator>William Owen</dc:creator>
  <cp:lastModifiedBy>William Owen</cp:lastModifiedBy>
  <cp:revision>13</cp:revision>
  <dcterms:created xsi:type="dcterms:W3CDTF">2019-05-07T07:11:44Z</dcterms:created>
  <dcterms:modified xsi:type="dcterms:W3CDTF">2019-05-21T15:10:23Z</dcterms:modified>
</cp:coreProperties>
</file>