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5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1B050E-547D-49C6-A236-550D0382D2E8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11/12/2020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BCEC43-EAF1-4663-8546-271A937A08C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42" name="Picture 89" descr=""/>
            <p:cNvPicPr/>
            <p:nvPr/>
          </p:nvPicPr>
          <p:blipFill>
            <a:blip r:embed="rId1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90" descr="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CustomShape 2"/>
          <p:cNvSpPr/>
          <p:nvPr/>
        </p:nvSpPr>
        <p:spPr>
          <a:xfrm flipH="1" flipV="1" rot="5400000">
            <a:off x="10419480" y="4159440"/>
            <a:ext cx="659880" cy="426240"/>
          </a:xfrm>
          <a:prstGeom prst="bentConnector3">
            <a:avLst>
              <a:gd name="adj1" fmla="val -2308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 flipV="1">
            <a:off x="1683720" y="3540600"/>
            <a:ext cx="1756440" cy="323280"/>
          </a:xfrm>
          <a:prstGeom prst="bentConnector3">
            <a:avLst>
              <a:gd name="adj1" fmla="val -310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4" descr=""/>
          <p:cNvPicPr/>
          <p:nvPr/>
        </p:nvPicPr>
        <p:blipFill>
          <a:blip r:embed="rId3"/>
          <a:srcRect l="23558" t="36827" r="23717" b="36619"/>
          <a:stretch/>
        </p:blipFill>
        <p:spPr>
          <a:xfrm>
            <a:off x="1156680" y="3841920"/>
            <a:ext cx="1906920" cy="504000"/>
          </a:xfrm>
          <a:prstGeom prst="rect">
            <a:avLst/>
          </a:prstGeom>
          <a:ln>
            <a:noFill/>
          </a:ln>
        </p:spPr>
      </p:pic>
      <p:pic>
        <p:nvPicPr>
          <p:cNvPr id="47" name="Picture 8" descr=""/>
          <p:cNvPicPr/>
          <p:nvPr/>
        </p:nvPicPr>
        <p:blipFill>
          <a:blip r:embed="rId4"/>
          <a:stretch/>
        </p:blipFill>
        <p:spPr>
          <a:xfrm>
            <a:off x="9774000" y="3078720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3889440" y="2291040"/>
            <a:ext cx="5385960" cy="3195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" name="Line 5"/>
          <p:cNvSpPr/>
          <p:nvPr/>
        </p:nvSpPr>
        <p:spPr>
          <a:xfrm>
            <a:off x="3680640" y="3540960"/>
            <a:ext cx="497880" cy="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5" descr=""/>
          <p:cNvPicPr/>
          <p:nvPr/>
        </p:nvPicPr>
        <p:blipFill>
          <a:blip r:embed="rId5"/>
          <a:stretch/>
        </p:blipFill>
        <p:spPr>
          <a:xfrm>
            <a:off x="2528280" y="264564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51" name="Line 6"/>
          <p:cNvSpPr/>
          <p:nvPr/>
        </p:nvSpPr>
        <p:spPr>
          <a:xfrm>
            <a:off x="8955000" y="4768200"/>
            <a:ext cx="497880" cy="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6" descr=""/>
          <p:cNvPicPr/>
          <p:nvPr/>
        </p:nvPicPr>
        <p:blipFill>
          <a:blip r:embed="rId6"/>
          <a:stretch/>
        </p:blipFill>
        <p:spPr>
          <a:xfrm>
            <a:off x="9356040" y="376488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53" name="Line 7"/>
          <p:cNvSpPr/>
          <p:nvPr/>
        </p:nvSpPr>
        <p:spPr>
          <a:xfrm flipV="1">
            <a:off x="4442040" y="3272760"/>
            <a:ext cx="1108080" cy="3294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4406400" y="3790800"/>
            <a:ext cx="924840" cy="935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5774760" y="3285720"/>
            <a:ext cx="1282680" cy="6138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0"/>
          <p:cNvSpPr/>
          <p:nvPr/>
        </p:nvSpPr>
        <p:spPr>
          <a:xfrm flipV="1">
            <a:off x="5474520" y="3959640"/>
            <a:ext cx="1657080" cy="766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1"/>
          <p:cNvSpPr/>
          <p:nvPr/>
        </p:nvSpPr>
        <p:spPr>
          <a:xfrm flipV="1">
            <a:off x="7162560" y="3363120"/>
            <a:ext cx="1404360" cy="401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2"/>
          <p:cNvSpPr/>
          <p:nvPr/>
        </p:nvSpPr>
        <p:spPr>
          <a:xfrm flipH="1">
            <a:off x="5699520" y="1859040"/>
            <a:ext cx="660600" cy="12196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3"/>
          <p:cNvSpPr/>
          <p:nvPr/>
        </p:nvSpPr>
        <p:spPr>
          <a:xfrm>
            <a:off x="6395400" y="1859040"/>
            <a:ext cx="678600" cy="73656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4"/>
          <p:cNvSpPr/>
          <p:nvPr/>
        </p:nvSpPr>
        <p:spPr>
          <a:xfrm>
            <a:off x="7239600" y="4003200"/>
            <a:ext cx="1491120" cy="8334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5"/>
          <p:cNvSpPr/>
          <p:nvPr/>
        </p:nvSpPr>
        <p:spPr>
          <a:xfrm>
            <a:off x="8623080" y="3171960"/>
            <a:ext cx="349200" cy="1286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43" descr=""/>
          <p:cNvPicPr/>
          <p:nvPr/>
        </p:nvPicPr>
        <p:blipFill>
          <a:blip r:embed="rId7"/>
          <a:stretch/>
        </p:blipFill>
        <p:spPr>
          <a:xfrm flipH="1">
            <a:off x="3903480" y="30787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3" name="Picture 44" descr=""/>
          <p:cNvPicPr/>
          <p:nvPr/>
        </p:nvPicPr>
        <p:blipFill>
          <a:blip r:embed="rId8"/>
          <a:stretch/>
        </p:blipFill>
        <p:spPr>
          <a:xfrm>
            <a:off x="4924080" y="42418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4" name="Picture 49" descr=""/>
          <p:cNvPicPr/>
          <p:nvPr/>
        </p:nvPicPr>
        <p:blipFill>
          <a:blip r:embed="rId9"/>
          <a:srcRect l="0" t="0" r="17754" b="0"/>
          <a:stretch/>
        </p:blipFill>
        <p:spPr>
          <a:xfrm>
            <a:off x="8414280" y="4305960"/>
            <a:ext cx="759960" cy="924120"/>
          </a:xfrm>
          <a:prstGeom prst="rect">
            <a:avLst/>
          </a:prstGeom>
          <a:ln>
            <a:noFill/>
          </a:ln>
        </p:spPr>
      </p:pic>
      <p:sp>
        <p:nvSpPr>
          <p:cNvPr id="65" name="Line 16"/>
          <p:cNvSpPr/>
          <p:nvPr/>
        </p:nvSpPr>
        <p:spPr>
          <a:xfrm>
            <a:off x="7074000" y="2819880"/>
            <a:ext cx="1571040" cy="3142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47" descr=""/>
          <p:cNvPicPr/>
          <p:nvPr/>
        </p:nvPicPr>
        <p:blipFill>
          <a:blip r:embed="rId10"/>
          <a:stretch/>
        </p:blipFill>
        <p:spPr>
          <a:xfrm flipH="1">
            <a:off x="8229240" y="27100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7" name="Picture 48" descr=""/>
          <p:cNvPicPr/>
          <p:nvPr/>
        </p:nvPicPr>
        <p:blipFill>
          <a:blip r:embed="rId11"/>
          <a:stretch/>
        </p:blipFill>
        <p:spPr>
          <a:xfrm flipH="1">
            <a:off x="6606000" y="340488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68" name="Line 17"/>
          <p:cNvSpPr/>
          <p:nvPr/>
        </p:nvSpPr>
        <p:spPr>
          <a:xfrm flipV="1">
            <a:off x="5821560" y="2728440"/>
            <a:ext cx="980280" cy="4622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Picture 82" descr=""/>
          <p:cNvPicPr/>
          <p:nvPr/>
        </p:nvPicPr>
        <p:blipFill>
          <a:blip r:embed="rId12"/>
          <a:stretch/>
        </p:blipFill>
        <p:spPr>
          <a:xfrm flipH="1">
            <a:off x="6549840" y="226620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70" name="CustomShape 18"/>
          <p:cNvSpPr/>
          <p:nvPr/>
        </p:nvSpPr>
        <p:spPr>
          <a:xfrm>
            <a:off x="6288840" y="4993920"/>
            <a:ext cx="26643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2e75b6"/>
                </a:solidFill>
                <a:latin typeface="Bahnschrift SemiBold SemiConden"/>
              </a:rPr>
              <a:t>Internet network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9890640" y="3481200"/>
            <a:ext cx="684000" cy="333720"/>
          </a:xfrm>
          <a:prstGeom prst="roundRect">
            <a:avLst>
              <a:gd name="adj" fmla="val 8594"/>
            </a:avLst>
          </a:prstGeom>
          <a:blipFill rotWithShape="0">
            <a:blip r:embed="rId13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2" name="Group 20"/>
          <p:cNvGrpSpPr/>
          <p:nvPr/>
        </p:nvGrpSpPr>
        <p:grpSpPr>
          <a:xfrm>
            <a:off x="5550120" y="540720"/>
            <a:ext cx="1689120" cy="1749960"/>
            <a:chOff x="5550120" y="540720"/>
            <a:chExt cx="1689120" cy="1749960"/>
          </a:xfrm>
        </p:grpSpPr>
        <p:pic>
          <p:nvPicPr>
            <p:cNvPr id="73" name="Picture 7" descr=""/>
            <p:cNvPicPr/>
            <p:nvPr/>
          </p:nvPicPr>
          <p:blipFill>
            <a:blip r:embed="rId14"/>
            <a:stretch/>
          </p:blipFill>
          <p:spPr>
            <a:xfrm>
              <a:off x="5550120" y="60156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9" descr=""/>
            <p:cNvPicPr/>
            <p:nvPr/>
          </p:nvPicPr>
          <p:blipFill>
            <a:blip r:embed="rId15">
              <a:lum bright="70000" contrast="-70000"/>
            </a:blip>
            <a:stretch/>
          </p:blipFill>
          <p:spPr>
            <a:xfrm>
              <a:off x="5987880" y="54072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5" name="Picture 113" descr=""/>
          <p:cNvPicPr/>
          <p:nvPr/>
        </p:nvPicPr>
        <p:blipFill>
          <a:blip r:embed="rId16"/>
          <a:stretch/>
        </p:blipFill>
        <p:spPr>
          <a:xfrm>
            <a:off x="10610280" y="3409560"/>
            <a:ext cx="151560" cy="151560"/>
          </a:xfrm>
          <a:prstGeom prst="rect">
            <a:avLst/>
          </a:prstGeom>
          <a:ln>
            <a:noFill/>
          </a:ln>
        </p:spPr>
      </p:pic>
      <p:sp>
        <p:nvSpPr>
          <p:cNvPr id="76" name="Line 21"/>
          <p:cNvSpPr/>
          <p:nvPr/>
        </p:nvSpPr>
        <p:spPr>
          <a:xfrm>
            <a:off x="1677240" y="3300480"/>
            <a:ext cx="0" cy="21600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" name="Group 22"/>
          <p:cNvGrpSpPr/>
          <p:nvPr/>
        </p:nvGrpSpPr>
        <p:grpSpPr>
          <a:xfrm>
            <a:off x="1104480" y="2623320"/>
            <a:ext cx="896760" cy="839160"/>
            <a:chOff x="1104480" y="2623320"/>
            <a:chExt cx="896760" cy="839160"/>
          </a:xfrm>
        </p:grpSpPr>
        <p:pic>
          <p:nvPicPr>
            <p:cNvPr id="78" name="Picture 111" descr=""/>
            <p:cNvPicPr/>
            <p:nvPr/>
          </p:nvPicPr>
          <p:blipFill>
            <a:blip r:embed="rId17"/>
            <a:stretch/>
          </p:blipFill>
          <p:spPr>
            <a:xfrm>
              <a:off x="1104480" y="262332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110" descr=""/>
            <p:cNvPicPr/>
            <p:nvPr/>
          </p:nvPicPr>
          <p:blipFill>
            <a:blip r:embed="rId18"/>
            <a:stretch/>
          </p:blipFill>
          <p:spPr>
            <a:xfrm>
              <a:off x="1410840" y="28720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0" name="Line 23"/>
          <p:cNvSpPr/>
          <p:nvPr/>
        </p:nvSpPr>
        <p:spPr>
          <a:xfrm flipH="1">
            <a:off x="5700960" y="1859040"/>
            <a:ext cx="660240" cy="12196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" name="Group 24"/>
          <p:cNvGrpSpPr/>
          <p:nvPr/>
        </p:nvGrpSpPr>
        <p:grpSpPr>
          <a:xfrm>
            <a:off x="5551560" y="540720"/>
            <a:ext cx="1689120" cy="1749960"/>
            <a:chOff x="5551560" y="540720"/>
            <a:chExt cx="1689120" cy="1749960"/>
          </a:xfrm>
        </p:grpSpPr>
        <p:pic>
          <p:nvPicPr>
            <p:cNvPr id="82" name="Picture 119" descr=""/>
            <p:cNvPicPr/>
            <p:nvPr/>
          </p:nvPicPr>
          <p:blipFill>
            <a:blip r:embed="rId19"/>
            <a:stretch/>
          </p:blipFill>
          <p:spPr>
            <a:xfrm>
              <a:off x="5551560" y="60156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120" descr=""/>
            <p:cNvPicPr/>
            <p:nvPr/>
          </p:nvPicPr>
          <p:blipFill>
            <a:blip r:embed="rId20">
              <a:lum bright="70000" contrast="-70000"/>
            </a:blip>
            <a:stretch/>
          </p:blipFill>
          <p:spPr>
            <a:xfrm>
              <a:off x="5988960" y="54072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4" name="Picture 45" descr=""/>
          <p:cNvPicPr/>
          <p:nvPr/>
        </p:nvPicPr>
        <p:blipFill>
          <a:blip r:embed="rId21"/>
          <a:stretch/>
        </p:blipFill>
        <p:spPr>
          <a:xfrm>
            <a:off x="5289840" y="2866320"/>
            <a:ext cx="924120" cy="9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 flipV="1" rot="10800000">
            <a:off x="3596040" y="5245560"/>
            <a:ext cx="251640" cy="243000"/>
          </a:xfrm>
          <a:prstGeom prst="bentConnector3">
            <a:avLst>
              <a:gd name="adj1" fmla="val 99139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2"/>
          <p:cNvSpPr/>
          <p:nvPr/>
        </p:nvSpPr>
        <p:spPr>
          <a:xfrm>
            <a:off x="289080" y="2454840"/>
            <a:ext cx="648000" cy="0"/>
          </a:xfrm>
          <a:prstGeom prst="line">
            <a:avLst/>
          </a:prstGeom>
          <a:ln w="5724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3408840" y="2002680"/>
            <a:ext cx="25200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4"/>
          <p:cNvSpPr/>
          <p:nvPr/>
        </p:nvSpPr>
        <p:spPr>
          <a:xfrm flipV="1">
            <a:off x="2016000" y="2456280"/>
            <a:ext cx="5983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794520" y="1538280"/>
            <a:ext cx="1253520" cy="1253520"/>
          </a:xfrm>
          <a:prstGeom prst="rect">
            <a:avLst/>
          </a:prstGeom>
          <a:ln>
            <a:noFill/>
          </a:ln>
        </p:spPr>
      </p:pic>
      <p:grpSp>
        <p:nvGrpSpPr>
          <p:cNvPr id="90" name="Group 5"/>
          <p:cNvGrpSpPr/>
          <p:nvPr/>
        </p:nvGrpSpPr>
        <p:grpSpPr>
          <a:xfrm>
            <a:off x="2529720" y="1458720"/>
            <a:ext cx="896760" cy="839160"/>
            <a:chOff x="2529720" y="1458720"/>
            <a:chExt cx="896760" cy="839160"/>
          </a:xfrm>
        </p:grpSpPr>
        <p:pic>
          <p:nvPicPr>
            <p:cNvPr id="91" name="Picture 111" descr=""/>
            <p:cNvPicPr/>
            <p:nvPr/>
          </p:nvPicPr>
          <p:blipFill>
            <a:blip r:embed="rId2"/>
            <a:stretch/>
          </p:blipFill>
          <p:spPr>
            <a:xfrm>
              <a:off x="2529720" y="145872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110" descr=""/>
            <p:cNvPicPr/>
            <p:nvPr/>
          </p:nvPicPr>
          <p:blipFill>
            <a:blip r:embed="rId3"/>
            <a:stretch/>
          </p:blipFill>
          <p:spPr>
            <a:xfrm>
              <a:off x="2836080" y="17074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CustomShape 6"/>
          <p:cNvSpPr/>
          <p:nvPr/>
        </p:nvSpPr>
        <p:spPr>
          <a:xfrm rot="10800000">
            <a:off x="2614680" y="2028600"/>
            <a:ext cx="313200" cy="77184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4" descr=""/>
          <p:cNvPicPr/>
          <p:nvPr/>
        </p:nvPicPr>
        <p:blipFill>
          <a:blip r:embed="rId4"/>
          <a:srcRect l="23558" t="36827" r="23717" b="36619"/>
          <a:stretch/>
        </p:blipFill>
        <p:spPr>
          <a:xfrm>
            <a:off x="2355840" y="2631600"/>
            <a:ext cx="1906920" cy="504000"/>
          </a:xfrm>
          <a:prstGeom prst="rect">
            <a:avLst/>
          </a:prstGeom>
          <a:ln>
            <a:noFill/>
          </a:ln>
        </p:spPr>
      </p:pic>
      <p:grpSp>
        <p:nvGrpSpPr>
          <p:cNvPr id="95" name="Group 7"/>
          <p:cNvGrpSpPr/>
          <p:nvPr/>
        </p:nvGrpSpPr>
        <p:grpSpPr>
          <a:xfrm>
            <a:off x="3892320" y="878040"/>
            <a:ext cx="1371600" cy="1371600"/>
            <a:chOff x="3892320" y="878040"/>
            <a:chExt cx="1371600" cy="1371600"/>
          </a:xfrm>
        </p:grpSpPr>
        <p:pic>
          <p:nvPicPr>
            <p:cNvPr id="96" name="Picture 8" descr=""/>
            <p:cNvPicPr/>
            <p:nvPr/>
          </p:nvPicPr>
          <p:blipFill>
            <a:blip r:embed="rId5"/>
            <a:stretch/>
          </p:blipFill>
          <p:spPr>
            <a:xfrm>
              <a:off x="3892320" y="878040"/>
              <a:ext cx="1371600" cy="1371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8"/>
            <p:cNvSpPr/>
            <p:nvPr/>
          </p:nvSpPr>
          <p:spPr>
            <a:xfrm>
              <a:off x="4008960" y="1280520"/>
              <a:ext cx="684000" cy="333720"/>
            </a:xfrm>
            <a:prstGeom prst="roundRect">
              <a:avLst>
                <a:gd name="adj" fmla="val 8594"/>
              </a:avLst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  <a:effectLst>
              <a:reflection algn="bl" blurRad="12700" dir="5400000" dist="5000" endPos="28000" rotWithShape="0" stA="38000" sy="-100000"/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98" name="Picture 113" descr=""/>
            <p:cNvPicPr/>
            <p:nvPr/>
          </p:nvPicPr>
          <p:blipFill>
            <a:blip r:embed="rId7"/>
            <a:stretch/>
          </p:blipFill>
          <p:spPr>
            <a:xfrm>
              <a:off x="4728600" y="1208520"/>
              <a:ext cx="151560" cy="151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9"/>
            <p:cNvSpPr/>
            <p:nvPr/>
          </p:nvSpPr>
          <p:spPr>
            <a:xfrm>
              <a:off x="3892320" y="1012680"/>
              <a:ext cx="1371600" cy="1070640"/>
            </a:xfrm>
            <a:prstGeom prst="rect">
              <a:avLst/>
            </a:prstGeom>
            <a:solidFill>
              <a:srgbClr val="ffffff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CustomShape 10"/>
          <p:cNvSpPr/>
          <p:nvPr/>
        </p:nvSpPr>
        <p:spPr>
          <a:xfrm rot="10800000">
            <a:off x="3648600" y="1762920"/>
            <a:ext cx="313200" cy="67032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3573720" y="2154960"/>
            <a:ext cx="636840" cy="3394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2"/>
          <p:cNvSpPr/>
          <p:nvPr/>
        </p:nvSpPr>
        <p:spPr>
          <a:xfrm>
            <a:off x="3700080" y="2262960"/>
            <a:ext cx="636840" cy="3394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3831480" y="2253960"/>
            <a:ext cx="636840" cy="3394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2821680" y="3087000"/>
            <a:ext cx="10663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192.168.1.XX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2610360" y="2191680"/>
            <a:ext cx="1005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192.168.1.XY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4247280" y="2027880"/>
            <a:ext cx="846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10.80.1.XX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7" name="Line 17"/>
          <p:cNvSpPr/>
          <p:nvPr/>
        </p:nvSpPr>
        <p:spPr>
          <a:xfrm>
            <a:off x="332280" y="5819760"/>
            <a:ext cx="648000" cy="0"/>
          </a:xfrm>
          <a:prstGeom prst="line">
            <a:avLst/>
          </a:prstGeom>
          <a:ln w="5724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8"/>
          <p:cNvSpPr/>
          <p:nvPr/>
        </p:nvSpPr>
        <p:spPr>
          <a:xfrm>
            <a:off x="2825280" y="5633640"/>
            <a:ext cx="97200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9"/>
          <p:cNvSpPr/>
          <p:nvPr/>
        </p:nvSpPr>
        <p:spPr>
          <a:xfrm flipV="1">
            <a:off x="1980000" y="5758920"/>
            <a:ext cx="576000" cy="10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78" descr=""/>
          <p:cNvPicPr/>
          <p:nvPr/>
        </p:nvPicPr>
        <p:blipFill>
          <a:blip r:embed="rId8"/>
          <a:stretch/>
        </p:blipFill>
        <p:spPr>
          <a:xfrm>
            <a:off x="776520" y="4903200"/>
            <a:ext cx="1253520" cy="1253520"/>
          </a:xfrm>
          <a:prstGeom prst="rect">
            <a:avLst/>
          </a:prstGeom>
          <a:ln>
            <a:noFill/>
          </a:ln>
        </p:spPr>
      </p:pic>
      <p:grpSp>
        <p:nvGrpSpPr>
          <p:cNvPr id="111" name="Group 20"/>
          <p:cNvGrpSpPr/>
          <p:nvPr/>
        </p:nvGrpSpPr>
        <p:grpSpPr>
          <a:xfrm>
            <a:off x="3650040" y="5054400"/>
            <a:ext cx="874080" cy="893880"/>
            <a:chOff x="3650040" y="5054400"/>
            <a:chExt cx="874080" cy="893880"/>
          </a:xfrm>
        </p:grpSpPr>
        <p:pic>
          <p:nvPicPr>
            <p:cNvPr id="112" name="Picture 80" descr=""/>
            <p:cNvPicPr/>
            <p:nvPr/>
          </p:nvPicPr>
          <p:blipFill>
            <a:blip r:embed="rId9"/>
            <a:stretch/>
          </p:blipFill>
          <p:spPr>
            <a:xfrm>
              <a:off x="3954240" y="505440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81" descr=""/>
            <p:cNvPicPr/>
            <p:nvPr/>
          </p:nvPicPr>
          <p:blipFill>
            <a:blip r:embed="rId10"/>
            <a:stretch/>
          </p:blipFill>
          <p:spPr>
            <a:xfrm>
              <a:off x="3650040" y="53578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4" name="CustomShape 21"/>
          <p:cNvSpPr/>
          <p:nvPr/>
        </p:nvSpPr>
        <p:spPr>
          <a:xfrm rot="10800000">
            <a:off x="2556720" y="5631120"/>
            <a:ext cx="313200" cy="67032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2"/>
          <p:cNvSpPr/>
          <p:nvPr/>
        </p:nvSpPr>
        <p:spPr>
          <a:xfrm>
            <a:off x="2698920" y="6441840"/>
            <a:ext cx="11530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192.168.1.XX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3547440" y="5807520"/>
            <a:ext cx="12405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192.168.1.XY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>
            <a:off x="3351960" y="5007600"/>
            <a:ext cx="230760" cy="42876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5"/>
          <p:cNvSpPr/>
          <p:nvPr/>
        </p:nvSpPr>
        <p:spPr>
          <a:xfrm>
            <a:off x="2703240" y="4125240"/>
            <a:ext cx="1580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192.168.1.XYZ</a:t>
            </a:r>
            <a:endParaRPr b="0" lang="fr-FR" sz="900" spc="-1" strike="noStrike">
              <a:latin typeface="Arial"/>
            </a:endParaRPr>
          </a:p>
        </p:txBody>
      </p:sp>
      <p:grpSp>
        <p:nvGrpSpPr>
          <p:cNvPr id="119" name="Group 26"/>
          <p:cNvGrpSpPr/>
          <p:nvPr/>
        </p:nvGrpSpPr>
        <p:grpSpPr>
          <a:xfrm>
            <a:off x="2421360" y="4142880"/>
            <a:ext cx="1371600" cy="1371600"/>
            <a:chOff x="2421360" y="4142880"/>
            <a:chExt cx="1371600" cy="1371600"/>
          </a:xfrm>
        </p:grpSpPr>
        <p:grpSp>
          <p:nvGrpSpPr>
            <p:cNvPr id="120" name="Group 27"/>
            <p:cNvGrpSpPr/>
            <p:nvPr/>
          </p:nvGrpSpPr>
          <p:grpSpPr>
            <a:xfrm>
              <a:off x="2421360" y="4142880"/>
              <a:ext cx="1371600" cy="1371600"/>
              <a:chOff x="2421360" y="4142880"/>
              <a:chExt cx="1371600" cy="1371600"/>
            </a:xfrm>
          </p:grpSpPr>
          <p:pic>
            <p:nvPicPr>
              <p:cNvPr id="121" name="Picture 121" descr=""/>
              <p:cNvPicPr/>
              <p:nvPr/>
            </p:nvPicPr>
            <p:blipFill>
              <a:blip r:embed="rId11"/>
              <a:stretch/>
            </p:blipFill>
            <p:spPr>
              <a:xfrm>
                <a:off x="2421360" y="4142880"/>
                <a:ext cx="1371600" cy="1371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2" name="CustomShape 28"/>
              <p:cNvSpPr/>
              <p:nvPr/>
            </p:nvSpPr>
            <p:spPr>
              <a:xfrm>
                <a:off x="2538000" y="4545360"/>
                <a:ext cx="684000" cy="333720"/>
              </a:xfrm>
              <a:prstGeom prst="roundRect">
                <a:avLst>
                  <a:gd name="adj" fmla="val 8594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ffectLst>
                <a:reflection algn="bl" blurRad="12700" dir="5400000" dist="5000" endPos="28000" rotWithShape="0" stA="38000" sy="-100000"/>
              </a:effectLst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3" name="Picture 123" descr=""/>
              <p:cNvPicPr/>
              <p:nvPr/>
            </p:nvPicPr>
            <p:blipFill>
              <a:blip r:embed="rId13"/>
              <a:stretch/>
            </p:blipFill>
            <p:spPr>
              <a:xfrm>
                <a:off x="3258000" y="4473360"/>
                <a:ext cx="151560" cy="151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4" name="CustomShape 29"/>
              <p:cNvSpPr/>
              <p:nvPr/>
            </p:nvSpPr>
            <p:spPr>
              <a:xfrm>
                <a:off x="2421360" y="4277520"/>
                <a:ext cx="1361520" cy="835920"/>
              </a:xfrm>
              <a:prstGeom prst="rect">
                <a:avLst/>
              </a:prstGeom>
              <a:solidFill>
                <a:srgbClr val="ffffff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5" name="CustomShape 30"/>
            <p:cNvSpPr/>
            <p:nvPr/>
          </p:nvSpPr>
          <p:spPr>
            <a:xfrm>
              <a:off x="2792880" y="5114880"/>
              <a:ext cx="687240" cy="244080"/>
            </a:xfrm>
            <a:prstGeom prst="rect">
              <a:avLst/>
            </a:prstGeom>
            <a:solidFill>
              <a:srgbClr val="ffffff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6" name="CustomShape 31"/>
          <p:cNvSpPr/>
          <p:nvPr/>
        </p:nvSpPr>
        <p:spPr>
          <a:xfrm>
            <a:off x="3150000" y="5342400"/>
            <a:ext cx="335520" cy="2188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2"/>
          <p:cNvSpPr/>
          <p:nvPr/>
        </p:nvSpPr>
        <p:spPr>
          <a:xfrm>
            <a:off x="3259080" y="5345640"/>
            <a:ext cx="379440" cy="2149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3"/>
          <p:cNvSpPr/>
          <p:nvPr/>
        </p:nvSpPr>
        <p:spPr>
          <a:xfrm>
            <a:off x="2232000" y="792000"/>
            <a:ext cx="5256000" cy="2808000"/>
          </a:xfrm>
          <a:custGeom>
            <a:avLst/>
            <a:gdLst/>
            <a:ahLst/>
            <a:rect l="0" t="0" r="r" b="b"/>
            <a:pathLst>
              <a:path w="14602" h="7802">
                <a:moveTo>
                  <a:pt x="1300" y="0"/>
                </a:moveTo>
                <a:lnTo>
                  <a:pt x="1300" y="0"/>
                </a:lnTo>
                <a:cubicBezTo>
                  <a:pt x="1072" y="0"/>
                  <a:pt x="848" y="60"/>
                  <a:pt x="650" y="174"/>
                </a:cubicBezTo>
                <a:cubicBezTo>
                  <a:pt x="452" y="288"/>
                  <a:pt x="288" y="452"/>
                  <a:pt x="174" y="650"/>
                </a:cubicBezTo>
                <a:cubicBezTo>
                  <a:pt x="60" y="848"/>
                  <a:pt x="0" y="1072"/>
                  <a:pt x="0" y="1300"/>
                </a:cubicBezTo>
                <a:lnTo>
                  <a:pt x="0" y="6500"/>
                </a:lnTo>
                <a:lnTo>
                  <a:pt x="0" y="6501"/>
                </a:lnTo>
                <a:cubicBezTo>
                  <a:pt x="0" y="6729"/>
                  <a:pt x="60" y="6953"/>
                  <a:pt x="174" y="7151"/>
                </a:cubicBezTo>
                <a:cubicBezTo>
                  <a:pt x="288" y="7349"/>
                  <a:pt x="452" y="7513"/>
                  <a:pt x="650" y="7627"/>
                </a:cubicBezTo>
                <a:cubicBezTo>
                  <a:pt x="848" y="7741"/>
                  <a:pt x="1072" y="7801"/>
                  <a:pt x="1300" y="7801"/>
                </a:cubicBezTo>
                <a:lnTo>
                  <a:pt x="13300" y="7801"/>
                </a:lnTo>
                <a:lnTo>
                  <a:pt x="13301" y="7801"/>
                </a:lnTo>
                <a:cubicBezTo>
                  <a:pt x="13529" y="7801"/>
                  <a:pt x="13753" y="7741"/>
                  <a:pt x="13951" y="7627"/>
                </a:cubicBezTo>
                <a:cubicBezTo>
                  <a:pt x="14149" y="7513"/>
                  <a:pt x="14313" y="7349"/>
                  <a:pt x="14427" y="7151"/>
                </a:cubicBezTo>
                <a:cubicBezTo>
                  <a:pt x="14541" y="6953"/>
                  <a:pt x="14601" y="6729"/>
                  <a:pt x="14601" y="6501"/>
                </a:cubicBezTo>
                <a:lnTo>
                  <a:pt x="14601" y="1300"/>
                </a:lnTo>
                <a:lnTo>
                  <a:pt x="14601" y="1300"/>
                </a:lnTo>
                <a:lnTo>
                  <a:pt x="14601" y="1300"/>
                </a:lnTo>
                <a:cubicBezTo>
                  <a:pt x="14601" y="1072"/>
                  <a:pt x="14541" y="848"/>
                  <a:pt x="14427" y="650"/>
                </a:cubicBezTo>
                <a:cubicBezTo>
                  <a:pt x="14313" y="452"/>
                  <a:pt x="14149" y="288"/>
                  <a:pt x="13951" y="174"/>
                </a:cubicBezTo>
                <a:cubicBezTo>
                  <a:pt x="13753" y="60"/>
                  <a:pt x="13529" y="0"/>
                  <a:pt x="13301" y="0"/>
                </a:cubicBezTo>
                <a:lnTo>
                  <a:pt x="1300" y="0"/>
                </a:lnTo>
              </a:path>
            </a:pathLst>
          </a:cu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4"/>
          <p:cNvSpPr/>
          <p:nvPr/>
        </p:nvSpPr>
        <p:spPr>
          <a:xfrm>
            <a:off x="3528000" y="936000"/>
            <a:ext cx="3816000" cy="1656000"/>
          </a:xfrm>
          <a:custGeom>
            <a:avLst/>
            <a:gdLst/>
            <a:ahLst/>
            <a:rect l="0" t="0" r="r" b="b"/>
            <a:pathLst>
              <a:path w="10602" h="4602">
                <a:moveTo>
                  <a:pt x="766" y="0"/>
                </a:moveTo>
                <a:lnTo>
                  <a:pt x="767" y="0"/>
                </a:lnTo>
                <a:cubicBezTo>
                  <a:pt x="632" y="0"/>
                  <a:pt x="500" y="35"/>
                  <a:pt x="383" y="103"/>
                </a:cubicBezTo>
                <a:cubicBezTo>
                  <a:pt x="267" y="170"/>
                  <a:pt x="170" y="267"/>
                  <a:pt x="103" y="383"/>
                </a:cubicBezTo>
                <a:cubicBezTo>
                  <a:pt x="35" y="500"/>
                  <a:pt x="0" y="632"/>
                  <a:pt x="0" y="767"/>
                </a:cubicBezTo>
                <a:lnTo>
                  <a:pt x="0" y="3834"/>
                </a:lnTo>
                <a:lnTo>
                  <a:pt x="0" y="3834"/>
                </a:lnTo>
                <a:cubicBezTo>
                  <a:pt x="0" y="3969"/>
                  <a:pt x="35" y="4101"/>
                  <a:pt x="103" y="4218"/>
                </a:cubicBezTo>
                <a:cubicBezTo>
                  <a:pt x="170" y="4334"/>
                  <a:pt x="267" y="4431"/>
                  <a:pt x="383" y="4498"/>
                </a:cubicBezTo>
                <a:cubicBezTo>
                  <a:pt x="500" y="4566"/>
                  <a:pt x="632" y="4601"/>
                  <a:pt x="767" y="4601"/>
                </a:cubicBezTo>
                <a:lnTo>
                  <a:pt x="9834" y="4601"/>
                </a:lnTo>
                <a:lnTo>
                  <a:pt x="9834" y="4601"/>
                </a:lnTo>
                <a:cubicBezTo>
                  <a:pt x="9969" y="4601"/>
                  <a:pt x="10101" y="4566"/>
                  <a:pt x="10218" y="4498"/>
                </a:cubicBezTo>
                <a:cubicBezTo>
                  <a:pt x="10334" y="4431"/>
                  <a:pt x="10431" y="4334"/>
                  <a:pt x="10498" y="4218"/>
                </a:cubicBezTo>
                <a:cubicBezTo>
                  <a:pt x="10566" y="4101"/>
                  <a:pt x="10601" y="3969"/>
                  <a:pt x="10601" y="3834"/>
                </a:cubicBezTo>
                <a:lnTo>
                  <a:pt x="10601" y="766"/>
                </a:lnTo>
                <a:lnTo>
                  <a:pt x="10601" y="767"/>
                </a:lnTo>
                <a:lnTo>
                  <a:pt x="10601" y="767"/>
                </a:lnTo>
                <a:cubicBezTo>
                  <a:pt x="10601" y="632"/>
                  <a:pt x="10566" y="500"/>
                  <a:pt x="10498" y="383"/>
                </a:cubicBezTo>
                <a:cubicBezTo>
                  <a:pt x="10431" y="267"/>
                  <a:pt x="10334" y="170"/>
                  <a:pt x="10218" y="103"/>
                </a:cubicBezTo>
                <a:cubicBezTo>
                  <a:pt x="10101" y="35"/>
                  <a:pt x="9969" y="0"/>
                  <a:pt x="9834" y="0"/>
                </a:cubicBezTo>
                <a:lnTo>
                  <a:pt x="766" y="0"/>
                </a:lnTo>
              </a:path>
            </a:pathLst>
          </a:custGeom>
          <a:noFill/>
          <a:ln w="7200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5"/>
          <p:cNvSpPr/>
          <p:nvPr/>
        </p:nvSpPr>
        <p:spPr>
          <a:xfrm>
            <a:off x="2196000" y="3888000"/>
            <a:ext cx="5256000" cy="2808000"/>
          </a:xfrm>
          <a:custGeom>
            <a:avLst/>
            <a:gdLst/>
            <a:ahLst/>
            <a:rect l="0" t="0" r="r" b="b"/>
            <a:pathLst>
              <a:path w="14602" h="7802">
                <a:moveTo>
                  <a:pt x="1300" y="0"/>
                </a:moveTo>
                <a:lnTo>
                  <a:pt x="1300" y="0"/>
                </a:lnTo>
                <a:cubicBezTo>
                  <a:pt x="1072" y="0"/>
                  <a:pt x="848" y="60"/>
                  <a:pt x="650" y="174"/>
                </a:cubicBezTo>
                <a:cubicBezTo>
                  <a:pt x="452" y="288"/>
                  <a:pt x="288" y="452"/>
                  <a:pt x="174" y="650"/>
                </a:cubicBezTo>
                <a:cubicBezTo>
                  <a:pt x="60" y="848"/>
                  <a:pt x="0" y="1072"/>
                  <a:pt x="0" y="1300"/>
                </a:cubicBezTo>
                <a:lnTo>
                  <a:pt x="0" y="6500"/>
                </a:lnTo>
                <a:lnTo>
                  <a:pt x="0" y="6501"/>
                </a:lnTo>
                <a:cubicBezTo>
                  <a:pt x="0" y="6729"/>
                  <a:pt x="60" y="6953"/>
                  <a:pt x="174" y="7151"/>
                </a:cubicBezTo>
                <a:cubicBezTo>
                  <a:pt x="288" y="7349"/>
                  <a:pt x="452" y="7513"/>
                  <a:pt x="650" y="7627"/>
                </a:cubicBezTo>
                <a:cubicBezTo>
                  <a:pt x="848" y="7741"/>
                  <a:pt x="1072" y="7801"/>
                  <a:pt x="1300" y="7801"/>
                </a:cubicBezTo>
                <a:lnTo>
                  <a:pt x="13300" y="7801"/>
                </a:lnTo>
                <a:lnTo>
                  <a:pt x="13301" y="7801"/>
                </a:lnTo>
                <a:cubicBezTo>
                  <a:pt x="13529" y="7801"/>
                  <a:pt x="13753" y="7741"/>
                  <a:pt x="13951" y="7627"/>
                </a:cubicBezTo>
                <a:cubicBezTo>
                  <a:pt x="14149" y="7513"/>
                  <a:pt x="14313" y="7349"/>
                  <a:pt x="14427" y="7151"/>
                </a:cubicBezTo>
                <a:cubicBezTo>
                  <a:pt x="14541" y="6953"/>
                  <a:pt x="14601" y="6729"/>
                  <a:pt x="14601" y="6501"/>
                </a:cubicBezTo>
                <a:lnTo>
                  <a:pt x="14601" y="1300"/>
                </a:lnTo>
                <a:lnTo>
                  <a:pt x="14601" y="1300"/>
                </a:lnTo>
                <a:lnTo>
                  <a:pt x="14601" y="1300"/>
                </a:lnTo>
                <a:cubicBezTo>
                  <a:pt x="14601" y="1072"/>
                  <a:pt x="14541" y="848"/>
                  <a:pt x="14427" y="650"/>
                </a:cubicBezTo>
                <a:cubicBezTo>
                  <a:pt x="14313" y="452"/>
                  <a:pt x="14149" y="288"/>
                  <a:pt x="13951" y="174"/>
                </a:cubicBezTo>
                <a:cubicBezTo>
                  <a:pt x="13753" y="60"/>
                  <a:pt x="13529" y="0"/>
                  <a:pt x="13301" y="0"/>
                </a:cubicBezTo>
                <a:lnTo>
                  <a:pt x="1300" y="0"/>
                </a:lnTo>
              </a:path>
            </a:pathLst>
          </a:cu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85" descr=""/>
          <p:cNvPicPr/>
          <p:nvPr/>
        </p:nvPicPr>
        <p:blipFill>
          <a:blip r:embed="rId14"/>
          <a:srcRect l="23558" t="36827" r="23717" b="36619"/>
          <a:stretch/>
        </p:blipFill>
        <p:spPr>
          <a:xfrm>
            <a:off x="2333880" y="5986440"/>
            <a:ext cx="1906920" cy="504000"/>
          </a:xfrm>
          <a:prstGeom prst="rect">
            <a:avLst/>
          </a:prstGeom>
          <a:ln>
            <a:noFill/>
          </a:ln>
        </p:spPr>
      </p:pic>
      <p:sp>
        <p:nvSpPr>
          <p:cNvPr id="132" name="TextShape 36"/>
          <p:cNvSpPr txBox="1"/>
          <p:nvPr/>
        </p:nvSpPr>
        <p:spPr>
          <a:xfrm>
            <a:off x="6048000" y="2232000"/>
            <a:ext cx="11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1800" spc="-1" strike="noStrike">
                <a:solidFill>
                  <a:srgbClr val="ff8000"/>
                </a:solidFill>
                <a:latin typeface="Arial"/>
              </a:rPr>
              <a:t>SUBNET</a:t>
            </a:r>
            <a:endParaRPr b="1" lang="fr-FR" sz="18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33" name="TextShape 37"/>
          <p:cNvSpPr txBox="1"/>
          <p:nvPr/>
        </p:nvSpPr>
        <p:spPr>
          <a:xfrm>
            <a:off x="6238080" y="31528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1800" spc="-1" strike="noStrike">
                <a:solidFill>
                  <a:srgbClr val="2a6099"/>
                </a:solidFill>
                <a:latin typeface="Arial"/>
              </a:rPr>
              <a:t>LAN</a:t>
            </a:r>
            <a:endParaRPr b="1" lang="fr-FR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34" name="TextShape 38"/>
          <p:cNvSpPr txBox="1"/>
          <p:nvPr/>
        </p:nvSpPr>
        <p:spPr>
          <a:xfrm>
            <a:off x="6238080" y="62488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1800" spc="-1" strike="noStrike">
                <a:solidFill>
                  <a:srgbClr val="2a6099"/>
                </a:solidFill>
                <a:latin typeface="Arial"/>
              </a:rPr>
              <a:t>LAN</a:t>
            </a:r>
            <a:endParaRPr b="1" lang="fr-FR" sz="18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136" name="Picture 7" descr=""/>
            <p:cNvPicPr/>
            <p:nvPr/>
          </p:nvPicPr>
          <p:blipFill>
            <a:blip r:embed="rId1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Picture 9" descr="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8" name="CustomShape 2"/>
          <p:cNvSpPr/>
          <p:nvPr/>
        </p:nvSpPr>
        <p:spPr>
          <a:xfrm flipH="1" flipV="1" rot="5400000">
            <a:off x="10419480" y="4159440"/>
            <a:ext cx="659880" cy="426240"/>
          </a:xfrm>
          <a:prstGeom prst="bentConnector3">
            <a:avLst>
              <a:gd name="adj1" fmla="val -2308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flipV="1">
            <a:off x="1683720" y="3540600"/>
            <a:ext cx="1756440" cy="323280"/>
          </a:xfrm>
          <a:prstGeom prst="bentConnector3">
            <a:avLst>
              <a:gd name="adj1" fmla="val -310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4" descr=""/>
          <p:cNvPicPr/>
          <p:nvPr/>
        </p:nvPicPr>
        <p:blipFill>
          <a:blip r:embed="rId3"/>
          <a:srcRect l="23558" t="36827" r="23717" b="36619"/>
          <a:stretch/>
        </p:blipFill>
        <p:spPr>
          <a:xfrm>
            <a:off x="1156680" y="3841920"/>
            <a:ext cx="1906920" cy="504000"/>
          </a:xfrm>
          <a:prstGeom prst="rect">
            <a:avLst/>
          </a:prstGeom>
          <a:ln>
            <a:noFill/>
          </a:ln>
        </p:spPr>
      </p:pic>
      <p:pic>
        <p:nvPicPr>
          <p:cNvPr id="141" name="Picture 8" descr=""/>
          <p:cNvPicPr/>
          <p:nvPr/>
        </p:nvPicPr>
        <p:blipFill>
          <a:blip r:embed="rId4"/>
          <a:stretch/>
        </p:blipFill>
        <p:spPr>
          <a:xfrm>
            <a:off x="9774000" y="3078720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3879720" y="2291040"/>
            <a:ext cx="5385960" cy="3195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" name="Line 5"/>
          <p:cNvSpPr/>
          <p:nvPr/>
        </p:nvSpPr>
        <p:spPr>
          <a:xfrm>
            <a:off x="3680640" y="3540960"/>
            <a:ext cx="497880" cy="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5" descr=""/>
          <p:cNvPicPr/>
          <p:nvPr/>
        </p:nvPicPr>
        <p:blipFill>
          <a:blip r:embed="rId5"/>
          <a:stretch/>
        </p:blipFill>
        <p:spPr>
          <a:xfrm>
            <a:off x="2528280" y="264564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145" name="Line 6"/>
          <p:cNvSpPr/>
          <p:nvPr/>
        </p:nvSpPr>
        <p:spPr>
          <a:xfrm>
            <a:off x="8955000" y="4768200"/>
            <a:ext cx="497880" cy="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Picture 6" descr=""/>
          <p:cNvPicPr/>
          <p:nvPr/>
        </p:nvPicPr>
        <p:blipFill>
          <a:blip r:embed="rId6"/>
          <a:stretch/>
        </p:blipFill>
        <p:spPr>
          <a:xfrm>
            <a:off x="9356040" y="376488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147" name="Line 7"/>
          <p:cNvSpPr/>
          <p:nvPr/>
        </p:nvSpPr>
        <p:spPr>
          <a:xfrm flipV="1">
            <a:off x="4442040" y="3272760"/>
            <a:ext cx="1108080" cy="32940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8"/>
          <p:cNvSpPr/>
          <p:nvPr/>
        </p:nvSpPr>
        <p:spPr>
          <a:xfrm>
            <a:off x="4406400" y="3790800"/>
            <a:ext cx="924840" cy="935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9"/>
          <p:cNvSpPr/>
          <p:nvPr/>
        </p:nvSpPr>
        <p:spPr>
          <a:xfrm>
            <a:off x="5774760" y="3285720"/>
            <a:ext cx="1282680" cy="613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0"/>
          <p:cNvSpPr/>
          <p:nvPr/>
        </p:nvSpPr>
        <p:spPr>
          <a:xfrm flipV="1">
            <a:off x="5474520" y="3959640"/>
            <a:ext cx="1657080" cy="766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1"/>
          <p:cNvSpPr/>
          <p:nvPr/>
        </p:nvSpPr>
        <p:spPr>
          <a:xfrm flipV="1">
            <a:off x="7162560" y="3363120"/>
            <a:ext cx="1404360" cy="401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12"/>
          <p:cNvSpPr/>
          <p:nvPr/>
        </p:nvSpPr>
        <p:spPr>
          <a:xfrm>
            <a:off x="7239600" y="4003200"/>
            <a:ext cx="1491120" cy="833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3"/>
          <p:cNvSpPr/>
          <p:nvPr/>
        </p:nvSpPr>
        <p:spPr>
          <a:xfrm>
            <a:off x="8623080" y="3171960"/>
            <a:ext cx="349200" cy="128664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43" descr=""/>
          <p:cNvPicPr/>
          <p:nvPr/>
        </p:nvPicPr>
        <p:blipFill>
          <a:blip r:embed="rId7"/>
          <a:stretch/>
        </p:blipFill>
        <p:spPr>
          <a:xfrm flipH="1">
            <a:off x="3903480" y="30787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5" name="Picture 44" descr=""/>
          <p:cNvPicPr/>
          <p:nvPr/>
        </p:nvPicPr>
        <p:blipFill>
          <a:blip r:embed="rId8"/>
          <a:stretch/>
        </p:blipFill>
        <p:spPr>
          <a:xfrm>
            <a:off x="4924080" y="42418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6" name="Picture 49" descr=""/>
          <p:cNvPicPr/>
          <p:nvPr/>
        </p:nvPicPr>
        <p:blipFill>
          <a:blip r:embed="rId9"/>
          <a:srcRect l="0" t="0" r="17754" b="0"/>
          <a:stretch/>
        </p:blipFill>
        <p:spPr>
          <a:xfrm>
            <a:off x="8414280" y="4305960"/>
            <a:ext cx="759960" cy="924120"/>
          </a:xfrm>
          <a:prstGeom prst="rect">
            <a:avLst/>
          </a:prstGeom>
          <a:ln>
            <a:noFill/>
          </a:ln>
        </p:spPr>
      </p:pic>
      <p:sp>
        <p:nvSpPr>
          <p:cNvPr id="157" name="Line 14"/>
          <p:cNvSpPr/>
          <p:nvPr/>
        </p:nvSpPr>
        <p:spPr>
          <a:xfrm>
            <a:off x="7074000" y="2819880"/>
            <a:ext cx="1571040" cy="3142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47" descr=""/>
          <p:cNvPicPr/>
          <p:nvPr/>
        </p:nvPicPr>
        <p:blipFill>
          <a:blip r:embed="rId10"/>
          <a:stretch/>
        </p:blipFill>
        <p:spPr>
          <a:xfrm flipH="1">
            <a:off x="8229240" y="27100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9" name="Picture 48" descr=""/>
          <p:cNvPicPr/>
          <p:nvPr/>
        </p:nvPicPr>
        <p:blipFill>
          <a:blip r:embed="rId11"/>
          <a:stretch/>
        </p:blipFill>
        <p:spPr>
          <a:xfrm flipH="1">
            <a:off x="6606000" y="340488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160" name="Line 15"/>
          <p:cNvSpPr/>
          <p:nvPr/>
        </p:nvSpPr>
        <p:spPr>
          <a:xfrm flipV="1">
            <a:off x="5821560" y="2728440"/>
            <a:ext cx="980280" cy="4622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9890640" y="3481200"/>
            <a:ext cx="684000" cy="333720"/>
          </a:xfrm>
          <a:prstGeom prst="roundRect">
            <a:avLst>
              <a:gd name="adj" fmla="val 8594"/>
            </a:avLst>
          </a:prstGeom>
          <a:blipFill rotWithShape="0">
            <a:blip r:embed="rId12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CustomShape 17"/>
          <p:cNvSpPr/>
          <p:nvPr/>
        </p:nvSpPr>
        <p:spPr>
          <a:xfrm>
            <a:off x="6288840" y="4993920"/>
            <a:ext cx="26643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2e75b6"/>
                </a:solidFill>
                <a:latin typeface="Bahnschrift SemiBold SemiConden"/>
              </a:rPr>
              <a:t>Internet network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63" name="Line 18"/>
          <p:cNvSpPr/>
          <p:nvPr/>
        </p:nvSpPr>
        <p:spPr>
          <a:xfrm flipH="1">
            <a:off x="5699520" y="1859040"/>
            <a:ext cx="660600" cy="12196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19"/>
          <p:cNvSpPr/>
          <p:nvPr/>
        </p:nvSpPr>
        <p:spPr>
          <a:xfrm>
            <a:off x="6395400" y="1859040"/>
            <a:ext cx="678600" cy="73656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0"/>
          <p:cNvSpPr/>
          <p:nvPr/>
        </p:nvSpPr>
        <p:spPr>
          <a:xfrm flipH="1">
            <a:off x="5700960" y="1859040"/>
            <a:ext cx="660240" cy="12196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2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167" name="Picture 89" descr=""/>
            <p:cNvPicPr/>
            <p:nvPr/>
          </p:nvPicPr>
          <p:blipFill>
            <a:blip r:embed="rId13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90" descr=""/>
            <p:cNvPicPr/>
            <p:nvPr/>
          </p:nvPicPr>
          <p:blipFill>
            <a:blip r:embed="rId14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9" name="Picture 45" descr=""/>
          <p:cNvPicPr/>
          <p:nvPr/>
        </p:nvPicPr>
        <p:blipFill>
          <a:blip r:embed="rId15"/>
          <a:stretch/>
        </p:blipFill>
        <p:spPr>
          <a:xfrm>
            <a:off x="5289840" y="28663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70" name="Picture 82" descr=""/>
          <p:cNvPicPr/>
          <p:nvPr/>
        </p:nvPicPr>
        <p:blipFill>
          <a:blip r:embed="rId16"/>
          <a:stretch/>
        </p:blipFill>
        <p:spPr>
          <a:xfrm flipH="1">
            <a:off x="6549840" y="2266200"/>
            <a:ext cx="924120" cy="9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LibreOffice/6.4.6.2$Linux_X86_64 LibreOffice_project/40$Build-2</Application>
  <Words>10</Words>
  <Paragraphs>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2020-12-09T19:39:33Z</dcterms:created>
  <dc:creator>Arthur ...</dc:creator>
  <dc:description/>
  <dc:language>fr-FR</dc:language>
  <cp:lastModifiedBy/>
  <dcterms:modified xsi:type="dcterms:W3CDTF">2020-12-11T09:19:18Z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