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47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59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68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4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1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08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44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99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AE1C-31DF-4A14-B175-C67AABA0B267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5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5550263" y="541018"/>
            <a:ext cx="1689463" cy="1750425"/>
            <a:chOff x="5164183" y="93978"/>
            <a:chExt cx="1689463" cy="1750425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83" y="154940"/>
              <a:ext cx="1689463" cy="168946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88" y="93978"/>
              <a:ext cx="814252" cy="814252"/>
            </a:xfrm>
            <a:prstGeom prst="rect">
              <a:avLst/>
            </a:prstGeom>
          </p:spPr>
        </p:pic>
      </p:grpSp>
      <p:cxnSp>
        <p:nvCxnSpPr>
          <p:cNvPr id="37" name="Elbow Connector 36"/>
          <p:cNvCxnSpPr/>
          <p:nvPr/>
        </p:nvCxnSpPr>
        <p:spPr>
          <a:xfrm rot="5400000" flipH="1" flipV="1">
            <a:off x="10419080" y="4160520"/>
            <a:ext cx="660400" cy="426720"/>
          </a:xfrm>
          <a:prstGeom prst="bentConnector3">
            <a:avLst>
              <a:gd name="adj1" fmla="val -2308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1683659" y="3541114"/>
            <a:ext cx="1756953" cy="323772"/>
          </a:xfrm>
          <a:prstGeom prst="bentConnector3">
            <a:avLst>
              <a:gd name="adj1" fmla="val -31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t="36829" r="23714" b="36613"/>
          <a:stretch/>
        </p:blipFill>
        <p:spPr>
          <a:xfrm>
            <a:off x="1156788" y="3841750"/>
            <a:ext cx="1907177" cy="504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920" y="3078834"/>
            <a:ext cx="1371970" cy="1371970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3889375" y="2291079"/>
            <a:ext cx="5386252" cy="31953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680824" y="3541114"/>
            <a:ext cx="497747" cy="0"/>
          </a:xfrm>
          <a:prstGeom prst="line">
            <a:avLst/>
          </a:prstGeom>
          <a:ln w="57150" cmpd="dbl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2645769"/>
            <a:ext cx="1254035" cy="1254035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V="1">
            <a:off x="8955316" y="4768297"/>
            <a:ext cx="497747" cy="0"/>
          </a:xfrm>
          <a:prstGeom prst="line">
            <a:avLst/>
          </a:prstGeom>
          <a:ln w="57150" cmpd="dbl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08" y="3764819"/>
            <a:ext cx="1254035" cy="1254035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 flipV="1">
            <a:off x="4442099" y="3272786"/>
            <a:ext cx="1108164" cy="329475"/>
          </a:xfrm>
          <a:prstGeom prst="line">
            <a:avLst/>
          </a:prstGeom>
          <a:ln w="57150" cmpd="dbl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406540" y="3790950"/>
            <a:ext cx="924721" cy="935809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74883" y="3285852"/>
            <a:ext cx="1282689" cy="613952"/>
          </a:xfrm>
          <a:prstGeom prst="line">
            <a:avLst/>
          </a:prstGeom>
          <a:ln w="57150" cmpd="dbl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474836" y="3959944"/>
            <a:ext cx="1657059" cy="766815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162895" y="3363325"/>
            <a:ext cx="1404047" cy="401495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699761" y="1859280"/>
            <a:ext cx="660399" cy="1219554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95720" y="1859280"/>
            <a:ext cx="678636" cy="736600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39726" y="4003394"/>
            <a:ext cx="1491132" cy="833486"/>
          </a:xfrm>
          <a:prstGeom prst="line">
            <a:avLst/>
          </a:prstGeom>
          <a:ln w="57150" cmpd="dbl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23170" y="3172194"/>
            <a:ext cx="349374" cy="1286572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2892" y="3078834"/>
            <a:ext cx="924560" cy="9245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07" y="4241800"/>
            <a:ext cx="924560" cy="92456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9"/>
          <a:stretch/>
        </p:blipFill>
        <p:spPr>
          <a:xfrm>
            <a:off x="8414117" y="4306017"/>
            <a:ext cx="760363" cy="924560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>
            <a:off x="7074356" y="2819990"/>
            <a:ext cx="1570983" cy="314399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28826" y="2709914"/>
            <a:ext cx="924560" cy="92456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5637" y="3405051"/>
            <a:ext cx="924560" cy="924560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5821868" y="2728491"/>
            <a:ext cx="980252" cy="462280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49525" y="2266211"/>
            <a:ext cx="924560" cy="92456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6289004" y="4993752"/>
            <a:ext cx="26648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Internet network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15" y="3481335"/>
            <a:ext cx="684329" cy="334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93" name="Group 92"/>
          <p:cNvGrpSpPr/>
          <p:nvPr/>
        </p:nvGrpSpPr>
        <p:grpSpPr>
          <a:xfrm>
            <a:off x="5550263" y="540654"/>
            <a:ext cx="1689463" cy="1750425"/>
            <a:chOff x="5164183" y="93614"/>
            <a:chExt cx="1689463" cy="17504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83" y="154576"/>
              <a:ext cx="1689463" cy="168946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88" y="93614"/>
              <a:ext cx="814252" cy="814252"/>
            </a:xfrm>
            <a:prstGeom prst="rect">
              <a:avLst/>
            </a:prstGeom>
          </p:spPr>
        </p:pic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42" y="3409428"/>
            <a:ext cx="151829" cy="151829"/>
          </a:xfrm>
          <a:prstGeom prst="rect">
            <a:avLst/>
          </a:prstGeom>
        </p:spPr>
      </p:pic>
      <p:cxnSp>
        <p:nvCxnSpPr>
          <p:cNvPr id="117" name="Straight Connector 116"/>
          <p:cNvCxnSpPr/>
          <p:nvPr/>
        </p:nvCxnSpPr>
        <p:spPr>
          <a:xfrm>
            <a:off x="1677584" y="3300630"/>
            <a:ext cx="0" cy="216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104550" y="2623235"/>
            <a:ext cx="896971" cy="839407"/>
            <a:chOff x="1072365" y="2534788"/>
            <a:chExt cx="896971" cy="839407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365" y="2534788"/>
              <a:ext cx="570404" cy="570404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613" y="2783472"/>
              <a:ext cx="590723" cy="590723"/>
            </a:xfrm>
            <a:prstGeom prst="rect">
              <a:avLst/>
            </a:prstGeom>
          </p:spPr>
        </p:pic>
      </p:grpSp>
      <p:cxnSp>
        <p:nvCxnSpPr>
          <p:cNvPr id="118" name="Straight Connector 117"/>
          <p:cNvCxnSpPr/>
          <p:nvPr/>
        </p:nvCxnSpPr>
        <p:spPr>
          <a:xfrm flipH="1">
            <a:off x="5701031" y="1859280"/>
            <a:ext cx="660399" cy="1219554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51533" y="540654"/>
            <a:ext cx="1689463" cy="1750425"/>
            <a:chOff x="5164183" y="93614"/>
            <a:chExt cx="1689463" cy="1750425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83" y="154576"/>
              <a:ext cx="1689463" cy="1689463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88" y="93614"/>
              <a:ext cx="814252" cy="814252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32" y="2866390"/>
            <a:ext cx="92456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1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5550263" y="540928"/>
            <a:ext cx="1689463" cy="1750425"/>
            <a:chOff x="5164183" y="93614"/>
            <a:chExt cx="1689463" cy="17504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83" y="154576"/>
              <a:ext cx="1689463" cy="168946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88" y="93614"/>
              <a:ext cx="814252" cy="814252"/>
            </a:xfrm>
            <a:prstGeom prst="rect">
              <a:avLst/>
            </a:prstGeom>
          </p:spPr>
        </p:pic>
      </p:grpSp>
      <p:cxnSp>
        <p:nvCxnSpPr>
          <p:cNvPr id="37" name="Elbow Connector 36"/>
          <p:cNvCxnSpPr/>
          <p:nvPr/>
        </p:nvCxnSpPr>
        <p:spPr>
          <a:xfrm rot="5400000" flipH="1" flipV="1">
            <a:off x="10419080" y="4160520"/>
            <a:ext cx="660400" cy="426720"/>
          </a:xfrm>
          <a:prstGeom prst="bentConnector3">
            <a:avLst>
              <a:gd name="adj1" fmla="val -2308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1683659" y="3541114"/>
            <a:ext cx="1756953" cy="323772"/>
          </a:xfrm>
          <a:prstGeom prst="bentConnector3">
            <a:avLst>
              <a:gd name="adj1" fmla="val -31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t="36829" r="23714" b="36613"/>
          <a:stretch/>
        </p:blipFill>
        <p:spPr>
          <a:xfrm>
            <a:off x="1156788" y="3841750"/>
            <a:ext cx="1907177" cy="504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920" y="3078834"/>
            <a:ext cx="1371970" cy="1371970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3879850" y="2291079"/>
            <a:ext cx="5386252" cy="31953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680824" y="3541114"/>
            <a:ext cx="497747" cy="0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2645769"/>
            <a:ext cx="1254035" cy="1254035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V="1">
            <a:off x="8955316" y="4768297"/>
            <a:ext cx="497747" cy="0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08" y="3764819"/>
            <a:ext cx="1254035" cy="1254035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 flipV="1">
            <a:off x="4442099" y="3272786"/>
            <a:ext cx="1108164" cy="329475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406540" y="3790950"/>
            <a:ext cx="924721" cy="935809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74883" y="3285852"/>
            <a:ext cx="1282689" cy="613952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474836" y="3959944"/>
            <a:ext cx="1657059" cy="766815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162895" y="3363325"/>
            <a:ext cx="1404047" cy="401495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39726" y="4003394"/>
            <a:ext cx="1491132" cy="833486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23170" y="3172194"/>
            <a:ext cx="349374" cy="1286572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2892" y="3078834"/>
            <a:ext cx="924560" cy="9245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07" y="4241800"/>
            <a:ext cx="924560" cy="92456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9"/>
          <a:stretch/>
        </p:blipFill>
        <p:spPr>
          <a:xfrm>
            <a:off x="8414117" y="4306017"/>
            <a:ext cx="760363" cy="924560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>
            <a:off x="7074356" y="2819990"/>
            <a:ext cx="1570983" cy="314399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28826" y="2709914"/>
            <a:ext cx="924560" cy="92456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5637" y="3405051"/>
            <a:ext cx="924560" cy="924560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5821868" y="2728491"/>
            <a:ext cx="980252" cy="462280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15" y="3481335"/>
            <a:ext cx="684329" cy="334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TextBox 37"/>
          <p:cNvSpPr txBox="1"/>
          <p:nvPr/>
        </p:nvSpPr>
        <p:spPr>
          <a:xfrm>
            <a:off x="6289004" y="4993752"/>
            <a:ext cx="26648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Internet network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5699761" y="1859280"/>
            <a:ext cx="660399" cy="1219554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95720" y="1859280"/>
            <a:ext cx="678636" cy="736600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701031" y="1859280"/>
            <a:ext cx="660399" cy="1219554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550263" y="541018"/>
            <a:ext cx="1689463" cy="1750425"/>
            <a:chOff x="5164183" y="93978"/>
            <a:chExt cx="1689463" cy="1750425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83" y="154940"/>
              <a:ext cx="1689463" cy="168946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88" y="93978"/>
              <a:ext cx="814252" cy="814252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32" y="2866390"/>
            <a:ext cx="924560" cy="92456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49525" y="2266211"/>
            <a:ext cx="92456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7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...</dc:creator>
  <cp:lastModifiedBy>Arthur ...</cp:lastModifiedBy>
  <cp:revision>7</cp:revision>
  <dcterms:created xsi:type="dcterms:W3CDTF">2020-12-09T19:39:33Z</dcterms:created>
  <dcterms:modified xsi:type="dcterms:W3CDTF">2020-12-09T20:37:49Z</dcterms:modified>
</cp:coreProperties>
</file>