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31B050E-547D-49C6-A236-550D0382D2E8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11/12/2020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7BCEC43-EAF1-4663-8546-271A937A08C6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1"/>
          <p:cNvGrpSpPr/>
          <p:nvPr/>
        </p:nvGrpSpPr>
        <p:grpSpPr>
          <a:xfrm>
            <a:off x="5550120" y="541080"/>
            <a:ext cx="1689120" cy="1749960"/>
            <a:chOff x="5550120" y="541080"/>
            <a:chExt cx="1689120" cy="1749960"/>
          </a:xfrm>
        </p:grpSpPr>
        <p:pic>
          <p:nvPicPr>
            <p:cNvPr id="42" name="Picture 89"/>
            <p:cNvPicPr/>
            <p:nvPr/>
          </p:nvPicPr>
          <p:blipFill>
            <a:blip r:embed="rId2"/>
            <a:stretch/>
          </p:blipFill>
          <p:spPr>
            <a:xfrm>
              <a:off x="5550120" y="60192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3" name="Picture 90"/>
            <p:cNvPicPr/>
            <p:nvPr/>
          </p:nvPicPr>
          <p:blipFill>
            <a:blip r:embed="rId3">
              <a:lum bright="70000" contrast="-70000"/>
            </a:blip>
            <a:stretch/>
          </p:blipFill>
          <p:spPr>
            <a:xfrm>
              <a:off x="5987880" y="54108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4" name="CustomShape 2"/>
          <p:cNvSpPr/>
          <p:nvPr/>
        </p:nvSpPr>
        <p:spPr>
          <a:xfrm rot="5400000" flipH="1" flipV="1">
            <a:off x="10419480" y="4159440"/>
            <a:ext cx="659880" cy="426240"/>
          </a:xfrm>
          <a:prstGeom prst="bentConnector3">
            <a:avLst>
              <a:gd name="adj1" fmla="val -2308"/>
            </a:avLst>
          </a:prstGeom>
          <a:noFill/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3"/>
          <p:cNvSpPr/>
          <p:nvPr/>
        </p:nvSpPr>
        <p:spPr>
          <a:xfrm flipV="1">
            <a:off x="1683720" y="3540600"/>
            <a:ext cx="1756440" cy="323280"/>
          </a:xfrm>
          <a:prstGeom prst="bentConnector3">
            <a:avLst>
              <a:gd name="adj1" fmla="val -310"/>
            </a:avLst>
          </a:prstGeom>
          <a:noFill/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" name="Picture 4"/>
          <p:cNvPicPr/>
          <p:nvPr/>
        </p:nvPicPr>
        <p:blipFill>
          <a:blip r:embed="rId4"/>
          <a:srcRect l="23558" t="36827" r="23717" b="36619"/>
          <a:stretch/>
        </p:blipFill>
        <p:spPr>
          <a:xfrm>
            <a:off x="1156680" y="3841920"/>
            <a:ext cx="1906920" cy="504000"/>
          </a:xfrm>
          <a:prstGeom prst="rect">
            <a:avLst/>
          </a:prstGeom>
          <a:ln>
            <a:noFill/>
          </a:ln>
        </p:spPr>
      </p:pic>
      <p:pic>
        <p:nvPicPr>
          <p:cNvPr id="47" name="Picture 8"/>
          <p:cNvPicPr/>
          <p:nvPr/>
        </p:nvPicPr>
        <p:blipFill>
          <a:blip r:embed="rId5"/>
          <a:stretch/>
        </p:blipFill>
        <p:spPr>
          <a:xfrm>
            <a:off x="9774000" y="3078720"/>
            <a:ext cx="1371600" cy="1371600"/>
          </a:xfrm>
          <a:prstGeom prst="rect">
            <a:avLst/>
          </a:prstGeom>
          <a:ln>
            <a:noFill/>
          </a:ln>
        </p:spPr>
      </p:pic>
      <p:sp>
        <p:nvSpPr>
          <p:cNvPr id="48" name="CustomShape 4"/>
          <p:cNvSpPr/>
          <p:nvPr/>
        </p:nvSpPr>
        <p:spPr>
          <a:xfrm>
            <a:off x="3889440" y="2291040"/>
            <a:ext cx="5385960" cy="3195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9" name="Line 5"/>
          <p:cNvSpPr/>
          <p:nvPr/>
        </p:nvSpPr>
        <p:spPr>
          <a:xfrm>
            <a:off x="3680640" y="3540960"/>
            <a:ext cx="497880" cy="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Picture 5"/>
          <p:cNvPicPr/>
          <p:nvPr/>
        </p:nvPicPr>
        <p:blipFill>
          <a:blip r:embed="rId6"/>
          <a:stretch/>
        </p:blipFill>
        <p:spPr>
          <a:xfrm>
            <a:off x="2528280" y="2645640"/>
            <a:ext cx="1253520" cy="1253520"/>
          </a:xfrm>
          <a:prstGeom prst="rect">
            <a:avLst/>
          </a:prstGeom>
          <a:ln>
            <a:noFill/>
          </a:ln>
        </p:spPr>
      </p:pic>
      <p:sp>
        <p:nvSpPr>
          <p:cNvPr id="51" name="Line 6"/>
          <p:cNvSpPr/>
          <p:nvPr/>
        </p:nvSpPr>
        <p:spPr>
          <a:xfrm>
            <a:off x="8955000" y="4768200"/>
            <a:ext cx="497880" cy="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Picture 6"/>
          <p:cNvPicPr/>
          <p:nvPr/>
        </p:nvPicPr>
        <p:blipFill>
          <a:blip r:embed="rId7"/>
          <a:stretch/>
        </p:blipFill>
        <p:spPr>
          <a:xfrm>
            <a:off x="9356040" y="3764880"/>
            <a:ext cx="1253520" cy="1253520"/>
          </a:xfrm>
          <a:prstGeom prst="rect">
            <a:avLst/>
          </a:prstGeom>
          <a:ln>
            <a:noFill/>
          </a:ln>
        </p:spPr>
      </p:pic>
      <p:sp>
        <p:nvSpPr>
          <p:cNvPr id="53" name="Line 7"/>
          <p:cNvSpPr/>
          <p:nvPr/>
        </p:nvSpPr>
        <p:spPr>
          <a:xfrm flipV="1">
            <a:off x="4442040" y="3272760"/>
            <a:ext cx="1108080" cy="32940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8"/>
          <p:cNvSpPr/>
          <p:nvPr/>
        </p:nvSpPr>
        <p:spPr>
          <a:xfrm>
            <a:off x="4406400" y="3790800"/>
            <a:ext cx="924840" cy="9356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9"/>
          <p:cNvSpPr/>
          <p:nvPr/>
        </p:nvSpPr>
        <p:spPr>
          <a:xfrm>
            <a:off x="5774760" y="3285720"/>
            <a:ext cx="1282680" cy="61380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0"/>
          <p:cNvSpPr/>
          <p:nvPr/>
        </p:nvSpPr>
        <p:spPr>
          <a:xfrm flipV="1">
            <a:off x="5474520" y="3959640"/>
            <a:ext cx="1657080" cy="7668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Line 11"/>
          <p:cNvSpPr/>
          <p:nvPr/>
        </p:nvSpPr>
        <p:spPr>
          <a:xfrm flipV="1">
            <a:off x="7162560" y="3363120"/>
            <a:ext cx="1404360" cy="4014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Line 12"/>
          <p:cNvSpPr/>
          <p:nvPr/>
        </p:nvSpPr>
        <p:spPr>
          <a:xfrm flipH="1">
            <a:off x="5699520" y="1859040"/>
            <a:ext cx="660600" cy="121968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Line 13"/>
          <p:cNvSpPr/>
          <p:nvPr/>
        </p:nvSpPr>
        <p:spPr>
          <a:xfrm>
            <a:off x="6395400" y="1859040"/>
            <a:ext cx="678600" cy="73656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Line 14"/>
          <p:cNvSpPr/>
          <p:nvPr/>
        </p:nvSpPr>
        <p:spPr>
          <a:xfrm>
            <a:off x="7239600" y="4003200"/>
            <a:ext cx="1491120" cy="833400"/>
          </a:xfrm>
          <a:prstGeom prst="line">
            <a:avLst/>
          </a:prstGeom>
          <a:ln w="5724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Line 15"/>
          <p:cNvSpPr/>
          <p:nvPr/>
        </p:nvSpPr>
        <p:spPr>
          <a:xfrm>
            <a:off x="8623080" y="3171960"/>
            <a:ext cx="349200" cy="12866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Picture 43"/>
          <p:cNvPicPr/>
          <p:nvPr/>
        </p:nvPicPr>
        <p:blipFill>
          <a:blip r:embed="rId8"/>
          <a:stretch/>
        </p:blipFill>
        <p:spPr>
          <a:xfrm flipH="1">
            <a:off x="3903480" y="307872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63" name="Picture 44"/>
          <p:cNvPicPr/>
          <p:nvPr/>
        </p:nvPicPr>
        <p:blipFill>
          <a:blip r:embed="rId8"/>
          <a:stretch/>
        </p:blipFill>
        <p:spPr>
          <a:xfrm>
            <a:off x="4924080" y="424188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64" name="Picture 49"/>
          <p:cNvPicPr/>
          <p:nvPr/>
        </p:nvPicPr>
        <p:blipFill>
          <a:blip r:embed="rId8"/>
          <a:srcRect r="17754"/>
          <a:stretch/>
        </p:blipFill>
        <p:spPr>
          <a:xfrm>
            <a:off x="8414280" y="4305960"/>
            <a:ext cx="759960" cy="924120"/>
          </a:xfrm>
          <a:prstGeom prst="rect">
            <a:avLst/>
          </a:prstGeom>
          <a:ln>
            <a:noFill/>
          </a:ln>
        </p:spPr>
      </p:pic>
      <p:sp>
        <p:nvSpPr>
          <p:cNvPr id="65" name="Line 16"/>
          <p:cNvSpPr/>
          <p:nvPr/>
        </p:nvSpPr>
        <p:spPr>
          <a:xfrm>
            <a:off x="7074000" y="2819880"/>
            <a:ext cx="1571040" cy="31428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Picture 47"/>
          <p:cNvPicPr/>
          <p:nvPr/>
        </p:nvPicPr>
        <p:blipFill>
          <a:blip r:embed="rId8"/>
          <a:stretch/>
        </p:blipFill>
        <p:spPr>
          <a:xfrm flipH="1">
            <a:off x="8229240" y="271008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67" name="Picture 48"/>
          <p:cNvPicPr/>
          <p:nvPr/>
        </p:nvPicPr>
        <p:blipFill>
          <a:blip r:embed="rId8"/>
          <a:stretch/>
        </p:blipFill>
        <p:spPr>
          <a:xfrm flipH="1">
            <a:off x="6606000" y="3404880"/>
            <a:ext cx="924120" cy="924120"/>
          </a:xfrm>
          <a:prstGeom prst="rect">
            <a:avLst/>
          </a:prstGeom>
          <a:ln>
            <a:noFill/>
          </a:ln>
        </p:spPr>
      </p:pic>
      <p:sp>
        <p:nvSpPr>
          <p:cNvPr id="68" name="Line 17"/>
          <p:cNvSpPr/>
          <p:nvPr/>
        </p:nvSpPr>
        <p:spPr>
          <a:xfrm flipV="1">
            <a:off x="5821560" y="2728440"/>
            <a:ext cx="980280" cy="4622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" name="Picture 82"/>
          <p:cNvPicPr/>
          <p:nvPr/>
        </p:nvPicPr>
        <p:blipFill>
          <a:blip r:embed="rId8"/>
          <a:stretch/>
        </p:blipFill>
        <p:spPr>
          <a:xfrm flipH="1">
            <a:off x="6549840" y="2266200"/>
            <a:ext cx="924120" cy="924120"/>
          </a:xfrm>
          <a:prstGeom prst="rect">
            <a:avLst/>
          </a:prstGeom>
          <a:ln>
            <a:noFill/>
          </a:ln>
        </p:spPr>
      </p:pic>
      <p:sp>
        <p:nvSpPr>
          <p:cNvPr id="70" name="CustomShape 18"/>
          <p:cNvSpPr/>
          <p:nvPr/>
        </p:nvSpPr>
        <p:spPr>
          <a:xfrm>
            <a:off x="6288840" y="4993920"/>
            <a:ext cx="26643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2E75B6"/>
                </a:solidFill>
                <a:latin typeface="Bahnschrift SemiBold SemiConden"/>
              </a:rPr>
              <a:t>Internet network</a:t>
            </a:r>
            <a:endParaRPr lang="fr-FR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 dirty="0">
              <a:latin typeface="Arial"/>
            </a:endParaRPr>
          </a:p>
        </p:txBody>
      </p:sp>
      <p:sp>
        <p:nvSpPr>
          <p:cNvPr id="71" name="CustomShape 19"/>
          <p:cNvSpPr/>
          <p:nvPr/>
        </p:nvSpPr>
        <p:spPr>
          <a:xfrm>
            <a:off x="9890640" y="3481200"/>
            <a:ext cx="684000" cy="333720"/>
          </a:xfrm>
          <a:prstGeom prst="roundRect">
            <a:avLst>
              <a:gd name="adj" fmla="val 8594"/>
            </a:avLst>
          </a:prstGeom>
          <a:blipFill rotWithShape="0">
            <a:blip r:embed="rId9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2" name="Group 20"/>
          <p:cNvGrpSpPr/>
          <p:nvPr/>
        </p:nvGrpSpPr>
        <p:grpSpPr>
          <a:xfrm>
            <a:off x="5550120" y="540720"/>
            <a:ext cx="1689120" cy="1749960"/>
            <a:chOff x="5550120" y="540720"/>
            <a:chExt cx="1689120" cy="1749960"/>
          </a:xfrm>
        </p:grpSpPr>
        <p:pic>
          <p:nvPicPr>
            <p:cNvPr id="73" name="Picture 7"/>
            <p:cNvPicPr/>
            <p:nvPr/>
          </p:nvPicPr>
          <p:blipFill>
            <a:blip r:embed="rId2"/>
            <a:stretch/>
          </p:blipFill>
          <p:spPr>
            <a:xfrm>
              <a:off x="5550120" y="60156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4" name="Picture 9"/>
            <p:cNvPicPr/>
            <p:nvPr/>
          </p:nvPicPr>
          <p:blipFill>
            <a:blip r:embed="rId3">
              <a:lum bright="70000" contrast="-70000"/>
            </a:blip>
            <a:stretch/>
          </p:blipFill>
          <p:spPr>
            <a:xfrm>
              <a:off x="5987880" y="54072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5" name="Picture 113"/>
          <p:cNvPicPr/>
          <p:nvPr/>
        </p:nvPicPr>
        <p:blipFill>
          <a:blip r:embed="rId10"/>
          <a:stretch/>
        </p:blipFill>
        <p:spPr>
          <a:xfrm>
            <a:off x="10610280" y="3409560"/>
            <a:ext cx="151560" cy="151560"/>
          </a:xfrm>
          <a:prstGeom prst="rect">
            <a:avLst/>
          </a:prstGeom>
          <a:ln>
            <a:noFill/>
          </a:ln>
        </p:spPr>
      </p:pic>
      <p:sp>
        <p:nvSpPr>
          <p:cNvPr id="76" name="Line 21"/>
          <p:cNvSpPr/>
          <p:nvPr/>
        </p:nvSpPr>
        <p:spPr>
          <a:xfrm>
            <a:off x="1677240" y="3300480"/>
            <a:ext cx="0" cy="216000"/>
          </a:xfrm>
          <a:prstGeom prst="line">
            <a:avLst/>
          </a:prstGeom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" name="Group 22"/>
          <p:cNvGrpSpPr/>
          <p:nvPr/>
        </p:nvGrpSpPr>
        <p:grpSpPr>
          <a:xfrm>
            <a:off x="1104480" y="2623320"/>
            <a:ext cx="896760" cy="839160"/>
            <a:chOff x="1104480" y="2623320"/>
            <a:chExt cx="896760" cy="839160"/>
          </a:xfrm>
        </p:grpSpPr>
        <p:pic>
          <p:nvPicPr>
            <p:cNvPr id="78" name="Picture 111"/>
            <p:cNvPicPr/>
            <p:nvPr/>
          </p:nvPicPr>
          <p:blipFill>
            <a:blip r:embed="rId11"/>
            <a:stretch/>
          </p:blipFill>
          <p:spPr>
            <a:xfrm>
              <a:off x="1104480" y="2623320"/>
              <a:ext cx="569880" cy="56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9" name="Picture 110"/>
            <p:cNvPicPr/>
            <p:nvPr/>
          </p:nvPicPr>
          <p:blipFill>
            <a:blip r:embed="rId12"/>
            <a:stretch/>
          </p:blipFill>
          <p:spPr>
            <a:xfrm>
              <a:off x="1410840" y="2872080"/>
              <a:ext cx="590400" cy="590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80" name="Line 23"/>
          <p:cNvSpPr/>
          <p:nvPr/>
        </p:nvSpPr>
        <p:spPr>
          <a:xfrm flipH="1">
            <a:off x="5700960" y="1859040"/>
            <a:ext cx="660240" cy="121968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1" name="Group 24"/>
          <p:cNvGrpSpPr/>
          <p:nvPr/>
        </p:nvGrpSpPr>
        <p:grpSpPr>
          <a:xfrm>
            <a:off x="5551560" y="540720"/>
            <a:ext cx="1689120" cy="1749960"/>
            <a:chOff x="5551560" y="540720"/>
            <a:chExt cx="1689120" cy="1749960"/>
          </a:xfrm>
        </p:grpSpPr>
        <p:pic>
          <p:nvPicPr>
            <p:cNvPr id="82" name="Picture 119"/>
            <p:cNvPicPr/>
            <p:nvPr/>
          </p:nvPicPr>
          <p:blipFill>
            <a:blip r:embed="rId2"/>
            <a:stretch/>
          </p:blipFill>
          <p:spPr>
            <a:xfrm>
              <a:off x="5551560" y="60156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3" name="Picture 120"/>
            <p:cNvPicPr/>
            <p:nvPr/>
          </p:nvPicPr>
          <p:blipFill>
            <a:blip r:embed="rId3">
              <a:lum bright="70000" contrast="-70000"/>
            </a:blip>
            <a:stretch/>
          </p:blipFill>
          <p:spPr>
            <a:xfrm>
              <a:off x="5988960" y="54072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84" name="Picture 45"/>
          <p:cNvPicPr/>
          <p:nvPr/>
        </p:nvPicPr>
        <p:blipFill>
          <a:blip r:embed="rId8"/>
          <a:stretch/>
        </p:blipFill>
        <p:spPr>
          <a:xfrm>
            <a:off x="5289840" y="2866320"/>
            <a:ext cx="924120" cy="92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6"/>
          <p:cNvGrpSpPr/>
          <p:nvPr/>
        </p:nvGrpSpPr>
        <p:grpSpPr>
          <a:xfrm>
            <a:off x="2421360" y="4040039"/>
            <a:ext cx="1371600" cy="1371600"/>
            <a:chOff x="2421360" y="4142880"/>
            <a:chExt cx="1371600" cy="1371600"/>
          </a:xfrm>
        </p:grpSpPr>
        <p:grpSp>
          <p:nvGrpSpPr>
            <p:cNvPr id="120" name="Group 27"/>
            <p:cNvGrpSpPr/>
            <p:nvPr/>
          </p:nvGrpSpPr>
          <p:grpSpPr>
            <a:xfrm>
              <a:off x="2421360" y="4142880"/>
              <a:ext cx="1371600" cy="1371600"/>
              <a:chOff x="2421360" y="4142880"/>
              <a:chExt cx="1371600" cy="1371600"/>
            </a:xfrm>
          </p:grpSpPr>
          <p:pic>
            <p:nvPicPr>
              <p:cNvPr id="121" name="Picture 121"/>
              <p:cNvPicPr/>
              <p:nvPr/>
            </p:nvPicPr>
            <p:blipFill>
              <a:blip r:embed="rId2"/>
              <a:stretch/>
            </p:blipFill>
            <p:spPr>
              <a:xfrm>
                <a:off x="2421360" y="4142880"/>
                <a:ext cx="1371600" cy="137160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2" name="CustomShape 28"/>
              <p:cNvSpPr/>
              <p:nvPr/>
            </p:nvSpPr>
            <p:spPr>
              <a:xfrm>
                <a:off x="2538000" y="4545360"/>
                <a:ext cx="684000" cy="333720"/>
              </a:xfrm>
              <a:prstGeom prst="roundRect">
                <a:avLst>
                  <a:gd name="adj" fmla="val 8594"/>
                </a:avLst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pic>
            <p:nvPicPr>
              <p:cNvPr id="123" name="Picture 123"/>
              <p:cNvPicPr/>
              <p:nvPr/>
            </p:nvPicPr>
            <p:blipFill>
              <a:blip r:embed="rId4"/>
              <a:stretch/>
            </p:blipFill>
            <p:spPr>
              <a:xfrm>
                <a:off x="3258000" y="4473360"/>
                <a:ext cx="151560" cy="1515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4" name="CustomShape 29"/>
              <p:cNvSpPr/>
              <p:nvPr/>
            </p:nvSpPr>
            <p:spPr>
              <a:xfrm>
                <a:off x="2421360" y="4277520"/>
                <a:ext cx="1361520" cy="835920"/>
              </a:xfrm>
              <a:prstGeom prst="rect">
                <a:avLst/>
              </a:prstGeom>
              <a:solidFill>
                <a:srgbClr val="FFFFFF">
                  <a:alpha val="3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5" name="CustomShape 30"/>
            <p:cNvSpPr/>
            <p:nvPr/>
          </p:nvSpPr>
          <p:spPr>
            <a:xfrm>
              <a:off x="2792880" y="5114880"/>
              <a:ext cx="687240" cy="244080"/>
            </a:xfrm>
            <a:prstGeom prst="rect">
              <a:avLst/>
            </a:prstGeom>
            <a:solidFill>
              <a:srgbClr val="FFFFFF">
                <a:alpha val="3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28" name="CustomShape 33"/>
          <p:cNvSpPr/>
          <p:nvPr/>
        </p:nvSpPr>
        <p:spPr>
          <a:xfrm>
            <a:off x="2232000" y="792000"/>
            <a:ext cx="5256000" cy="2808000"/>
          </a:xfrm>
          <a:custGeom>
            <a:avLst/>
            <a:gdLst/>
            <a:ahLst/>
            <a:cxnLst/>
            <a:rect l="0" t="0" r="r" b="b"/>
            <a:pathLst>
              <a:path w="14602" h="7802">
                <a:moveTo>
                  <a:pt x="1300" y="0"/>
                </a:moveTo>
                <a:lnTo>
                  <a:pt x="1300" y="0"/>
                </a:lnTo>
                <a:cubicBezTo>
                  <a:pt x="1072" y="0"/>
                  <a:pt x="848" y="60"/>
                  <a:pt x="650" y="174"/>
                </a:cubicBezTo>
                <a:cubicBezTo>
                  <a:pt x="452" y="288"/>
                  <a:pt x="288" y="452"/>
                  <a:pt x="174" y="650"/>
                </a:cubicBezTo>
                <a:cubicBezTo>
                  <a:pt x="60" y="848"/>
                  <a:pt x="0" y="1072"/>
                  <a:pt x="0" y="1300"/>
                </a:cubicBezTo>
                <a:lnTo>
                  <a:pt x="0" y="6500"/>
                </a:lnTo>
                <a:lnTo>
                  <a:pt x="0" y="6501"/>
                </a:lnTo>
                <a:cubicBezTo>
                  <a:pt x="0" y="6729"/>
                  <a:pt x="60" y="6953"/>
                  <a:pt x="174" y="7151"/>
                </a:cubicBezTo>
                <a:cubicBezTo>
                  <a:pt x="288" y="7349"/>
                  <a:pt x="452" y="7513"/>
                  <a:pt x="650" y="7627"/>
                </a:cubicBezTo>
                <a:cubicBezTo>
                  <a:pt x="848" y="7741"/>
                  <a:pt x="1072" y="7801"/>
                  <a:pt x="1300" y="7801"/>
                </a:cubicBezTo>
                <a:lnTo>
                  <a:pt x="13300" y="7801"/>
                </a:lnTo>
                <a:lnTo>
                  <a:pt x="13301" y="7801"/>
                </a:lnTo>
                <a:cubicBezTo>
                  <a:pt x="13529" y="7801"/>
                  <a:pt x="13753" y="7741"/>
                  <a:pt x="13951" y="7627"/>
                </a:cubicBezTo>
                <a:cubicBezTo>
                  <a:pt x="14149" y="7513"/>
                  <a:pt x="14313" y="7349"/>
                  <a:pt x="14427" y="7151"/>
                </a:cubicBezTo>
                <a:cubicBezTo>
                  <a:pt x="14541" y="6953"/>
                  <a:pt x="14601" y="6729"/>
                  <a:pt x="14601" y="6501"/>
                </a:cubicBezTo>
                <a:lnTo>
                  <a:pt x="14601" y="1300"/>
                </a:lnTo>
                <a:lnTo>
                  <a:pt x="14601" y="1300"/>
                </a:lnTo>
                <a:lnTo>
                  <a:pt x="14601" y="1300"/>
                </a:lnTo>
                <a:cubicBezTo>
                  <a:pt x="14601" y="1072"/>
                  <a:pt x="14541" y="848"/>
                  <a:pt x="14427" y="650"/>
                </a:cubicBezTo>
                <a:cubicBezTo>
                  <a:pt x="14313" y="452"/>
                  <a:pt x="14149" y="288"/>
                  <a:pt x="13951" y="174"/>
                </a:cubicBezTo>
                <a:cubicBezTo>
                  <a:pt x="13753" y="60"/>
                  <a:pt x="13529" y="0"/>
                  <a:pt x="13301" y="0"/>
                </a:cubicBezTo>
                <a:lnTo>
                  <a:pt x="1300" y="0"/>
                </a:lnTo>
              </a:path>
            </a:pathLst>
          </a:custGeom>
          <a:solidFill>
            <a:schemeClr val="bg1"/>
          </a:solidFill>
          <a:ln w="9525">
            <a:solidFill>
              <a:srgbClr val="3465A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6"/>
          <p:cNvSpPr/>
          <p:nvPr/>
        </p:nvSpPr>
        <p:spPr>
          <a:xfrm rot="10800000">
            <a:off x="2614680" y="2028600"/>
            <a:ext cx="313200" cy="771840"/>
          </a:xfrm>
          <a:prstGeom prst="rightBracket">
            <a:avLst>
              <a:gd name="adj" fmla="val 8333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34"/>
          <p:cNvSpPr/>
          <p:nvPr/>
        </p:nvSpPr>
        <p:spPr>
          <a:xfrm>
            <a:off x="3528000" y="936000"/>
            <a:ext cx="3816000" cy="1656000"/>
          </a:xfrm>
          <a:custGeom>
            <a:avLst/>
            <a:gdLst/>
            <a:ahLst/>
            <a:cxnLst/>
            <a:rect l="0" t="0" r="r" b="b"/>
            <a:pathLst>
              <a:path w="10602" h="4602">
                <a:moveTo>
                  <a:pt x="766" y="0"/>
                </a:moveTo>
                <a:lnTo>
                  <a:pt x="767" y="0"/>
                </a:lnTo>
                <a:cubicBezTo>
                  <a:pt x="632" y="0"/>
                  <a:pt x="500" y="35"/>
                  <a:pt x="383" y="103"/>
                </a:cubicBezTo>
                <a:cubicBezTo>
                  <a:pt x="267" y="170"/>
                  <a:pt x="170" y="267"/>
                  <a:pt x="103" y="383"/>
                </a:cubicBezTo>
                <a:cubicBezTo>
                  <a:pt x="35" y="500"/>
                  <a:pt x="0" y="632"/>
                  <a:pt x="0" y="767"/>
                </a:cubicBezTo>
                <a:lnTo>
                  <a:pt x="0" y="3834"/>
                </a:lnTo>
                <a:lnTo>
                  <a:pt x="0" y="3834"/>
                </a:lnTo>
                <a:cubicBezTo>
                  <a:pt x="0" y="3969"/>
                  <a:pt x="35" y="4101"/>
                  <a:pt x="103" y="4218"/>
                </a:cubicBezTo>
                <a:cubicBezTo>
                  <a:pt x="170" y="4334"/>
                  <a:pt x="267" y="4431"/>
                  <a:pt x="383" y="4498"/>
                </a:cubicBezTo>
                <a:cubicBezTo>
                  <a:pt x="500" y="4566"/>
                  <a:pt x="632" y="4601"/>
                  <a:pt x="767" y="4601"/>
                </a:cubicBezTo>
                <a:lnTo>
                  <a:pt x="9834" y="4601"/>
                </a:lnTo>
                <a:lnTo>
                  <a:pt x="9834" y="4601"/>
                </a:lnTo>
                <a:cubicBezTo>
                  <a:pt x="9969" y="4601"/>
                  <a:pt x="10101" y="4566"/>
                  <a:pt x="10218" y="4498"/>
                </a:cubicBezTo>
                <a:cubicBezTo>
                  <a:pt x="10334" y="4431"/>
                  <a:pt x="10431" y="4334"/>
                  <a:pt x="10498" y="4218"/>
                </a:cubicBezTo>
                <a:cubicBezTo>
                  <a:pt x="10566" y="4101"/>
                  <a:pt x="10601" y="3969"/>
                  <a:pt x="10601" y="3834"/>
                </a:cubicBezTo>
                <a:lnTo>
                  <a:pt x="10601" y="766"/>
                </a:lnTo>
                <a:lnTo>
                  <a:pt x="10601" y="767"/>
                </a:lnTo>
                <a:lnTo>
                  <a:pt x="10601" y="767"/>
                </a:lnTo>
                <a:cubicBezTo>
                  <a:pt x="10601" y="632"/>
                  <a:pt x="10566" y="500"/>
                  <a:pt x="10498" y="383"/>
                </a:cubicBezTo>
                <a:cubicBezTo>
                  <a:pt x="10431" y="267"/>
                  <a:pt x="10334" y="170"/>
                  <a:pt x="10218" y="103"/>
                </a:cubicBezTo>
                <a:cubicBezTo>
                  <a:pt x="10101" y="35"/>
                  <a:pt x="9969" y="0"/>
                  <a:pt x="9834" y="0"/>
                </a:cubicBezTo>
                <a:lnTo>
                  <a:pt x="766" y="0"/>
                </a:lnTo>
              </a:path>
            </a:pathLst>
          </a:custGeom>
          <a:solidFill>
            <a:schemeClr val="bg1">
              <a:lumMod val="85000"/>
            </a:schemeClr>
          </a:solidFill>
          <a:ln w="7200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1"/>
          <p:cNvSpPr/>
          <p:nvPr/>
        </p:nvSpPr>
        <p:spPr>
          <a:xfrm rot="10800000" flipH="1" flipV="1">
            <a:off x="3596040" y="5143964"/>
            <a:ext cx="251640" cy="243000"/>
          </a:xfrm>
          <a:prstGeom prst="bentConnector3">
            <a:avLst>
              <a:gd name="adj1" fmla="val 99139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Line 2"/>
          <p:cNvSpPr/>
          <p:nvPr/>
        </p:nvSpPr>
        <p:spPr>
          <a:xfrm>
            <a:off x="289080" y="2454840"/>
            <a:ext cx="648000" cy="0"/>
          </a:xfrm>
          <a:prstGeom prst="line">
            <a:avLst/>
          </a:prstGeom>
          <a:ln w="5724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Line 3"/>
          <p:cNvSpPr/>
          <p:nvPr/>
        </p:nvSpPr>
        <p:spPr>
          <a:xfrm>
            <a:off x="3408840" y="2002680"/>
            <a:ext cx="252000" cy="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Line 4"/>
          <p:cNvSpPr/>
          <p:nvPr/>
        </p:nvSpPr>
        <p:spPr>
          <a:xfrm flipV="1">
            <a:off x="2016000" y="2456280"/>
            <a:ext cx="5983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Picture 5"/>
          <p:cNvPicPr/>
          <p:nvPr/>
        </p:nvPicPr>
        <p:blipFill>
          <a:blip r:embed="rId5"/>
          <a:stretch/>
        </p:blipFill>
        <p:spPr>
          <a:xfrm>
            <a:off x="794520" y="1538280"/>
            <a:ext cx="1253520" cy="1253520"/>
          </a:xfrm>
          <a:prstGeom prst="rect">
            <a:avLst/>
          </a:prstGeom>
          <a:ln>
            <a:noFill/>
          </a:ln>
        </p:spPr>
      </p:pic>
      <p:grpSp>
        <p:nvGrpSpPr>
          <p:cNvPr id="90" name="Group 5"/>
          <p:cNvGrpSpPr/>
          <p:nvPr/>
        </p:nvGrpSpPr>
        <p:grpSpPr>
          <a:xfrm>
            <a:off x="2529720" y="1458720"/>
            <a:ext cx="896760" cy="839160"/>
            <a:chOff x="2529720" y="1458720"/>
            <a:chExt cx="896760" cy="839160"/>
          </a:xfrm>
        </p:grpSpPr>
        <p:pic>
          <p:nvPicPr>
            <p:cNvPr id="91" name="Picture 111"/>
            <p:cNvPicPr/>
            <p:nvPr/>
          </p:nvPicPr>
          <p:blipFill>
            <a:blip r:embed="rId6"/>
            <a:stretch/>
          </p:blipFill>
          <p:spPr>
            <a:xfrm>
              <a:off x="2529720" y="1458720"/>
              <a:ext cx="569880" cy="56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110"/>
            <p:cNvPicPr/>
            <p:nvPr/>
          </p:nvPicPr>
          <p:blipFill>
            <a:blip r:embed="rId7"/>
            <a:stretch/>
          </p:blipFill>
          <p:spPr>
            <a:xfrm>
              <a:off x="2836080" y="1707480"/>
              <a:ext cx="590400" cy="5904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94" name="Picture 4"/>
          <p:cNvPicPr/>
          <p:nvPr/>
        </p:nvPicPr>
        <p:blipFill>
          <a:blip r:embed="rId8"/>
          <a:srcRect l="23558" t="36827" r="23717" b="36619"/>
          <a:stretch/>
        </p:blipFill>
        <p:spPr>
          <a:xfrm>
            <a:off x="2355840" y="2631600"/>
            <a:ext cx="1906920" cy="504000"/>
          </a:xfrm>
          <a:prstGeom prst="rect">
            <a:avLst/>
          </a:prstGeom>
          <a:ln>
            <a:noFill/>
          </a:ln>
        </p:spPr>
      </p:pic>
      <p:grpSp>
        <p:nvGrpSpPr>
          <p:cNvPr id="95" name="Group 7"/>
          <p:cNvGrpSpPr/>
          <p:nvPr/>
        </p:nvGrpSpPr>
        <p:grpSpPr>
          <a:xfrm>
            <a:off x="3892320" y="878040"/>
            <a:ext cx="1371600" cy="1371600"/>
            <a:chOff x="3892320" y="878040"/>
            <a:chExt cx="1371600" cy="1371600"/>
          </a:xfrm>
        </p:grpSpPr>
        <p:pic>
          <p:nvPicPr>
            <p:cNvPr id="96" name="Picture 8"/>
            <p:cNvPicPr/>
            <p:nvPr/>
          </p:nvPicPr>
          <p:blipFill>
            <a:blip r:embed="rId2"/>
            <a:stretch/>
          </p:blipFill>
          <p:spPr>
            <a:xfrm>
              <a:off x="3892320" y="878040"/>
              <a:ext cx="1371600" cy="1371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97" name="CustomShape 8"/>
            <p:cNvSpPr/>
            <p:nvPr/>
          </p:nvSpPr>
          <p:spPr>
            <a:xfrm>
              <a:off x="4008960" y="1280520"/>
              <a:ext cx="684000" cy="333720"/>
            </a:xfrm>
            <a:prstGeom prst="roundRect">
              <a:avLst>
                <a:gd name="adj" fmla="val 8594"/>
              </a:avLst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98" name="Picture 113"/>
            <p:cNvPicPr/>
            <p:nvPr/>
          </p:nvPicPr>
          <p:blipFill>
            <a:blip r:embed="rId4"/>
            <a:stretch/>
          </p:blipFill>
          <p:spPr>
            <a:xfrm>
              <a:off x="4728600" y="1208520"/>
              <a:ext cx="151560" cy="151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0" name="CustomShape 10"/>
          <p:cNvSpPr/>
          <p:nvPr/>
        </p:nvSpPr>
        <p:spPr>
          <a:xfrm rot="10800000">
            <a:off x="3648600" y="1762920"/>
            <a:ext cx="313200" cy="670320"/>
          </a:xfrm>
          <a:prstGeom prst="rightBracket">
            <a:avLst>
              <a:gd name="adj" fmla="val 8333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4"/>
          <p:cNvSpPr/>
          <p:nvPr/>
        </p:nvSpPr>
        <p:spPr>
          <a:xfrm>
            <a:off x="2821680" y="3087000"/>
            <a:ext cx="10663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</a:rPr>
              <a:t>192.168.1.XX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5" name="CustomShape 15"/>
          <p:cNvSpPr/>
          <p:nvPr/>
        </p:nvSpPr>
        <p:spPr>
          <a:xfrm>
            <a:off x="2787840" y="2173140"/>
            <a:ext cx="100512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</a:rPr>
              <a:t>192.168.1.XY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07" name="Line 17"/>
          <p:cNvSpPr/>
          <p:nvPr/>
        </p:nvSpPr>
        <p:spPr>
          <a:xfrm>
            <a:off x="332280" y="5718164"/>
            <a:ext cx="648000" cy="0"/>
          </a:xfrm>
          <a:prstGeom prst="line">
            <a:avLst/>
          </a:prstGeom>
          <a:ln w="5724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18"/>
          <p:cNvSpPr/>
          <p:nvPr/>
        </p:nvSpPr>
        <p:spPr>
          <a:xfrm>
            <a:off x="2825280" y="5532044"/>
            <a:ext cx="972000" cy="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Line 19"/>
          <p:cNvSpPr/>
          <p:nvPr/>
        </p:nvSpPr>
        <p:spPr>
          <a:xfrm flipV="1">
            <a:off x="1980000" y="5657324"/>
            <a:ext cx="576000" cy="10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0" name="Picture 78"/>
          <p:cNvPicPr/>
          <p:nvPr/>
        </p:nvPicPr>
        <p:blipFill>
          <a:blip r:embed="rId5"/>
          <a:stretch/>
        </p:blipFill>
        <p:spPr>
          <a:xfrm>
            <a:off x="776520" y="4801604"/>
            <a:ext cx="1253520" cy="1253520"/>
          </a:xfrm>
          <a:prstGeom prst="rect">
            <a:avLst/>
          </a:prstGeom>
          <a:ln>
            <a:noFill/>
          </a:ln>
        </p:spPr>
      </p:pic>
      <p:grpSp>
        <p:nvGrpSpPr>
          <p:cNvPr id="111" name="Group 20"/>
          <p:cNvGrpSpPr/>
          <p:nvPr/>
        </p:nvGrpSpPr>
        <p:grpSpPr>
          <a:xfrm>
            <a:off x="3672312" y="4952804"/>
            <a:ext cx="874080" cy="893880"/>
            <a:chOff x="3650040" y="5054400"/>
            <a:chExt cx="874080" cy="893880"/>
          </a:xfrm>
        </p:grpSpPr>
        <p:pic>
          <p:nvPicPr>
            <p:cNvPr id="112" name="Picture 80"/>
            <p:cNvPicPr/>
            <p:nvPr/>
          </p:nvPicPr>
          <p:blipFill>
            <a:blip r:embed="rId6"/>
            <a:stretch/>
          </p:blipFill>
          <p:spPr>
            <a:xfrm>
              <a:off x="3954240" y="5054400"/>
              <a:ext cx="569880" cy="5698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3" name="Picture 81"/>
            <p:cNvPicPr/>
            <p:nvPr/>
          </p:nvPicPr>
          <p:blipFill>
            <a:blip r:embed="rId7"/>
            <a:stretch/>
          </p:blipFill>
          <p:spPr>
            <a:xfrm>
              <a:off x="3650040" y="5357880"/>
              <a:ext cx="590400" cy="5904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4" name="CustomShape 21"/>
          <p:cNvSpPr/>
          <p:nvPr/>
        </p:nvSpPr>
        <p:spPr>
          <a:xfrm rot="10800000">
            <a:off x="2556720" y="5529524"/>
            <a:ext cx="313200" cy="670320"/>
          </a:xfrm>
          <a:prstGeom prst="rightBracket">
            <a:avLst>
              <a:gd name="adj" fmla="val 8333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2"/>
          <p:cNvSpPr/>
          <p:nvPr/>
        </p:nvSpPr>
        <p:spPr>
          <a:xfrm>
            <a:off x="2853360" y="6340244"/>
            <a:ext cx="867960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</a:rPr>
              <a:t>192.168.1.XX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16" name="CustomShape 23"/>
          <p:cNvSpPr/>
          <p:nvPr/>
        </p:nvSpPr>
        <p:spPr>
          <a:xfrm>
            <a:off x="3605808" y="5705924"/>
            <a:ext cx="12405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</a:rPr>
              <a:t>192.168.1.XY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17" name="CustomShape 24"/>
          <p:cNvSpPr/>
          <p:nvPr/>
        </p:nvSpPr>
        <p:spPr>
          <a:xfrm>
            <a:off x="3351960" y="4906004"/>
            <a:ext cx="230760" cy="428760"/>
          </a:xfrm>
          <a:prstGeom prst="rightBracket">
            <a:avLst>
              <a:gd name="adj" fmla="val 8333"/>
            </a:avLst>
          </a:prstGeom>
          <a:noFill/>
          <a:ln w="1908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5"/>
          <p:cNvSpPr/>
          <p:nvPr/>
        </p:nvSpPr>
        <p:spPr>
          <a:xfrm>
            <a:off x="2737505" y="4022399"/>
            <a:ext cx="894959" cy="2293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</a:rPr>
              <a:t>192.168.1.XYZ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26" name="CustomShape 31"/>
          <p:cNvSpPr/>
          <p:nvPr/>
        </p:nvSpPr>
        <p:spPr>
          <a:xfrm>
            <a:off x="3150000" y="5240804"/>
            <a:ext cx="335520" cy="21888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32"/>
          <p:cNvSpPr/>
          <p:nvPr/>
        </p:nvSpPr>
        <p:spPr>
          <a:xfrm>
            <a:off x="3259080" y="5244044"/>
            <a:ext cx="379440" cy="21492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35"/>
          <p:cNvSpPr/>
          <p:nvPr/>
        </p:nvSpPr>
        <p:spPr>
          <a:xfrm>
            <a:off x="2196000" y="3888000"/>
            <a:ext cx="5292000" cy="2808000"/>
          </a:xfrm>
          <a:custGeom>
            <a:avLst/>
            <a:gdLst/>
            <a:ahLst/>
            <a:cxnLst/>
            <a:rect l="0" t="0" r="r" b="b"/>
            <a:pathLst>
              <a:path w="14602" h="7802">
                <a:moveTo>
                  <a:pt x="1300" y="0"/>
                </a:moveTo>
                <a:lnTo>
                  <a:pt x="1300" y="0"/>
                </a:lnTo>
                <a:cubicBezTo>
                  <a:pt x="1072" y="0"/>
                  <a:pt x="848" y="60"/>
                  <a:pt x="650" y="174"/>
                </a:cubicBezTo>
                <a:cubicBezTo>
                  <a:pt x="452" y="288"/>
                  <a:pt x="288" y="452"/>
                  <a:pt x="174" y="650"/>
                </a:cubicBezTo>
                <a:cubicBezTo>
                  <a:pt x="60" y="848"/>
                  <a:pt x="0" y="1072"/>
                  <a:pt x="0" y="1300"/>
                </a:cubicBezTo>
                <a:lnTo>
                  <a:pt x="0" y="6500"/>
                </a:lnTo>
                <a:lnTo>
                  <a:pt x="0" y="6501"/>
                </a:lnTo>
                <a:cubicBezTo>
                  <a:pt x="0" y="6729"/>
                  <a:pt x="60" y="6953"/>
                  <a:pt x="174" y="7151"/>
                </a:cubicBezTo>
                <a:cubicBezTo>
                  <a:pt x="288" y="7349"/>
                  <a:pt x="452" y="7513"/>
                  <a:pt x="650" y="7627"/>
                </a:cubicBezTo>
                <a:cubicBezTo>
                  <a:pt x="848" y="7741"/>
                  <a:pt x="1072" y="7801"/>
                  <a:pt x="1300" y="7801"/>
                </a:cubicBezTo>
                <a:lnTo>
                  <a:pt x="13300" y="7801"/>
                </a:lnTo>
                <a:lnTo>
                  <a:pt x="13301" y="7801"/>
                </a:lnTo>
                <a:cubicBezTo>
                  <a:pt x="13529" y="7801"/>
                  <a:pt x="13753" y="7741"/>
                  <a:pt x="13951" y="7627"/>
                </a:cubicBezTo>
                <a:cubicBezTo>
                  <a:pt x="14149" y="7513"/>
                  <a:pt x="14313" y="7349"/>
                  <a:pt x="14427" y="7151"/>
                </a:cubicBezTo>
                <a:cubicBezTo>
                  <a:pt x="14541" y="6953"/>
                  <a:pt x="14601" y="6729"/>
                  <a:pt x="14601" y="6501"/>
                </a:cubicBezTo>
                <a:lnTo>
                  <a:pt x="14601" y="1300"/>
                </a:lnTo>
                <a:lnTo>
                  <a:pt x="14601" y="1300"/>
                </a:lnTo>
                <a:lnTo>
                  <a:pt x="14601" y="1300"/>
                </a:lnTo>
                <a:cubicBezTo>
                  <a:pt x="14601" y="1072"/>
                  <a:pt x="14541" y="848"/>
                  <a:pt x="14427" y="650"/>
                </a:cubicBezTo>
                <a:cubicBezTo>
                  <a:pt x="14313" y="452"/>
                  <a:pt x="14149" y="288"/>
                  <a:pt x="13951" y="174"/>
                </a:cubicBezTo>
                <a:cubicBezTo>
                  <a:pt x="13753" y="60"/>
                  <a:pt x="13529" y="0"/>
                  <a:pt x="13301" y="0"/>
                </a:cubicBezTo>
                <a:lnTo>
                  <a:pt x="1300" y="0"/>
                </a:lnTo>
              </a:path>
            </a:pathLst>
          </a:custGeom>
          <a:noFill/>
          <a:ln w="9525">
            <a:solidFill>
              <a:srgbClr val="3465A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1" name="Picture 85"/>
          <p:cNvPicPr/>
          <p:nvPr/>
        </p:nvPicPr>
        <p:blipFill>
          <a:blip r:embed="rId8"/>
          <a:srcRect l="23558" t="36827" r="23717" b="36619"/>
          <a:stretch/>
        </p:blipFill>
        <p:spPr>
          <a:xfrm>
            <a:off x="2333880" y="5884844"/>
            <a:ext cx="1906920" cy="504000"/>
          </a:xfrm>
          <a:prstGeom prst="rect">
            <a:avLst/>
          </a:prstGeom>
          <a:ln>
            <a:noFill/>
          </a:ln>
        </p:spPr>
      </p:pic>
      <p:sp>
        <p:nvSpPr>
          <p:cNvPr id="132" name="TextShape 36"/>
          <p:cNvSpPr txBox="1"/>
          <p:nvPr/>
        </p:nvSpPr>
        <p:spPr>
          <a:xfrm>
            <a:off x="6048000" y="2232000"/>
            <a:ext cx="115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fr-FR" sz="1800" b="1" strike="noStrike" spc="-1" dirty="0">
              <a:solidFill>
                <a:srgbClr val="FF8000"/>
              </a:solidFill>
              <a:latin typeface="Arial"/>
            </a:endParaRPr>
          </a:p>
        </p:txBody>
      </p:sp>
      <p:sp>
        <p:nvSpPr>
          <p:cNvPr id="133" name="TextShape 37"/>
          <p:cNvSpPr txBox="1"/>
          <p:nvPr/>
        </p:nvSpPr>
        <p:spPr>
          <a:xfrm>
            <a:off x="6696000" y="3196502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fr-FR" sz="2000" spc="-1" dirty="0">
                <a:solidFill>
                  <a:schemeClr val="accent5"/>
                </a:solidFill>
                <a:latin typeface="Bahnschrift SemiBold SemiConden"/>
              </a:rPr>
              <a:t>LAN</a:t>
            </a:r>
          </a:p>
        </p:txBody>
      </p:sp>
      <p:sp>
        <p:nvSpPr>
          <p:cNvPr id="134" name="TextShape 38"/>
          <p:cNvSpPr txBox="1"/>
          <p:nvPr/>
        </p:nvSpPr>
        <p:spPr>
          <a:xfrm>
            <a:off x="6696000" y="6280844"/>
            <a:ext cx="792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>
            <a:defPPr>
              <a:defRPr lang="fr-FR"/>
            </a:defPPr>
            <a:lvl1pPr>
              <a:defRPr sz="2000" spc="-1">
                <a:solidFill>
                  <a:schemeClr val="accent5"/>
                </a:solidFill>
                <a:latin typeface="Bahnschrift SemiBold SemiConden"/>
              </a:defRPr>
            </a:lvl1pPr>
          </a:lstStyle>
          <a:p>
            <a:r>
              <a:rPr lang="fr-FR" dirty="0" smtClean="0"/>
              <a:t>LAN</a:t>
            </a:r>
            <a:endParaRPr lang="fr-FR" dirty="0"/>
          </a:p>
        </p:txBody>
      </p:sp>
      <p:sp>
        <p:nvSpPr>
          <p:cNvPr id="53" name="CustomShape 34"/>
          <p:cNvSpPr/>
          <p:nvPr/>
        </p:nvSpPr>
        <p:spPr>
          <a:xfrm>
            <a:off x="3528000" y="935022"/>
            <a:ext cx="3816000" cy="1656000"/>
          </a:xfrm>
          <a:custGeom>
            <a:avLst/>
            <a:gdLst/>
            <a:ahLst/>
            <a:cxnLst/>
            <a:rect l="0" t="0" r="r" b="b"/>
            <a:pathLst>
              <a:path w="10602" h="4602">
                <a:moveTo>
                  <a:pt x="766" y="0"/>
                </a:moveTo>
                <a:lnTo>
                  <a:pt x="767" y="0"/>
                </a:lnTo>
                <a:cubicBezTo>
                  <a:pt x="632" y="0"/>
                  <a:pt x="500" y="35"/>
                  <a:pt x="383" y="103"/>
                </a:cubicBezTo>
                <a:cubicBezTo>
                  <a:pt x="267" y="170"/>
                  <a:pt x="170" y="267"/>
                  <a:pt x="103" y="383"/>
                </a:cubicBezTo>
                <a:cubicBezTo>
                  <a:pt x="35" y="500"/>
                  <a:pt x="0" y="632"/>
                  <a:pt x="0" y="767"/>
                </a:cubicBezTo>
                <a:lnTo>
                  <a:pt x="0" y="3834"/>
                </a:lnTo>
                <a:lnTo>
                  <a:pt x="0" y="3834"/>
                </a:lnTo>
                <a:cubicBezTo>
                  <a:pt x="0" y="3969"/>
                  <a:pt x="35" y="4101"/>
                  <a:pt x="103" y="4218"/>
                </a:cubicBezTo>
                <a:cubicBezTo>
                  <a:pt x="170" y="4334"/>
                  <a:pt x="267" y="4431"/>
                  <a:pt x="383" y="4498"/>
                </a:cubicBezTo>
                <a:cubicBezTo>
                  <a:pt x="500" y="4566"/>
                  <a:pt x="632" y="4601"/>
                  <a:pt x="767" y="4601"/>
                </a:cubicBezTo>
                <a:lnTo>
                  <a:pt x="9834" y="4601"/>
                </a:lnTo>
                <a:lnTo>
                  <a:pt x="9834" y="4601"/>
                </a:lnTo>
                <a:cubicBezTo>
                  <a:pt x="9969" y="4601"/>
                  <a:pt x="10101" y="4566"/>
                  <a:pt x="10218" y="4498"/>
                </a:cubicBezTo>
                <a:cubicBezTo>
                  <a:pt x="10334" y="4431"/>
                  <a:pt x="10431" y="4334"/>
                  <a:pt x="10498" y="4218"/>
                </a:cubicBezTo>
                <a:cubicBezTo>
                  <a:pt x="10566" y="4101"/>
                  <a:pt x="10601" y="3969"/>
                  <a:pt x="10601" y="3834"/>
                </a:cubicBezTo>
                <a:lnTo>
                  <a:pt x="10601" y="766"/>
                </a:lnTo>
                <a:lnTo>
                  <a:pt x="10601" y="767"/>
                </a:lnTo>
                <a:lnTo>
                  <a:pt x="10601" y="767"/>
                </a:lnTo>
                <a:cubicBezTo>
                  <a:pt x="10601" y="632"/>
                  <a:pt x="10566" y="500"/>
                  <a:pt x="10498" y="383"/>
                </a:cubicBezTo>
                <a:cubicBezTo>
                  <a:pt x="10431" y="267"/>
                  <a:pt x="10334" y="170"/>
                  <a:pt x="10218" y="103"/>
                </a:cubicBezTo>
                <a:cubicBezTo>
                  <a:pt x="10101" y="35"/>
                  <a:pt x="9969" y="0"/>
                  <a:pt x="9834" y="0"/>
                </a:cubicBezTo>
                <a:lnTo>
                  <a:pt x="766" y="0"/>
                </a:lnTo>
              </a:path>
            </a:pathLst>
          </a:custGeom>
          <a:solidFill>
            <a:srgbClr val="FFFFFF">
              <a:alpha val="43137"/>
            </a:srgbClr>
          </a:solidFill>
          <a:ln w="72000">
            <a:noFill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/>
          <a:lstStyle/>
          <a:p>
            <a:pPr algn="r"/>
            <a:r>
              <a:rPr lang="fr-FR" sz="2000" spc="-1" dirty="0" smtClean="0">
                <a:solidFill>
                  <a:schemeClr val="accent5"/>
                </a:solidFill>
                <a:latin typeface="Bahnschrift SemiBold SemiConden"/>
              </a:rPr>
              <a:t>SUBNET</a:t>
            </a:r>
            <a:endParaRPr lang="fr-FR" sz="2000" spc="-1" dirty="0">
              <a:solidFill>
                <a:schemeClr val="accent5"/>
              </a:solidFill>
              <a:latin typeface="Bahnschrift SemiBold SemiConden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4232340" y="2041200"/>
            <a:ext cx="846360" cy="22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</a:rPr>
              <a:t>10.80.1.XX</a:t>
            </a:r>
            <a:endParaRPr lang="fr-FR" sz="9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"/>
          <p:cNvGrpSpPr/>
          <p:nvPr/>
        </p:nvGrpSpPr>
        <p:grpSpPr>
          <a:xfrm>
            <a:off x="5550120" y="541080"/>
            <a:ext cx="1689120" cy="1749960"/>
            <a:chOff x="5550120" y="541080"/>
            <a:chExt cx="1689120" cy="1749960"/>
          </a:xfrm>
        </p:grpSpPr>
        <p:pic>
          <p:nvPicPr>
            <p:cNvPr id="136" name="Picture 7"/>
            <p:cNvPicPr/>
            <p:nvPr/>
          </p:nvPicPr>
          <p:blipFill>
            <a:blip r:embed="rId2"/>
            <a:stretch/>
          </p:blipFill>
          <p:spPr>
            <a:xfrm>
              <a:off x="5550120" y="60192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7" name="Picture 9"/>
            <p:cNvPicPr/>
            <p:nvPr/>
          </p:nvPicPr>
          <p:blipFill>
            <a:blip r:embed="rId3">
              <a:lum bright="70000" contrast="-70000"/>
            </a:blip>
            <a:stretch/>
          </p:blipFill>
          <p:spPr>
            <a:xfrm>
              <a:off x="5987880" y="54108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8" name="CustomShape 2"/>
          <p:cNvSpPr/>
          <p:nvPr/>
        </p:nvSpPr>
        <p:spPr>
          <a:xfrm rot="5400000" flipH="1" flipV="1">
            <a:off x="10419480" y="4159440"/>
            <a:ext cx="659880" cy="426240"/>
          </a:xfrm>
          <a:prstGeom prst="bentConnector3">
            <a:avLst>
              <a:gd name="adj1" fmla="val -2308"/>
            </a:avLst>
          </a:prstGeom>
          <a:noFill/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3"/>
          <p:cNvSpPr/>
          <p:nvPr/>
        </p:nvSpPr>
        <p:spPr>
          <a:xfrm flipV="1">
            <a:off x="1683720" y="3540600"/>
            <a:ext cx="1756440" cy="323280"/>
          </a:xfrm>
          <a:prstGeom prst="bentConnector3">
            <a:avLst>
              <a:gd name="adj1" fmla="val -310"/>
            </a:avLst>
          </a:prstGeom>
          <a:noFill/>
          <a:ln w="1908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Picture 4"/>
          <p:cNvPicPr/>
          <p:nvPr/>
        </p:nvPicPr>
        <p:blipFill>
          <a:blip r:embed="rId4"/>
          <a:srcRect l="23558" t="36827" r="23717" b="36619"/>
          <a:stretch/>
        </p:blipFill>
        <p:spPr>
          <a:xfrm>
            <a:off x="1156680" y="3841920"/>
            <a:ext cx="1906920" cy="504000"/>
          </a:xfrm>
          <a:prstGeom prst="rect">
            <a:avLst/>
          </a:prstGeom>
          <a:ln>
            <a:noFill/>
          </a:ln>
        </p:spPr>
      </p:pic>
      <p:pic>
        <p:nvPicPr>
          <p:cNvPr id="141" name="Picture 8"/>
          <p:cNvPicPr/>
          <p:nvPr/>
        </p:nvPicPr>
        <p:blipFill>
          <a:blip r:embed="rId5"/>
          <a:stretch/>
        </p:blipFill>
        <p:spPr>
          <a:xfrm>
            <a:off x="9774000" y="3078720"/>
            <a:ext cx="1371600" cy="1371600"/>
          </a:xfrm>
          <a:prstGeom prst="rect">
            <a:avLst/>
          </a:prstGeom>
          <a:ln>
            <a:noFill/>
          </a:ln>
        </p:spPr>
      </p:pic>
      <p:sp>
        <p:nvSpPr>
          <p:cNvPr id="142" name="CustomShape 4"/>
          <p:cNvSpPr/>
          <p:nvPr/>
        </p:nvSpPr>
        <p:spPr>
          <a:xfrm>
            <a:off x="3879720" y="2291040"/>
            <a:ext cx="5385960" cy="3195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480"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43" name="Line 5"/>
          <p:cNvSpPr/>
          <p:nvPr/>
        </p:nvSpPr>
        <p:spPr>
          <a:xfrm>
            <a:off x="3680640" y="3540960"/>
            <a:ext cx="497880" cy="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4" name="Picture 5"/>
          <p:cNvPicPr/>
          <p:nvPr/>
        </p:nvPicPr>
        <p:blipFill>
          <a:blip r:embed="rId6"/>
          <a:stretch/>
        </p:blipFill>
        <p:spPr>
          <a:xfrm>
            <a:off x="2528280" y="2645640"/>
            <a:ext cx="1253520" cy="1253520"/>
          </a:xfrm>
          <a:prstGeom prst="rect">
            <a:avLst/>
          </a:prstGeom>
          <a:ln>
            <a:noFill/>
          </a:ln>
        </p:spPr>
      </p:pic>
      <p:sp>
        <p:nvSpPr>
          <p:cNvPr id="145" name="Line 6"/>
          <p:cNvSpPr/>
          <p:nvPr/>
        </p:nvSpPr>
        <p:spPr>
          <a:xfrm>
            <a:off x="8955000" y="4768200"/>
            <a:ext cx="497880" cy="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6" name="Picture 6"/>
          <p:cNvPicPr/>
          <p:nvPr/>
        </p:nvPicPr>
        <p:blipFill>
          <a:blip r:embed="rId7"/>
          <a:stretch/>
        </p:blipFill>
        <p:spPr>
          <a:xfrm>
            <a:off x="9356040" y="3764880"/>
            <a:ext cx="1253520" cy="1253520"/>
          </a:xfrm>
          <a:prstGeom prst="rect">
            <a:avLst/>
          </a:prstGeom>
          <a:ln>
            <a:noFill/>
          </a:ln>
        </p:spPr>
      </p:pic>
      <p:sp>
        <p:nvSpPr>
          <p:cNvPr id="147" name="Line 7"/>
          <p:cNvSpPr/>
          <p:nvPr/>
        </p:nvSpPr>
        <p:spPr>
          <a:xfrm flipV="1">
            <a:off x="4442040" y="3272760"/>
            <a:ext cx="1108080" cy="32940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Line 8"/>
          <p:cNvSpPr/>
          <p:nvPr/>
        </p:nvSpPr>
        <p:spPr>
          <a:xfrm>
            <a:off x="4406400" y="3790800"/>
            <a:ext cx="924840" cy="9356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Line 9"/>
          <p:cNvSpPr/>
          <p:nvPr/>
        </p:nvSpPr>
        <p:spPr>
          <a:xfrm>
            <a:off x="5774760" y="3285720"/>
            <a:ext cx="1282680" cy="6138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10"/>
          <p:cNvSpPr/>
          <p:nvPr/>
        </p:nvSpPr>
        <p:spPr>
          <a:xfrm flipV="1">
            <a:off x="5474520" y="3959640"/>
            <a:ext cx="1657080" cy="7668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11"/>
          <p:cNvSpPr/>
          <p:nvPr/>
        </p:nvSpPr>
        <p:spPr>
          <a:xfrm flipV="1">
            <a:off x="7162560" y="3363120"/>
            <a:ext cx="1404360" cy="4014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Line 12"/>
          <p:cNvSpPr/>
          <p:nvPr/>
        </p:nvSpPr>
        <p:spPr>
          <a:xfrm>
            <a:off x="7239600" y="4003200"/>
            <a:ext cx="1491120" cy="83340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3"/>
          <p:cNvSpPr/>
          <p:nvPr/>
        </p:nvSpPr>
        <p:spPr>
          <a:xfrm>
            <a:off x="8623080" y="3171960"/>
            <a:ext cx="349200" cy="128664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4" name="Picture 43"/>
          <p:cNvPicPr/>
          <p:nvPr/>
        </p:nvPicPr>
        <p:blipFill>
          <a:blip r:embed="rId8"/>
          <a:stretch/>
        </p:blipFill>
        <p:spPr>
          <a:xfrm flipH="1">
            <a:off x="3903480" y="307872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155" name="Picture 44"/>
          <p:cNvPicPr/>
          <p:nvPr/>
        </p:nvPicPr>
        <p:blipFill>
          <a:blip r:embed="rId8"/>
          <a:stretch/>
        </p:blipFill>
        <p:spPr>
          <a:xfrm>
            <a:off x="4924080" y="424188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156" name="Picture 49"/>
          <p:cNvPicPr/>
          <p:nvPr/>
        </p:nvPicPr>
        <p:blipFill>
          <a:blip r:embed="rId8"/>
          <a:srcRect r="17754"/>
          <a:stretch/>
        </p:blipFill>
        <p:spPr>
          <a:xfrm>
            <a:off x="8414280" y="4305960"/>
            <a:ext cx="759960" cy="924120"/>
          </a:xfrm>
          <a:prstGeom prst="rect">
            <a:avLst/>
          </a:prstGeom>
          <a:ln>
            <a:noFill/>
          </a:ln>
        </p:spPr>
      </p:pic>
      <p:sp>
        <p:nvSpPr>
          <p:cNvPr id="157" name="Line 14"/>
          <p:cNvSpPr/>
          <p:nvPr/>
        </p:nvSpPr>
        <p:spPr>
          <a:xfrm>
            <a:off x="7074000" y="2819880"/>
            <a:ext cx="1571040" cy="31428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8" name="Picture 47"/>
          <p:cNvPicPr/>
          <p:nvPr/>
        </p:nvPicPr>
        <p:blipFill>
          <a:blip r:embed="rId8"/>
          <a:stretch/>
        </p:blipFill>
        <p:spPr>
          <a:xfrm flipH="1">
            <a:off x="8229240" y="271008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159" name="Picture 48"/>
          <p:cNvPicPr/>
          <p:nvPr/>
        </p:nvPicPr>
        <p:blipFill>
          <a:blip r:embed="rId8"/>
          <a:stretch/>
        </p:blipFill>
        <p:spPr>
          <a:xfrm flipH="1">
            <a:off x="6606000" y="3404880"/>
            <a:ext cx="924120" cy="924120"/>
          </a:xfrm>
          <a:prstGeom prst="rect">
            <a:avLst/>
          </a:prstGeom>
          <a:ln>
            <a:noFill/>
          </a:ln>
        </p:spPr>
      </p:pic>
      <p:sp>
        <p:nvSpPr>
          <p:cNvPr id="160" name="Line 15"/>
          <p:cNvSpPr/>
          <p:nvPr/>
        </p:nvSpPr>
        <p:spPr>
          <a:xfrm flipV="1">
            <a:off x="5821560" y="2728440"/>
            <a:ext cx="980280" cy="462240"/>
          </a:xfrm>
          <a:prstGeom prst="line">
            <a:avLst/>
          </a:prstGeom>
          <a:ln w="57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16"/>
          <p:cNvSpPr/>
          <p:nvPr/>
        </p:nvSpPr>
        <p:spPr>
          <a:xfrm>
            <a:off x="9890640" y="3481200"/>
            <a:ext cx="684000" cy="333720"/>
          </a:xfrm>
          <a:prstGeom prst="roundRect">
            <a:avLst>
              <a:gd name="adj" fmla="val 8594"/>
            </a:avLst>
          </a:prstGeom>
          <a:blipFill rotWithShape="0">
            <a:blip r:embed="rId9"/>
            <a:stretch>
              <a:fillRect/>
            </a:stretch>
          </a:blip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17"/>
          <p:cNvSpPr/>
          <p:nvPr/>
        </p:nvSpPr>
        <p:spPr>
          <a:xfrm>
            <a:off x="6288840" y="4993920"/>
            <a:ext cx="2664360" cy="66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2E75B6"/>
                </a:solidFill>
                <a:latin typeface="Bahnschrift SemiBold SemiConden"/>
              </a:rPr>
              <a:t>Internet network</a:t>
            </a:r>
            <a:endParaRPr lang="fr-F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latin typeface="Arial"/>
            </a:endParaRPr>
          </a:p>
        </p:txBody>
      </p:sp>
      <p:sp>
        <p:nvSpPr>
          <p:cNvPr id="163" name="Line 18"/>
          <p:cNvSpPr/>
          <p:nvPr/>
        </p:nvSpPr>
        <p:spPr>
          <a:xfrm flipH="1">
            <a:off x="5699520" y="1859040"/>
            <a:ext cx="660600" cy="121968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Line 19"/>
          <p:cNvSpPr/>
          <p:nvPr/>
        </p:nvSpPr>
        <p:spPr>
          <a:xfrm>
            <a:off x="6395400" y="1859040"/>
            <a:ext cx="678600" cy="73656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20"/>
          <p:cNvSpPr/>
          <p:nvPr/>
        </p:nvSpPr>
        <p:spPr>
          <a:xfrm flipH="1">
            <a:off x="5700960" y="1859040"/>
            <a:ext cx="660240" cy="1219680"/>
          </a:xfrm>
          <a:prstGeom prst="line">
            <a:avLst/>
          </a:prstGeom>
          <a:ln w="57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" name="Group 21"/>
          <p:cNvGrpSpPr/>
          <p:nvPr/>
        </p:nvGrpSpPr>
        <p:grpSpPr>
          <a:xfrm>
            <a:off x="5550120" y="541080"/>
            <a:ext cx="1689120" cy="1749960"/>
            <a:chOff x="5550120" y="541080"/>
            <a:chExt cx="1689120" cy="1749960"/>
          </a:xfrm>
        </p:grpSpPr>
        <p:pic>
          <p:nvPicPr>
            <p:cNvPr id="167" name="Picture 89"/>
            <p:cNvPicPr/>
            <p:nvPr/>
          </p:nvPicPr>
          <p:blipFill>
            <a:blip r:embed="rId2"/>
            <a:stretch/>
          </p:blipFill>
          <p:spPr>
            <a:xfrm>
              <a:off x="5550120" y="601920"/>
              <a:ext cx="1689120" cy="1689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8" name="Picture 90"/>
            <p:cNvPicPr/>
            <p:nvPr/>
          </p:nvPicPr>
          <p:blipFill>
            <a:blip r:embed="rId3">
              <a:lum bright="70000" contrast="-70000"/>
            </a:blip>
            <a:stretch/>
          </p:blipFill>
          <p:spPr>
            <a:xfrm>
              <a:off x="5987880" y="541080"/>
              <a:ext cx="813960" cy="81396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69" name="Picture 45"/>
          <p:cNvPicPr/>
          <p:nvPr/>
        </p:nvPicPr>
        <p:blipFill>
          <a:blip r:embed="rId8"/>
          <a:stretch/>
        </p:blipFill>
        <p:spPr>
          <a:xfrm>
            <a:off x="5289840" y="2866320"/>
            <a:ext cx="924120" cy="924120"/>
          </a:xfrm>
          <a:prstGeom prst="rect">
            <a:avLst/>
          </a:prstGeom>
          <a:ln>
            <a:noFill/>
          </a:ln>
        </p:spPr>
      </p:pic>
      <p:pic>
        <p:nvPicPr>
          <p:cNvPr id="170" name="Picture 82"/>
          <p:cNvPicPr/>
          <p:nvPr/>
        </p:nvPicPr>
        <p:blipFill>
          <a:blip r:embed="rId8"/>
          <a:stretch/>
        </p:blipFill>
        <p:spPr>
          <a:xfrm flipH="1">
            <a:off x="6549840" y="2266200"/>
            <a:ext cx="924120" cy="924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13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DejaVu Sans</vt:lpstr>
      <vt:lpstr>Arial</vt:lpstr>
      <vt:lpstr>Bahnschrift SemiBold SemiConden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Arthur ...</dc:creator>
  <dc:description/>
  <cp:lastModifiedBy>Arthur ...</cp:lastModifiedBy>
  <cp:revision>14</cp:revision>
  <dcterms:created xsi:type="dcterms:W3CDTF">2020-12-09T19:39:33Z</dcterms:created>
  <dcterms:modified xsi:type="dcterms:W3CDTF">2020-12-11T22:31:09Z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</vt:i4>
  </property>
</Properties>
</file>