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-1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AE1C-31DF-4A14-B175-C67AABA0B267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B3B-721C-4089-9A73-FC00CB33B7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9843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AE1C-31DF-4A14-B175-C67AABA0B267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B3B-721C-4089-9A73-FC00CB33B7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47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AE1C-31DF-4A14-B175-C67AABA0B267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B3B-721C-4089-9A73-FC00CB33B7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6591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AE1C-31DF-4A14-B175-C67AABA0B267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B3B-721C-4089-9A73-FC00CB33B7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11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AE1C-31DF-4A14-B175-C67AABA0B267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B3B-721C-4089-9A73-FC00CB33B7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64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AE1C-31DF-4A14-B175-C67AABA0B267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B3B-721C-4089-9A73-FC00CB33B7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268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AE1C-31DF-4A14-B175-C67AABA0B267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B3B-721C-4089-9A73-FC00CB33B7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7495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AE1C-31DF-4A14-B175-C67AABA0B267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B3B-721C-4089-9A73-FC00CB33B7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018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AE1C-31DF-4A14-B175-C67AABA0B267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B3B-721C-4089-9A73-FC00CB33B7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08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AE1C-31DF-4A14-B175-C67AABA0B267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B3B-721C-4089-9A73-FC00CB33B7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44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2AE1C-31DF-4A14-B175-C67AABA0B267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F0B3B-721C-4089-9A73-FC00CB33B7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99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2AE1C-31DF-4A14-B175-C67AABA0B267}" type="datetimeFigureOut">
              <a:rPr lang="fr-FR" smtClean="0"/>
              <a:t>10/12/2020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F0B3B-721C-4089-9A73-FC00CB33B7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56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/>
          <p:cNvGrpSpPr/>
          <p:nvPr/>
        </p:nvGrpSpPr>
        <p:grpSpPr>
          <a:xfrm>
            <a:off x="5550263" y="541018"/>
            <a:ext cx="1689463" cy="1750425"/>
            <a:chOff x="5164183" y="93978"/>
            <a:chExt cx="1689463" cy="1750425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183" y="154940"/>
              <a:ext cx="1689463" cy="1689463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1788" y="93978"/>
              <a:ext cx="814252" cy="814252"/>
            </a:xfrm>
            <a:prstGeom prst="rect">
              <a:avLst/>
            </a:prstGeom>
          </p:spPr>
        </p:pic>
      </p:grpSp>
      <p:cxnSp>
        <p:nvCxnSpPr>
          <p:cNvPr id="37" name="Elbow Connector 36"/>
          <p:cNvCxnSpPr/>
          <p:nvPr/>
        </p:nvCxnSpPr>
        <p:spPr>
          <a:xfrm rot="5400000" flipH="1" flipV="1">
            <a:off x="10419080" y="4160520"/>
            <a:ext cx="660400" cy="426720"/>
          </a:xfrm>
          <a:prstGeom prst="bentConnector3">
            <a:avLst>
              <a:gd name="adj1" fmla="val -2308"/>
            </a:avLst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flipV="1">
            <a:off x="1683659" y="3541114"/>
            <a:ext cx="1756953" cy="323772"/>
          </a:xfrm>
          <a:prstGeom prst="bentConnector3">
            <a:avLst>
              <a:gd name="adj1" fmla="val -310"/>
            </a:avLst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2" t="36829" r="23714" b="36613"/>
          <a:stretch/>
        </p:blipFill>
        <p:spPr>
          <a:xfrm>
            <a:off x="1156788" y="3841750"/>
            <a:ext cx="1907177" cy="5043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920" y="3078834"/>
            <a:ext cx="1371970" cy="1371970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3889375" y="2291079"/>
            <a:ext cx="5386252" cy="31953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3680824" y="3541114"/>
            <a:ext cx="497747" cy="0"/>
          </a:xfrm>
          <a:prstGeom prst="line">
            <a:avLst/>
          </a:prstGeom>
          <a:ln w="57150" cmpd="dbl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89" y="2645769"/>
            <a:ext cx="1254035" cy="1254035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 flipV="1">
            <a:off x="8955316" y="4768297"/>
            <a:ext cx="497747" cy="0"/>
          </a:xfrm>
          <a:prstGeom prst="line">
            <a:avLst/>
          </a:prstGeom>
          <a:ln w="57150" cmpd="dbl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08" y="3764819"/>
            <a:ext cx="1254035" cy="1254035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 flipV="1">
            <a:off x="4442099" y="3272786"/>
            <a:ext cx="1108164" cy="329475"/>
          </a:xfrm>
          <a:prstGeom prst="line">
            <a:avLst/>
          </a:prstGeom>
          <a:ln w="57150" cmpd="dbl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406540" y="3790950"/>
            <a:ext cx="924721" cy="935809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774883" y="3285852"/>
            <a:ext cx="1282689" cy="613952"/>
          </a:xfrm>
          <a:prstGeom prst="line">
            <a:avLst/>
          </a:prstGeom>
          <a:ln w="57150" cmpd="dbl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474836" y="3959944"/>
            <a:ext cx="1657059" cy="766815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162895" y="3363325"/>
            <a:ext cx="1404047" cy="401495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5699761" y="1859280"/>
            <a:ext cx="660399" cy="1219554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395720" y="1859280"/>
            <a:ext cx="678636" cy="736600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239726" y="4003394"/>
            <a:ext cx="1491132" cy="833486"/>
          </a:xfrm>
          <a:prstGeom prst="line">
            <a:avLst/>
          </a:prstGeom>
          <a:ln w="57150" cmpd="dbl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623170" y="3172194"/>
            <a:ext cx="349374" cy="1286572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02892" y="3078834"/>
            <a:ext cx="924560" cy="92456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207" y="4241800"/>
            <a:ext cx="924560" cy="92456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59"/>
          <a:stretch/>
        </p:blipFill>
        <p:spPr>
          <a:xfrm>
            <a:off x="8414117" y="4306017"/>
            <a:ext cx="760363" cy="924560"/>
          </a:xfrm>
          <a:prstGeom prst="rect">
            <a:avLst/>
          </a:prstGeom>
        </p:spPr>
      </p:pic>
      <p:cxnSp>
        <p:nvCxnSpPr>
          <p:cNvPr id="85" name="Straight Connector 84"/>
          <p:cNvCxnSpPr/>
          <p:nvPr/>
        </p:nvCxnSpPr>
        <p:spPr>
          <a:xfrm>
            <a:off x="7074356" y="2819990"/>
            <a:ext cx="1570983" cy="314399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28826" y="2709914"/>
            <a:ext cx="924560" cy="92456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05637" y="3405051"/>
            <a:ext cx="924560" cy="924560"/>
          </a:xfrm>
          <a:prstGeom prst="rect">
            <a:avLst/>
          </a:prstGeom>
        </p:spPr>
      </p:pic>
      <p:cxnSp>
        <p:nvCxnSpPr>
          <p:cNvPr id="88" name="Straight Connector 87"/>
          <p:cNvCxnSpPr/>
          <p:nvPr/>
        </p:nvCxnSpPr>
        <p:spPr>
          <a:xfrm flipV="1">
            <a:off x="5821868" y="2728491"/>
            <a:ext cx="980252" cy="462280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49525" y="2266211"/>
            <a:ext cx="924560" cy="924560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6289004" y="4993752"/>
            <a:ext cx="26648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Internet network</a:t>
            </a:r>
          </a:p>
          <a:p>
            <a:endParaRPr lang="fr-FR" dirty="0">
              <a:solidFill>
                <a:schemeClr val="accent1">
                  <a:lumMod val="7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110" name="Picture 10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515" y="3481335"/>
            <a:ext cx="684329" cy="3341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grpSp>
        <p:nvGrpSpPr>
          <p:cNvPr id="93" name="Group 92"/>
          <p:cNvGrpSpPr/>
          <p:nvPr/>
        </p:nvGrpSpPr>
        <p:grpSpPr>
          <a:xfrm>
            <a:off x="5550263" y="540654"/>
            <a:ext cx="1689463" cy="1750425"/>
            <a:chOff x="5164183" y="93614"/>
            <a:chExt cx="1689463" cy="175042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183" y="154576"/>
              <a:ext cx="1689463" cy="168946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1788" y="93614"/>
              <a:ext cx="814252" cy="814252"/>
            </a:xfrm>
            <a:prstGeom prst="rect">
              <a:avLst/>
            </a:prstGeom>
          </p:spPr>
        </p:pic>
      </p:grpSp>
      <p:pic>
        <p:nvPicPr>
          <p:cNvPr id="114" name="Picture 11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0342" y="3409428"/>
            <a:ext cx="151829" cy="151829"/>
          </a:xfrm>
          <a:prstGeom prst="rect">
            <a:avLst/>
          </a:prstGeom>
        </p:spPr>
      </p:pic>
      <p:cxnSp>
        <p:nvCxnSpPr>
          <p:cNvPr id="117" name="Straight Connector 116"/>
          <p:cNvCxnSpPr/>
          <p:nvPr/>
        </p:nvCxnSpPr>
        <p:spPr>
          <a:xfrm>
            <a:off x="1677584" y="3300630"/>
            <a:ext cx="0" cy="21600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Group 112"/>
          <p:cNvGrpSpPr/>
          <p:nvPr/>
        </p:nvGrpSpPr>
        <p:grpSpPr>
          <a:xfrm>
            <a:off x="1104550" y="2623235"/>
            <a:ext cx="896971" cy="839407"/>
            <a:chOff x="1072365" y="2534788"/>
            <a:chExt cx="896971" cy="839407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365" y="2534788"/>
              <a:ext cx="570404" cy="570404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613" y="2783472"/>
              <a:ext cx="590723" cy="590723"/>
            </a:xfrm>
            <a:prstGeom prst="rect">
              <a:avLst/>
            </a:prstGeom>
          </p:spPr>
        </p:pic>
      </p:grpSp>
      <p:cxnSp>
        <p:nvCxnSpPr>
          <p:cNvPr id="118" name="Straight Connector 117"/>
          <p:cNvCxnSpPr/>
          <p:nvPr/>
        </p:nvCxnSpPr>
        <p:spPr>
          <a:xfrm flipH="1">
            <a:off x="5701031" y="1859280"/>
            <a:ext cx="660399" cy="1219554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/>
          <p:cNvGrpSpPr/>
          <p:nvPr/>
        </p:nvGrpSpPr>
        <p:grpSpPr>
          <a:xfrm>
            <a:off x="5551533" y="540654"/>
            <a:ext cx="1689463" cy="1750425"/>
            <a:chOff x="5164183" y="93614"/>
            <a:chExt cx="1689463" cy="1750425"/>
          </a:xfrm>
        </p:grpSpPr>
        <p:pic>
          <p:nvPicPr>
            <p:cNvPr id="120" name="Picture 11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183" y="154576"/>
              <a:ext cx="1689463" cy="1689463"/>
            </a:xfrm>
            <a:prstGeom prst="rect">
              <a:avLst/>
            </a:prstGeom>
          </p:spPr>
        </p:pic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1788" y="93614"/>
              <a:ext cx="814252" cy="814252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32" y="2866390"/>
            <a:ext cx="924560" cy="9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1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2" t="36829" r="23714" b="36613"/>
          <a:stretch/>
        </p:blipFill>
        <p:spPr>
          <a:xfrm>
            <a:off x="1973799" y="6058532"/>
            <a:ext cx="1907177" cy="504355"/>
          </a:xfrm>
          <a:prstGeom prst="rect">
            <a:avLst/>
          </a:prstGeom>
        </p:spPr>
      </p:pic>
      <p:cxnSp>
        <p:nvCxnSpPr>
          <p:cNvPr id="33" name="Elbow Connector 32"/>
          <p:cNvCxnSpPr/>
          <p:nvPr/>
        </p:nvCxnSpPr>
        <p:spPr>
          <a:xfrm rot="10800000" flipH="1" flipV="1">
            <a:off x="3416544" y="5318009"/>
            <a:ext cx="252000" cy="243267"/>
          </a:xfrm>
          <a:prstGeom prst="bentConnector3">
            <a:avLst>
              <a:gd name="adj1" fmla="val 99139"/>
            </a:avLst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606693" y="2465164"/>
            <a:ext cx="648000" cy="0"/>
          </a:xfrm>
          <a:prstGeom prst="line">
            <a:avLst/>
          </a:prstGeom>
          <a:ln w="57150" cmpd="dbl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3409036" y="2074698"/>
            <a:ext cx="252000" cy="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endCxn id="2" idx="2"/>
          </p:cNvCxnSpPr>
          <p:nvPr/>
        </p:nvCxnSpPr>
        <p:spPr>
          <a:xfrm flipV="1">
            <a:off x="2211977" y="2465164"/>
            <a:ext cx="402439" cy="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66" y="1548489"/>
            <a:ext cx="1254035" cy="1254035"/>
          </a:xfrm>
          <a:prstGeom prst="rect">
            <a:avLst/>
          </a:prstGeom>
        </p:spPr>
      </p:pic>
      <p:grpSp>
        <p:nvGrpSpPr>
          <p:cNvPr id="113" name="Group 112"/>
          <p:cNvGrpSpPr/>
          <p:nvPr/>
        </p:nvGrpSpPr>
        <p:grpSpPr>
          <a:xfrm>
            <a:off x="2601707" y="1530654"/>
            <a:ext cx="896971" cy="839407"/>
            <a:chOff x="1072365" y="2534788"/>
            <a:chExt cx="896971" cy="839407"/>
          </a:xfrm>
        </p:grpSpPr>
        <p:pic>
          <p:nvPicPr>
            <p:cNvPr id="112" name="Picture 1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365" y="2534788"/>
              <a:ext cx="570404" cy="570404"/>
            </a:xfrm>
            <a:prstGeom prst="rect">
              <a:avLst/>
            </a:prstGeom>
          </p:spPr>
        </p:pic>
        <p:pic>
          <p:nvPicPr>
            <p:cNvPr id="111" name="Picture 1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613" y="2783472"/>
              <a:ext cx="590723" cy="590723"/>
            </a:xfrm>
            <a:prstGeom prst="rect">
              <a:avLst/>
            </a:prstGeom>
          </p:spPr>
        </p:pic>
      </p:grpSp>
      <p:sp>
        <p:nvSpPr>
          <p:cNvPr id="2" name="Right Bracket 1"/>
          <p:cNvSpPr/>
          <p:nvPr/>
        </p:nvSpPr>
        <p:spPr>
          <a:xfrm rot="10800000">
            <a:off x="2614416" y="2129899"/>
            <a:ext cx="313521" cy="670531"/>
          </a:xfrm>
          <a:prstGeom prst="rightBracket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2" t="36829" r="23714" b="36613"/>
          <a:stretch/>
        </p:blipFill>
        <p:spPr>
          <a:xfrm>
            <a:off x="2211977" y="2631709"/>
            <a:ext cx="1907177" cy="504355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3892338" y="877956"/>
            <a:ext cx="1371970" cy="1371970"/>
            <a:chOff x="9773920" y="3078834"/>
            <a:chExt cx="1371970" cy="137197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73920" y="3078834"/>
              <a:ext cx="1371970" cy="1371970"/>
            </a:xfrm>
            <a:prstGeom prst="rect">
              <a:avLst/>
            </a:prstGeom>
          </p:spPr>
        </p:pic>
        <p:pic>
          <p:nvPicPr>
            <p:cNvPr id="110" name="Picture 10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90515" y="3481335"/>
              <a:ext cx="684329" cy="33414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10342" y="3409428"/>
              <a:ext cx="151829" cy="151829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9773920" y="3213463"/>
              <a:ext cx="1371970" cy="1071154"/>
            </a:xfrm>
            <a:prstGeom prst="rect">
              <a:avLst/>
            </a:prstGeom>
            <a:solidFill>
              <a:srgbClr val="FFFFFF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1" name="Right Bracket 50"/>
          <p:cNvSpPr/>
          <p:nvPr/>
        </p:nvSpPr>
        <p:spPr>
          <a:xfrm rot="10800000">
            <a:off x="3648165" y="1762559"/>
            <a:ext cx="313521" cy="670531"/>
          </a:xfrm>
          <a:prstGeom prst="rightBracket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Rectangle 58"/>
          <p:cNvSpPr/>
          <p:nvPr/>
        </p:nvSpPr>
        <p:spPr>
          <a:xfrm>
            <a:off x="3573750" y="2154821"/>
            <a:ext cx="637175" cy="3399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3700127" y="2263109"/>
            <a:ext cx="637175" cy="3399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3831401" y="2254059"/>
            <a:ext cx="637175" cy="33996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821667" y="3086862"/>
            <a:ext cx="84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192.168.1.XX</a:t>
            </a:r>
            <a:endParaRPr lang="fr-FR" sz="900" dirty="0"/>
          </a:p>
        </p:txBody>
      </p:sp>
      <p:sp>
        <p:nvSpPr>
          <p:cNvPr id="62" name="TextBox 61"/>
          <p:cNvSpPr txBox="1"/>
          <p:nvPr/>
        </p:nvSpPr>
        <p:spPr>
          <a:xfrm>
            <a:off x="2826269" y="2263695"/>
            <a:ext cx="837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192.168.1.XY</a:t>
            </a:r>
            <a:endParaRPr lang="fr-FR" sz="900" dirty="0"/>
          </a:p>
        </p:txBody>
      </p:sp>
      <p:sp>
        <p:nvSpPr>
          <p:cNvPr id="70" name="TextBox 69"/>
          <p:cNvSpPr txBox="1"/>
          <p:nvPr/>
        </p:nvSpPr>
        <p:spPr>
          <a:xfrm>
            <a:off x="4247111" y="2027755"/>
            <a:ext cx="84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10.80.1.XX</a:t>
            </a:r>
            <a:endParaRPr lang="fr-FR" sz="900" dirty="0"/>
          </a:p>
        </p:txBody>
      </p:sp>
      <p:cxnSp>
        <p:nvCxnSpPr>
          <p:cNvPr id="74" name="Straight Connector 73"/>
          <p:cNvCxnSpPr/>
          <p:nvPr/>
        </p:nvCxnSpPr>
        <p:spPr>
          <a:xfrm flipV="1">
            <a:off x="368515" y="5891987"/>
            <a:ext cx="648000" cy="0"/>
          </a:xfrm>
          <a:prstGeom prst="line">
            <a:avLst/>
          </a:prstGeom>
          <a:ln w="57150" cmpd="dbl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V="1">
            <a:off x="2645600" y="5705736"/>
            <a:ext cx="972000" cy="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V="1">
            <a:off x="1973799" y="5831027"/>
            <a:ext cx="402439" cy="1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9" name="Picture 7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388" y="4975312"/>
            <a:ext cx="1254035" cy="1254035"/>
          </a:xfrm>
          <a:prstGeom prst="rect">
            <a:avLst/>
          </a:prstGeom>
        </p:spPr>
      </p:pic>
      <p:grpSp>
        <p:nvGrpSpPr>
          <p:cNvPr id="80" name="Group 79"/>
          <p:cNvGrpSpPr/>
          <p:nvPr/>
        </p:nvGrpSpPr>
        <p:grpSpPr>
          <a:xfrm>
            <a:off x="3469875" y="5126306"/>
            <a:ext cx="874628" cy="894271"/>
            <a:chOff x="1378613" y="2479924"/>
            <a:chExt cx="874628" cy="894271"/>
          </a:xfrm>
        </p:grpSpPr>
        <p:pic>
          <p:nvPicPr>
            <p:cNvPr id="81" name="Picture 8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2837" y="2479924"/>
              <a:ext cx="570404" cy="570404"/>
            </a:xfrm>
            <a:prstGeom prst="rect">
              <a:avLst/>
            </a:prstGeom>
          </p:spPr>
        </p:pic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8613" y="2783472"/>
              <a:ext cx="590723" cy="590723"/>
            </a:xfrm>
            <a:prstGeom prst="rect">
              <a:avLst/>
            </a:prstGeom>
          </p:spPr>
        </p:pic>
      </p:grpSp>
      <p:sp>
        <p:nvSpPr>
          <p:cNvPr id="84" name="Right Bracket 83"/>
          <p:cNvSpPr/>
          <p:nvPr/>
        </p:nvSpPr>
        <p:spPr>
          <a:xfrm rot="10800000">
            <a:off x="2376238" y="5703026"/>
            <a:ext cx="313521" cy="670531"/>
          </a:xfrm>
          <a:prstGeom prst="rightBracket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TextBox 101"/>
          <p:cNvSpPr txBox="1"/>
          <p:nvPr/>
        </p:nvSpPr>
        <p:spPr>
          <a:xfrm>
            <a:off x="2518761" y="6513685"/>
            <a:ext cx="8468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192.168.1.XX</a:t>
            </a:r>
            <a:endParaRPr lang="fr-FR" sz="900" dirty="0"/>
          </a:p>
        </p:txBody>
      </p:sp>
      <p:sp>
        <p:nvSpPr>
          <p:cNvPr id="103" name="TextBox 102"/>
          <p:cNvSpPr txBox="1"/>
          <p:nvPr/>
        </p:nvSpPr>
        <p:spPr>
          <a:xfrm>
            <a:off x="3367453" y="5879487"/>
            <a:ext cx="837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192.168.1.XY</a:t>
            </a:r>
            <a:endParaRPr lang="fr-FR" sz="900" dirty="0"/>
          </a:p>
        </p:txBody>
      </p:sp>
      <p:sp>
        <p:nvSpPr>
          <p:cNvPr id="31" name="Right Bracket 30"/>
          <p:cNvSpPr/>
          <p:nvPr/>
        </p:nvSpPr>
        <p:spPr>
          <a:xfrm>
            <a:off x="3172111" y="5079628"/>
            <a:ext cx="231140" cy="429260"/>
          </a:xfrm>
          <a:prstGeom prst="rightBracket">
            <a:avLst/>
          </a:prstGeom>
          <a:ln w="190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7" name="TextBox 126"/>
          <p:cNvSpPr txBox="1"/>
          <p:nvPr/>
        </p:nvSpPr>
        <p:spPr>
          <a:xfrm>
            <a:off x="2523363" y="4197281"/>
            <a:ext cx="8376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 smtClean="0"/>
              <a:t>192.168.1.XYZ</a:t>
            </a:r>
            <a:endParaRPr lang="fr-FR" sz="9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2241402" y="4214798"/>
            <a:ext cx="1371970" cy="1371970"/>
            <a:chOff x="2211977" y="4214798"/>
            <a:chExt cx="1371970" cy="1371970"/>
          </a:xfrm>
        </p:grpSpPr>
        <p:grpSp>
          <p:nvGrpSpPr>
            <p:cNvPr id="116" name="Group 115"/>
            <p:cNvGrpSpPr/>
            <p:nvPr/>
          </p:nvGrpSpPr>
          <p:grpSpPr>
            <a:xfrm>
              <a:off x="2211977" y="4214798"/>
              <a:ext cx="1371970" cy="1371970"/>
              <a:chOff x="9773920" y="3078834"/>
              <a:chExt cx="1371970" cy="1371970"/>
            </a:xfrm>
          </p:grpSpPr>
          <p:pic>
            <p:nvPicPr>
              <p:cNvPr id="122" name="Picture 121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73920" y="3078834"/>
                <a:ext cx="1371970" cy="1371970"/>
              </a:xfrm>
              <a:prstGeom prst="rect">
                <a:avLst/>
              </a:prstGeom>
            </p:spPr>
          </p:pic>
          <p:pic>
            <p:nvPicPr>
              <p:cNvPr id="123" name="Picture 12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90515" y="3481335"/>
                <a:ext cx="684329" cy="33414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124" name="Picture 12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10342" y="3409428"/>
                <a:ext cx="151829" cy="151829"/>
              </a:xfrm>
              <a:prstGeom prst="rect">
                <a:avLst/>
              </a:prstGeom>
            </p:spPr>
          </p:pic>
          <p:sp>
            <p:nvSpPr>
              <p:cNvPr id="125" name="Rectangle 124"/>
              <p:cNvSpPr/>
              <p:nvPr/>
            </p:nvSpPr>
            <p:spPr>
              <a:xfrm>
                <a:off x="9773920" y="3213463"/>
                <a:ext cx="1361773" cy="836168"/>
              </a:xfrm>
              <a:prstGeom prst="rect">
                <a:avLst/>
              </a:prstGeom>
              <a:solidFill>
                <a:srgbClr val="FFFFFF">
                  <a:alpha val="3882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26" name="Rectangle 125"/>
            <p:cNvSpPr/>
            <p:nvPr/>
          </p:nvSpPr>
          <p:spPr>
            <a:xfrm>
              <a:off x="2583488" y="5186972"/>
              <a:ext cx="687501" cy="244415"/>
            </a:xfrm>
            <a:prstGeom prst="rect">
              <a:avLst/>
            </a:prstGeom>
            <a:solidFill>
              <a:srgbClr val="FFFFFF">
                <a:alpha val="3882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0" name="Rectangle 129"/>
          <p:cNvSpPr/>
          <p:nvPr/>
        </p:nvSpPr>
        <p:spPr>
          <a:xfrm>
            <a:off x="2970043" y="5414225"/>
            <a:ext cx="335819" cy="219281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Rectangle 130"/>
          <p:cNvSpPr/>
          <p:nvPr/>
        </p:nvSpPr>
        <p:spPr>
          <a:xfrm>
            <a:off x="3078995" y="5417796"/>
            <a:ext cx="379929" cy="21527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40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5550263" y="540928"/>
            <a:ext cx="1689463" cy="1750425"/>
            <a:chOff x="5164183" y="93614"/>
            <a:chExt cx="1689463" cy="175042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183" y="154576"/>
              <a:ext cx="1689463" cy="1689463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1788" y="93614"/>
              <a:ext cx="814252" cy="814252"/>
            </a:xfrm>
            <a:prstGeom prst="rect">
              <a:avLst/>
            </a:prstGeom>
          </p:spPr>
        </p:pic>
      </p:grpSp>
      <p:cxnSp>
        <p:nvCxnSpPr>
          <p:cNvPr id="37" name="Elbow Connector 36"/>
          <p:cNvCxnSpPr/>
          <p:nvPr/>
        </p:nvCxnSpPr>
        <p:spPr>
          <a:xfrm rot="5400000" flipH="1" flipV="1">
            <a:off x="10419080" y="4160520"/>
            <a:ext cx="660400" cy="426720"/>
          </a:xfrm>
          <a:prstGeom prst="bentConnector3">
            <a:avLst>
              <a:gd name="adj1" fmla="val -2308"/>
            </a:avLst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flipV="1">
            <a:off x="1683659" y="3541114"/>
            <a:ext cx="1756953" cy="323772"/>
          </a:xfrm>
          <a:prstGeom prst="bentConnector3">
            <a:avLst>
              <a:gd name="adj1" fmla="val -310"/>
            </a:avLst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62" t="36829" r="23714" b="36613"/>
          <a:stretch/>
        </p:blipFill>
        <p:spPr>
          <a:xfrm>
            <a:off x="1156788" y="3841750"/>
            <a:ext cx="1907177" cy="5043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920" y="3078834"/>
            <a:ext cx="1371970" cy="1371970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3879850" y="2291079"/>
            <a:ext cx="5386252" cy="319532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fr-FR" dirty="0"/>
          </a:p>
        </p:txBody>
      </p:sp>
      <p:cxnSp>
        <p:nvCxnSpPr>
          <p:cNvPr id="52" name="Straight Connector 51"/>
          <p:cNvCxnSpPr/>
          <p:nvPr/>
        </p:nvCxnSpPr>
        <p:spPr>
          <a:xfrm flipV="1">
            <a:off x="3680824" y="3541114"/>
            <a:ext cx="497747" cy="0"/>
          </a:xfrm>
          <a:prstGeom prst="line">
            <a:avLst/>
          </a:prstGeom>
          <a:ln w="571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89" y="2645769"/>
            <a:ext cx="1254035" cy="1254035"/>
          </a:xfrm>
          <a:prstGeom prst="rect">
            <a:avLst/>
          </a:prstGeom>
        </p:spPr>
      </p:pic>
      <p:cxnSp>
        <p:nvCxnSpPr>
          <p:cNvPr id="53" name="Straight Connector 52"/>
          <p:cNvCxnSpPr/>
          <p:nvPr/>
        </p:nvCxnSpPr>
        <p:spPr>
          <a:xfrm flipV="1">
            <a:off x="8955316" y="4768297"/>
            <a:ext cx="497747" cy="0"/>
          </a:xfrm>
          <a:prstGeom prst="line">
            <a:avLst/>
          </a:prstGeom>
          <a:ln w="571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908" y="3764819"/>
            <a:ext cx="1254035" cy="1254035"/>
          </a:xfrm>
          <a:prstGeom prst="rect">
            <a:avLst/>
          </a:prstGeom>
        </p:spPr>
      </p:pic>
      <p:cxnSp>
        <p:nvCxnSpPr>
          <p:cNvPr id="54" name="Straight Connector 53"/>
          <p:cNvCxnSpPr/>
          <p:nvPr/>
        </p:nvCxnSpPr>
        <p:spPr>
          <a:xfrm flipV="1">
            <a:off x="4442099" y="3272786"/>
            <a:ext cx="1108164" cy="329475"/>
          </a:xfrm>
          <a:prstGeom prst="line">
            <a:avLst/>
          </a:prstGeom>
          <a:ln w="571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406540" y="3790950"/>
            <a:ext cx="924721" cy="935809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774883" y="3285852"/>
            <a:ext cx="1282689" cy="613952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5474836" y="3959944"/>
            <a:ext cx="1657059" cy="766815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7162895" y="3363325"/>
            <a:ext cx="1404047" cy="401495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7239726" y="4003394"/>
            <a:ext cx="1491132" cy="833486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8623170" y="3172194"/>
            <a:ext cx="349374" cy="1286572"/>
          </a:xfrm>
          <a:prstGeom prst="line">
            <a:avLst/>
          </a:prstGeom>
          <a:ln w="571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02892" y="3078834"/>
            <a:ext cx="924560" cy="92456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207" y="4241800"/>
            <a:ext cx="924560" cy="924560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59"/>
          <a:stretch/>
        </p:blipFill>
        <p:spPr>
          <a:xfrm>
            <a:off x="8414117" y="4306017"/>
            <a:ext cx="760363" cy="924560"/>
          </a:xfrm>
          <a:prstGeom prst="rect">
            <a:avLst/>
          </a:prstGeom>
        </p:spPr>
      </p:pic>
      <p:cxnSp>
        <p:nvCxnSpPr>
          <p:cNvPr id="85" name="Straight Connector 84"/>
          <p:cNvCxnSpPr/>
          <p:nvPr/>
        </p:nvCxnSpPr>
        <p:spPr>
          <a:xfrm>
            <a:off x="7074356" y="2819990"/>
            <a:ext cx="1570983" cy="314399"/>
          </a:xfrm>
          <a:prstGeom prst="line">
            <a:avLst/>
          </a:prstGeom>
          <a:ln w="571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28826" y="2709914"/>
            <a:ext cx="924560" cy="92456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05637" y="3405051"/>
            <a:ext cx="924560" cy="924560"/>
          </a:xfrm>
          <a:prstGeom prst="rect">
            <a:avLst/>
          </a:prstGeom>
        </p:spPr>
      </p:pic>
      <p:cxnSp>
        <p:nvCxnSpPr>
          <p:cNvPr id="88" name="Straight Connector 87"/>
          <p:cNvCxnSpPr/>
          <p:nvPr/>
        </p:nvCxnSpPr>
        <p:spPr>
          <a:xfrm flipV="1">
            <a:off x="5821868" y="2728491"/>
            <a:ext cx="980252" cy="462280"/>
          </a:xfrm>
          <a:prstGeom prst="line">
            <a:avLst/>
          </a:prstGeom>
          <a:ln w="57150" cmpd="dbl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515" y="3481335"/>
            <a:ext cx="684329" cy="3341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8" name="TextBox 37"/>
          <p:cNvSpPr txBox="1"/>
          <p:nvPr/>
        </p:nvSpPr>
        <p:spPr>
          <a:xfrm>
            <a:off x="6289004" y="4993752"/>
            <a:ext cx="26648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solidFill>
                  <a:schemeClr val="accent1">
                    <a:lumMod val="75000"/>
                  </a:schemeClr>
                </a:solidFill>
                <a:latin typeface="Bahnschrift SemiBold SemiConden" panose="020B0502040204020203" pitchFamily="34" charset="0"/>
              </a:rPr>
              <a:t>Internet network</a:t>
            </a:r>
          </a:p>
          <a:p>
            <a:endParaRPr lang="fr-FR" dirty="0">
              <a:solidFill>
                <a:schemeClr val="accent1">
                  <a:lumMod val="75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>
            <a:off x="5699761" y="1859280"/>
            <a:ext cx="660399" cy="1219554"/>
          </a:xfrm>
          <a:prstGeom prst="line">
            <a:avLst/>
          </a:prstGeom>
          <a:ln w="571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6395720" y="1859280"/>
            <a:ext cx="678636" cy="736600"/>
          </a:xfrm>
          <a:prstGeom prst="line">
            <a:avLst/>
          </a:prstGeom>
          <a:ln w="571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701031" y="1859280"/>
            <a:ext cx="660399" cy="1219554"/>
          </a:xfrm>
          <a:prstGeom prst="line">
            <a:avLst/>
          </a:prstGeom>
          <a:ln w="57150" cmpd="dbl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/>
          <p:cNvGrpSpPr/>
          <p:nvPr/>
        </p:nvGrpSpPr>
        <p:grpSpPr>
          <a:xfrm>
            <a:off x="5550263" y="541018"/>
            <a:ext cx="1689463" cy="1750425"/>
            <a:chOff x="5164183" y="93978"/>
            <a:chExt cx="1689463" cy="1750425"/>
          </a:xfrm>
        </p:grpSpPr>
        <p:pic>
          <p:nvPicPr>
            <p:cNvPr id="90" name="Picture 8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4183" y="154940"/>
              <a:ext cx="1689463" cy="1689463"/>
            </a:xfrm>
            <a:prstGeom prst="rect">
              <a:avLst/>
            </a:prstGeom>
          </p:spPr>
        </p:pic>
        <p:pic>
          <p:nvPicPr>
            <p:cNvPr id="91" name="Picture 90"/>
            <p:cNvPicPr>
              <a:picLocks noChangeAspect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1788" y="93978"/>
              <a:ext cx="814252" cy="814252"/>
            </a:xfrm>
            <a:prstGeom prst="rect">
              <a:avLst/>
            </a:prstGeom>
          </p:spPr>
        </p:pic>
      </p:grpSp>
      <p:pic>
        <p:nvPicPr>
          <p:cNvPr id="46" name="Picture 4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32" y="2866390"/>
            <a:ext cx="924560" cy="92456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49525" y="2266211"/>
            <a:ext cx="924560" cy="9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78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10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Bahnschrift SemiBold SemiConden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Arthur ...</dc:creator>
  <cp:lastModifiedBy>Arthur ...</cp:lastModifiedBy>
  <cp:revision>10</cp:revision>
  <dcterms:created xsi:type="dcterms:W3CDTF">2020-12-09T19:39:33Z</dcterms:created>
  <dcterms:modified xsi:type="dcterms:W3CDTF">2020-12-10T21:20:18Z</dcterms:modified>
</cp:coreProperties>
</file>