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5" y="-1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DFD7-5B93-4961-A767-CDB41E21344E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ED0F-5992-4269-BEC5-7D073F4D50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10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ED0F-5992-4269-BEC5-7D073F4D50D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0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9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2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7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4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60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7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02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54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2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 dirty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 rot="5400000" flipV="1">
            <a:off x="7780504" y="1435027"/>
            <a:ext cx="864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Right Arrow 243"/>
          <p:cNvSpPr/>
          <p:nvPr/>
        </p:nvSpPr>
        <p:spPr>
          <a:xfrm>
            <a:off x="5707633" y="4138433"/>
            <a:ext cx="320290" cy="358484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787817" cy="260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218246"/>
            <a:ext cx="2411798" cy="216000"/>
          </a:xfrm>
          <a:prstGeom prst="rect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0800000">
            <a:off x="6015642" y="4085646"/>
            <a:ext cx="1329297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500229" y="3553387"/>
            <a:ext cx="1076347" cy="466863"/>
          </a:xfrm>
          <a:prstGeom prst="rightArrow">
            <a:avLst>
              <a:gd name="adj1" fmla="val 50000"/>
              <a:gd name="adj2" fmla="val 516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247591" y="1820516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1994237" y="3107798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3842" y="1821997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13250" y="1501030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5911627" y="4683008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5809659" y="3954580"/>
            <a:ext cx="767569" cy="604265"/>
            <a:chOff x="5739400" y="3385285"/>
            <a:chExt cx="767569" cy="604265"/>
          </a:xfrm>
          <a:noFill/>
        </p:grpSpPr>
        <p:sp>
          <p:nvSpPr>
            <p:cNvPr id="215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215" idx="1"/>
              <a:endCxn id="215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15" idx="7"/>
              <a:endCxn id="215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5841368" y="3385285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962367" y="3576255"/>
              <a:ext cx="54460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52" name="Rectangle 251"/>
          <p:cNvSpPr/>
          <p:nvPr/>
        </p:nvSpPr>
        <p:spPr>
          <a:xfrm flipV="1">
            <a:off x="3505334" y="1112322"/>
            <a:ext cx="4608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3295441" y="1370289"/>
            <a:ext cx="65473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4209012" y="4167596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Content Loss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6817" y="1058187"/>
            <a:ext cx="187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248" name="Right Arrow 247"/>
          <p:cNvSpPr/>
          <p:nvPr/>
        </p:nvSpPr>
        <p:spPr>
          <a:xfrm rot="16200000">
            <a:off x="7615207" y="3682942"/>
            <a:ext cx="119701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159685" y="3584410"/>
            <a:ext cx="968630" cy="466863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317694" y="3661218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 rot="5400000" flipV="1">
            <a:off x="10457157" y="1329855"/>
            <a:ext cx="1921518" cy="215999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1134489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113738"/>
            <a:ext cx="2411798" cy="216000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6200000">
            <a:off x="5519312" y="4596334"/>
            <a:ext cx="1024182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639987" y="3413627"/>
            <a:ext cx="796828" cy="466863"/>
          </a:xfrm>
          <a:prstGeom prst="rightArrow">
            <a:avLst>
              <a:gd name="adj1" fmla="val 50000"/>
              <a:gd name="adj2" fmla="val 5844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837359" y="1877495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2003291" y="3393691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FF0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3842" y="1821997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673059" y="3395471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773842" y="5814388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 flipV="1">
            <a:off x="6587656" y="477096"/>
            <a:ext cx="4938260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2895812" y="970660"/>
            <a:ext cx="1453993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Right Arrow 247"/>
          <p:cNvSpPr/>
          <p:nvPr/>
        </p:nvSpPr>
        <p:spPr>
          <a:xfrm>
            <a:off x="9949196" y="2442276"/>
            <a:ext cx="1197015" cy="32084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226968" y="3517130"/>
            <a:ext cx="834069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96888" y="4296640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642554" y="5100152"/>
            <a:ext cx="4451989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/>
          <p:cNvSpPr/>
          <p:nvPr/>
        </p:nvSpPr>
        <p:spPr>
          <a:xfrm rot="16200000">
            <a:off x="5905119" y="3915020"/>
            <a:ext cx="2625211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7095208" y="2718467"/>
            <a:ext cx="739916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9788177" y="2521749"/>
            <a:ext cx="1134489" cy="1575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/>
          <p:cNvSpPr/>
          <p:nvPr/>
        </p:nvSpPr>
        <p:spPr>
          <a:xfrm>
            <a:off x="9789071" y="2679328"/>
            <a:ext cx="1134489" cy="156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TextBox 255"/>
          <p:cNvSpPr txBox="1"/>
          <p:nvPr/>
        </p:nvSpPr>
        <p:spPr>
          <a:xfrm>
            <a:off x="11122678" y="2668456"/>
            <a:ext cx="59906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18" name="TextBox 255"/>
          <p:cNvSpPr txBox="1"/>
          <p:nvPr/>
        </p:nvSpPr>
        <p:spPr>
          <a:xfrm>
            <a:off x="11122676" y="2377217"/>
            <a:ext cx="59906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fake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20" name="Right Arrow 234"/>
          <p:cNvSpPr/>
          <p:nvPr/>
        </p:nvSpPr>
        <p:spPr>
          <a:xfrm>
            <a:off x="10100155" y="2603849"/>
            <a:ext cx="1024182" cy="310890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TextBox 255"/>
          <p:cNvSpPr txBox="1"/>
          <p:nvPr/>
        </p:nvSpPr>
        <p:spPr>
          <a:xfrm>
            <a:off x="5553792" y="4045473"/>
            <a:ext cx="8590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L1 distance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26901" y="4211649"/>
            <a:ext cx="2026892" cy="123838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/>
          <p:cNvSpPr/>
          <p:nvPr/>
        </p:nvSpPr>
        <p:spPr>
          <a:xfrm rot="5400000">
            <a:off x="3153295" y="3833084"/>
            <a:ext cx="869174" cy="125451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riangle isocèle 2"/>
          <p:cNvSpPr/>
          <p:nvPr/>
        </p:nvSpPr>
        <p:spPr>
          <a:xfrm>
            <a:off x="3402618" y="3328918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10485632" y="1440797"/>
            <a:ext cx="1753039" cy="111844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/>
          <p:cNvSpPr/>
          <p:nvPr/>
        </p:nvSpPr>
        <p:spPr>
          <a:xfrm flipV="1">
            <a:off x="3512953" y="477096"/>
            <a:ext cx="2603715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1" name="Group 226"/>
          <p:cNvGrpSpPr/>
          <p:nvPr/>
        </p:nvGrpSpPr>
        <p:grpSpPr>
          <a:xfrm>
            <a:off x="6118162" y="320244"/>
            <a:ext cx="775723" cy="491878"/>
            <a:chOff x="5739400" y="3497672"/>
            <a:chExt cx="775723" cy="491878"/>
          </a:xfrm>
          <a:noFill/>
        </p:grpSpPr>
        <p:sp>
          <p:nvSpPr>
            <p:cNvPr id="132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33" name="Straight Connector 217"/>
            <p:cNvCxnSpPr>
              <a:stCxn id="132" idx="1"/>
              <a:endCxn id="132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18"/>
            <p:cNvCxnSpPr>
              <a:stCxn id="132" idx="7"/>
              <a:endCxn id="132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1"/>
            <p:cNvSpPr txBox="1"/>
            <p:nvPr/>
          </p:nvSpPr>
          <p:spPr>
            <a:xfrm>
              <a:off x="5970521" y="3497672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 rot="10800000">
            <a:off x="8918780" y="558704"/>
            <a:ext cx="2499136" cy="115655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ight Arrow 238"/>
          <p:cNvSpPr/>
          <p:nvPr/>
        </p:nvSpPr>
        <p:spPr>
          <a:xfrm rot="5400000">
            <a:off x="8294071" y="984944"/>
            <a:ext cx="1319347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/>
          <p:cNvSpPr/>
          <p:nvPr/>
        </p:nvSpPr>
        <p:spPr>
          <a:xfrm rot="16200000">
            <a:off x="8455635" y="1056813"/>
            <a:ext cx="1121673" cy="125451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Triangle isocèle 140"/>
          <p:cNvSpPr/>
          <p:nvPr/>
        </p:nvSpPr>
        <p:spPr>
          <a:xfrm rot="10800000">
            <a:off x="8949788" y="1642634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4050622" y="4048983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Content Loss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42" name="TextBox 254"/>
          <p:cNvSpPr txBox="1"/>
          <p:nvPr/>
        </p:nvSpPr>
        <p:spPr>
          <a:xfrm>
            <a:off x="9137490" y="399535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Pfake</a:t>
            </a:r>
            <a:r>
              <a:rPr lang="fr-FR" sz="1400" i="1" dirty="0">
                <a:latin typeface="Bahnschrift Condensed" panose="020B0502040204020203" pitchFamily="34" charset="0"/>
              </a:rPr>
              <a:t> </a:t>
            </a:r>
            <a:r>
              <a:rPr lang="fr-FR" sz="1400" i="1" dirty="0" smtClean="0">
                <a:latin typeface="Bahnschrift Condensed" panose="020B0502040204020203" pitchFamily="34" charset="0"/>
              </a:rPr>
              <a:t>-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36" name="TextBox 254"/>
          <p:cNvSpPr txBox="1"/>
          <p:nvPr/>
        </p:nvSpPr>
        <p:spPr>
          <a:xfrm>
            <a:off x="3794876" y="399421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 -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Pfake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47</Words>
  <Application>Microsoft Office PowerPoint</Application>
  <PresentationFormat>Grand écran</PresentationFormat>
  <Paragraphs>22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Microsoft Sans Serif</vt:lpstr>
      <vt:lpstr>Office Theme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...</dc:creator>
  <cp:lastModifiedBy>PIAT William (SAFRAN)</cp:lastModifiedBy>
  <cp:revision>23</cp:revision>
  <dcterms:created xsi:type="dcterms:W3CDTF">2021-04-26T14:39:52Z</dcterms:created>
  <dcterms:modified xsi:type="dcterms:W3CDTF">2021-04-27T03:01:01Z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67f0406c-c547-4a94-97d0-2f72585b587d</vt:lpwstr>
  </property>
  <property fmtid="{D5CDD505-2E9C-101B-9397-08002B2CF9AE}" pid="3" name="Confidentiality">
    <vt:lpwstr>C2</vt:lpwstr>
  </property>
  <property fmtid="{D5CDD505-2E9C-101B-9397-08002B2CF9AE}" pid="4" name="NationalSecret">
    <vt:lpwstr>NONS</vt:lpwstr>
  </property>
  <property fmtid="{D5CDD505-2E9C-101B-9397-08002B2CF9AE}" pid="5" name="ExportControl">
    <vt:lpwstr/>
  </property>
</Properties>
</file>