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DFD7-5B93-4961-A767-CDB41E21344E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ED0F-5992-4269-BEC5-7D073F4D50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10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ED0F-5992-4269-BEC5-7D073F4D50D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282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ED0F-5992-4269-BEC5-7D073F4D50D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0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9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2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7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6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7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0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5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2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 dirty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7780504" y="1435027"/>
            <a:ext cx="864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Right Arrow 243"/>
          <p:cNvSpPr/>
          <p:nvPr/>
        </p:nvSpPr>
        <p:spPr>
          <a:xfrm>
            <a:off x="5707633" y="4138433"/>
            <a:ext cx="320290" cy="358484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787817" cy="260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218246"/>
            <a:ext cx="2411798" cy="216000"/>
          </a:xfrm>
          <a:prstGeom prst="rect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0800000">
            <a:off x="6015642" y="4085646"/>
            <a:ext cx="1329297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500229" y="3553387"/>
            <a:ext cx="1076347" cy="466863"/>
          </a:xfrm>
          <a:prstGeom prst="rightArrow">
            <a:avLst>
              <a:gd name="adj1" fmla="val 50000"/>
              <a:gd name="adj2" fmla="val 516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247591" y="1820516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94237" y="3107798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3250" y="1501030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5911627" y="468300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5809659" y="3954580"/>
            <a:ext cx="767569" cy="604265"/>
            <a:chOff x="5739400" y="3385285"/>
            <a:chExt cx="767569" cy="604265"/>
          </a:xfrm>
          <a:noFill/>
        </p:grpSpPr>
        <p:sp>
          <p:nvSpPr>
            <p:cNvPr id="21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215" idx="1"/>
              <a:endCxn id="21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15" idx="7"/>
              <a:endCxn id="21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41368" y="3385285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962367" y="3576255"/>
              <a:ext cx="54460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52" name="Rectangle 251"/>
          <p:cNvSpPr/>
          <p:nvPr/>
        </p:nvSpPr>
        <p:spPr>
          <a:xfrm flipV="1">
            <a:off x="3505334" y="1112322"/>
            <a:ext cx="4608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3295441" y="1370289"/>
            <a:ext cx="65473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209012" y="4167596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6817" y="1058187"/>
            <a:ext cx="187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48" name="Right Arrow 247"/>
          <p:cNvSpPr/>
          <p:nvPr/>
        </p:nvSpPr>
        <p:spPr>
          <a:xfrm rot="16200000">
            <a:off x="7615207" y="3682942"/>
            <a:ext cx="119701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159685" y="3584410"/>
            <a:ext cx="968630" cy="466863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317694" y="3661218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10457157" y="1329855"/>
            <a:ext cx="1921518" cy="215999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1134489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113738"/>
            <a:ext cx="2411798" cy="216000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6200000">
            <a:off x="5519312" y="4596334"/>
            <a:ext cx="1024182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639987" y="3413627"/>
            <a:ext cx="796828" cy="466863"/>
          </a:xfrm>
          <a:prstGeom prst="rightArrow">
            <a:avLst>
              <a:gd name="adj1" fmla="val 50000"/>
              <a:gd name="adj2" fmla="val 5844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837359" y="1877495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2003291" y="3393691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FF0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73059" y="3395471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773842" y="581438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 flipV="1">
            <a:off x="6587656" y="477096"/>
            <a:ext cx="4938260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2895812" y="970660"/>
            <a:ext cx="1453993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Right Arrow 247"/>
          <p:cNvSpPr/>
          <p:nvPr/>
        </p:nvSpPr>
        <p:spPr>
          <a:xfrm>
            <a:off x="9949196" y="2442276"/>
            <a:ext cx="1197015" cy="32084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226968" y="3517130"/>
            <a:ext cx="834069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96888" y="4296640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642554" y="5100152"/>
            <a:ext cx="4451989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5905119" y="3915020"/>
            <a:ext cx="2625211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7095208" y="2718467"/>
            <a:ext cx="739916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9788177" y="2521749"/>
            <a:ext cx="1134489" cy="157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9789071" y="2679328"/>
            <a:ext cx="1134489" cy="156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TextBox 255"/>
          <p:cNvSpPr txBox="1"/>
          <p:nvPr/>
        </p:nvSpPr>
        <p:spPr>
          <a:xfrm>
            <a:off x="11122678" y="2668456"/>
            <a:ext cx="59906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18" name="TextBox 255"/>
          <p:cNvSpPr txBox="1"/>
          <p:nvPr/>
        </p:nvSpPr>
        <p:spPr>
          <a:xfrm>
            <a:off x="11122676" y="2377217"/>
            <a:ext cx="5990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fake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0" name="Right Arrow 234"/>
          <p:cNvSpPr/>
          <p:nvPr/>
        </p:nvSpPr>
        <p:spPr>
          <a:xfrm>
            <a:off x="10100155" y="2603849"/>
            <a:ext cx="1024182" cy="310890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TextBox 255"/>
          <p:cNvSpPr txBox="1"/>
          <p:nvPr/>
        </p:nvSpPr>
        <p:spPr>
          <a:xfrm>
            <a:off x="5553792" y="4045473"/>
            <a:ext cx="8590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L1 distance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26901" y="4211649"/>
            <a:ext cx="2026892" cy="123838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3153295" y="3833084"/>
            <a:ext cx="869174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riangle isocèle 2"/>
          <p:cNvSpPr/>
          <p:nvPr/>
        </p:nvSpPr>
        <p:spPr>
          <a:xfrm>
            <a:off x="3402618" y="3328918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10485632" y="1440797"/>
            <a:ext cx="1753039" cy="111844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/>
          <p:cNvSpPr/>
          <p:nvPr/>
        </p:nvSpPr>
        <p:spPr>
          <a:xfrm flipV="1">
            <a:off x="3512953" y="477096"/>
            <a:ext cx="2603715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1" name="Group 226"/>
          <p:cNvGrpSpPr/>
          <p:nvPr/>
        </p:nvGrpSpPr>
        <p:grpSpPr>
          <a:xfrm>
            <a:off x="6118162" y="320244"/>
            <a:ext cx="775723" cy="491878"/>
            <a:chOff x="5739400" y="3497672"/>
            <a:chExt cx="775723" cy="491878"/>
          </a:xfrm>
          <a:noFill/>
        </p:grpSpPr>
        <p:sp>
          <p:nvSpPr>
            <p:cNvPr id="132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33" name="Straight Connector 217"/>
            <p:cNvCxnSpPr>
              <a:stCxn id="132" idx="1"/>
              <a:endCxn id="132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18"/>
            <p:cNvCxnSpPr>
              <a:stCxn id="132" idx="7"/>
              <a:endCxn id="132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1"/>
            <p:cNvSpPr txBox="1"/>
            <p:nvPr/>
          </p:nvSpPr>
          <p:spPr>
            <a:xfrm>
              <a:off x="5970521" y="3497672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 rot="10800000">
            <a:off x="8918780" y="558704"/>
            <a:ext cx="2499136" cy="115655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ight Arrow 238"/>
          <p:cNvSpPr/>
          <p:nvPr/>
        </p:nvSpPr>
        <p:spPr>
          <a:xfrm rot="5400000">
            <a:off x="8294071" y="984944"/>
            <a:ext cx="1319347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 rot="16200000">
            <a:off x="8455635" y="1056813"/>
            <a:ext cx="1121673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Triangle isocèle 140"/>
          <p:cNvSpPr/>
          <p:nvPr/>
        </p:nvSpPr>
        <p:spPr>
          <a:xfrm rot="10800000">
            <a:off x="8949788" y="1642634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0622" y="4048983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42" name="TextBox 254"/>
          <p:cNvSpPr txBox="1"/>
          <p:nvPr/>
        </p:nvSpPr>
        <p:spPr>
          <a:xfrm>
            <a:off x="9137490" y="399535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>
                <a:latin typeface="Bahnschrift Condensed" panose="020B0502040204020203" pitchFamily="34" charset="0"/>
              </a:rPr>
              <a:t> </a:t>
            </a:r>
            <a:r>
              <a:rPr lang="fr-FR" sz="1400" i="1" dirty="0" smtClean="0">
                <a:latin typeface="Bahnschrift Condensed" panose="020B0502040204020203" pitchFamily="34" charset="0"/>
              </a:rPr>
              <a:t>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36" name="TextBox 254"/>
          <p:cNvSpPr txBox="1"/>
          <p:nvPr/>
        </p:nvSpPr>
        <p:spPr>
          <a:xfrm>
            <a:off x="3794876" y="399421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 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Connecteur droit 207"/>
          <p:cNvCxnSpPr/>
          <p:nvPr/>
        </p:nvCxnSpPr>
        <p:spPr>
          <a:xfrm>
            <a:off x="8956636" y="1052875"/>
            <a:ext cx="0" cy="684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9785796" y="2680499"/>
            <a:ext cx="1116000" cy="1575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9789070" y="2523753"/>
            <a:ext cx="1116000" cy="1565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Rectangle 217"/>
          <p:cNvSpPr/>
          <p:nvPr/>
        </p:nvSpPr>
        <p:spPr>
          <a:xfrm rot="16200000">
            <a:off x="5643921" y="4604021"/>
            <a:ext cx="792000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Secteurs 158"/>
          <p:cNvSpPr/>
          <p:nvPr/>
        </p:nvSpPr>
        <p:spPr>
          <a:xfrm rot="18588794" flipV="1">
            <a:off x="5820463" y="3959715"/>
            <a:ext cx="444457" cy="434721"/>
          </a:xfrm>
          <a:prstGeom prst="pie">
            <a:avLst>
              <a:gd name="adj1" fmla="val 10393588"/>
              <a:gd name="adj2" fmla="val 1600180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0" name="TextBox 221"/>
          <p:cNvSpPr txBox="1"/>
          <p:nvPr/>
        </p:nvSpPr>
        <p:spPr>
          <a:xfrm>
            <a:off x="5885907" y="4104337"/>
            <a:ext cx="11344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217" name="Right Arrow 238"/>
          <p:cNvSpPr/>
          <p:nvPr/>
        </p:nvSpPr>
        <p:spPr>
          <a:xfrm rot="16200000">
            <a:off x="5473272" y="3218132"/>
            <a:ext cx="1130042" cy="46686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9771754" y="2509885"/>
            <a:ext cx="1152000" cy="21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0982603" y="1043972"/>
            <a:ext cx="0" cy="1404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8853086" y="1729631"/>
            <a:ext cx="244213" cy="2443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5975724" y="3782425"/>
            <a:ext cx="2484000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7095207" y="2723230"/>
            <a:ext cx="773927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Triangle isocèle 203"/>
          <p:cNvSpPr/>
          <p:nvPr/>
        </p:nvSpPr>
        <p:spPr>
          <a:xfrm rot="5400000">
            <a:off x="6099476" y="976781"/>
            <a:ext cx="338554" cy="21599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Triangle isocèle 204"/>
          <p:cNvSpPr/>
          <p:nvPr/>
        </p:nvSpPr>
        <p:spPr>
          <a:xfrm rot="5400000">
            <a:off x="6112288" y="991633"/>
            <a:ext cx="226913" cy="19916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riangle isocèle 164"/>
          <p:cNvSpPr/>
          <p:nvPr/>
        </p:nvSpPr>
        <p:spPr>
          <a:xfrm rot="16200000">
            <a:off x="6270831" y="972960"/>
            <a:ext cx="338554" cy="21599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Triangle isocèle 202"/>
          <p:cNvSpPr/>
          <p:nvPr/>
        </p:nvSpPr>
        <p:spPr>
          <a:xfrm rot="16200000">
            <a:off x="6364656" y="978245"/>
            <a:ext cx="226913" cy="19916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 rot="5400000">
            <a:off x="10854455" y="2550113"/>
            <a:ext cx="332291" cy="238608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iangle isocèle 160"/>
          <p:cNvSpPr/>
          <p:nvPr/>
        </p:nvSpPr>
        <p:spPr>
          <a:xfrm rot="5400000">
            <a:off x="10860602" y="2606789"/>
            <a:ext cx="169529" cy="121130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 rot="16200000">
            <a:off x="11020042" y="2564548"/>
            <a:ext cx="338554" cy="21599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Triangle isocèle 163"/>
          <p:cNvSpPr/>
          <p:nvPr/>
        </p:nvSpPr>
        <p:spPr>
          <a:xfrm rot="16200000">
            <a:off x="11113867" y="2569833"/>
            <a:ext cx="226913" cy="19916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ecteurs 8"/>
          <p:cNvSpPr/>
          <p:nvPr/>
        </p:nvSpPr>
        <p:spPr>
          <a:xfrm rot="3011206">
            <a:off x="5819813" y="3947256"/>
            <a:ext cx="435626" cy="409581"/>
          </a:xfrm>
          <a:prstGeom prst="pie">
            <a:avLst>
              <a:gd name="adj1" fmla="val 10393588"/>
              <a:gd name="adj2" fmla="val 1578820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 rot="5400000" flipV="1">
            <a:off x="10397761" y="1594056"/>
            <a:ext cx="1440000" cy="2252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10161" y="2467189"/>
            <a:ext cx="1134489" cy="26013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2015437" y="3365856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FF0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03676" y="1809485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bg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73059" y="3395471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 flipV="1">
            <a:off x="6587656" y="985112"/>
            <a:ext cx="4644000" cy="197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3149821" y="1224668"/>
            <a:ext cx="945976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226968" y="3517130"/>
            <a:ext cx="834069" cy="46686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642554" y="4896952"/>
            <a:ext cx="4451989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TextBox 255"/>
          <p:cNvSpPr txBox="1"/>
          <p:nvPr/>
        </p:nvSpPr>
        <p:spPr>
          <a:xfrm>
            <a:off x="10027236" y="2597254"/>
            <a:ext cx="599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 fake</a:t>
            </a:r>
            <a:endParaRPr lang="fr-FR" sz="1400" i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riangle isocèle 2"/>
          <p:cNvSpPr/>
          <p:nvPr/>
        </p:nvSpPr>
        <p:spPr>
          <a:xfrm>
            <a:off x="3402618" y="3335268"/>
            <a:ext cx="247989" cy="238095"/>
          </a:xfrm>
          <a:prstGeom prst="triangle">
            <a:avLst>
              <a:gd name="adj" fmla="val 9616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10370180" y="1712243"/>
            <a:ext cx="1368000" cy="12455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/>
          <p:cNvSpPr/>
          <p:nvPr/>
        </p:nvSpPr>
        <p:spPr>
          <a:xfrm flipV="1">
            <a:off x="3512953" y="985112"/>
            <a:ext cx="2603715" cy="197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1" name="Group 226"/>
          <p:cNvGrpSpPr/>
          <p:nvPr/>
        </p:nvGrpSpPr>
        <p:grpSpPr>
          <a:xfrm>
            <a:off x="6118162" y="835475"/>
            <a:ext cx="774439" cy="482179"/>
            <a:chOff x="5739400" y="3507371"/>
            <a:chExt cx="774439" cy="482179"/>
          </a:xfrm>
          <a:noFill/>
        </p:grpSpPr>
        <p:sp>
          <p:nvSpPr>
            <p:cNvPr id="132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33" name="Straight Connector 217"/>
            <p:cNvCxnSpPr>
              <a:stCxn id="132" idx="1"/>
              <a:endCxn id="132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18"/>
            <p:cNvCxnSpPr>
              <a:stCxn id="132" idx="7"/>
              <a:endCxn id="132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1"/>
            <p:cNvSpPr txBox="1"/>
            <p:nvPr/>
          </p:nvSpPr>
          <p:spPr>
            <a:xfrm>
              <a:off x="5969237" y="3507371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</a:rPr>
                <a:t>-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 rot="10800000">
            <a:off x="8921877" y="1066720"/>
            <a:ext cx="2196000" cy="11565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TextBox 254"/>
          <p:cNvSpPr txBox="1"/>
          <p:nvPr/>
        </p:nvSpPr>
        <p:spPr>
          <a:xfrm>
            <a:off x="3794876" y="907437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=  - </a:t>
            </a:r>
            <a:r>
              <a:rPr lang="fr-FR" sz="1400" i="1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Pfake</a:t>
            </a:r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fr-FR" sz="1400" i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7" name="TextBox 255"/>
          <p:cNvSpPr txBox="1"/>
          <p:nvPr/>
        </p:nvSpPr>
        <p:spPr>
          <a:xfrm>
            <a:off x="10029715" y="2437417"/>
            <a:ext cx="5990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 real</a:t>
            </a:r>
            <a:endParaRPr lang="fr-FR" sz="1400" i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10834793" y="2405815"/>
            <a:ext cx="798973" cy="491950"/>
            <a:chOff x="10834793" y="2405815"/>
            <a:chExt cx="798973" cy="491950"/>
          </a:xfrm>
        </p:grpSpPr>
        <p:sp>
          <p:nvSpPr>
            <p:cNvPr id="148" name="TextBox 221"/>
            <p:cNvSpPr txBox="1"/>
            <p:nvPr/>
          </p:nvSpPr>
          <p:spPr>
            <a:xfrm>
              <a:off x="11089164" y="2485151"/>
              <a:ext cx="5446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</a:rPr>
                <a:t>+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10834793" y="2405815"/>
              <a:ext cx="544602" cy="491950"/>
              <a:chOff x="10834793" y="2405815"/>
              <a:chExt cx="544602" cy="491950"/>
            </a:xfrm>
          </p:grpSpPr>
          <p:sp>
            <p:nvSpPr>
              <p:cNvPr id="147" name="TextBox 221"/>
              <p:cNvSpPr txBox="1"/>
              <p:nvPr/>
            </p:nvSpPr>
            <p:spPr>
              <a:xfrm>
                <a:off x="10834793" y="2405815"/>
                <a:ext cx="5446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</a:rPr>
                  <a:t>-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Oval 214"/>
              <p:cNvSpPr/>
              <p:nvPr/>
            </p:nvSpPr>
            <p:spPr>
              <a:xfrm>
                <a:off x="10865255" y="2429765"/>
                <a:ext cx="468000" cy="468000"/>
              </a:xfrm>
              <a:prstGeom prst="ellipse">
                <a:avLst/>
              </a:pr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45" name="Straight Connector 217"/>
              <p:cNvCxnSpPr>
                <a:stCxn id="144" idx="1"/>
                <a:endCxn id="144" idx="5"/>
              </p:cNvCxnSpPr>
              <p:nvPr/>
            </p:nvCxnSpPr>
            <p:spPr>
              <a:xfrm>
                <a:off x="10933792" y="2498302"/>
                <a:ext cx="330926" cy="33092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18"/>
              <p:cNvCxnSpPr>
                <a:stCxn id="144" idx="7"/>
                <a:endCxn id="144" idx="3"/>
              </p:cNvCxnSpPr>
              <p:nvPr/>
            </p:nvCxnSpPr>
            <p:spPr>
              <a:xfrm flipH="1">
                <a:off x="10933792" y="2498302"/>
                <a:ext cx="330926" cy="33092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254"/>
          <p:cNvSpPr txBox="1"/>
          <p:nvPr/>
        </p:nvSpPr>
        <p:spPr>
          <a:xfrm>
            <a:off x="9060731" y="912829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= </a:t>
            </a:r>
            <a:r>
              <a:rPr lang="fr-FR" sz="1400" i="1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Pfake</a:t>
            </a:r>
            <a:r>
              <a:rPr lang="fr-FR" sz="1400" i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fr-FR" sz="1400" i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- </a:t>
            </a:r>
            <a:r>
              <a:rPr lang="fr-FR" sz="1400" i="1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Preal</a:t>
            </a:r>
            <a:endParaRPr lang="fr-FR" sz="1400" i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43370" y="4009836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1085148" y="4381220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1" name="Group 200"/>
          <p:cNvGrpSpPr/>
          <p:nvPr/>
        </p:nvGrpSpPr>
        <p:grpSpPr>
          <a:xfrm>
            <a:off x="7837359" y="1877495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Right Arrow 238"/>
          <p:cNvSpPr/>
          <p:nvPr/>
        </p:nvSpPr>
        <p:spPr>
          <a:xfrm rot="5400000">
            <a:off x="8328826" y="1247997"/>
            <a:ext cx="992631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Triangle isocèle 140"/>
          <p:cNvSpPr/>
          <p:nvPr/>
        </p:nvSpPr>
        <p:spPr>
          <a:xfrm rot="10800000">
            <a:off x="8825500" y="1743917"/>
            <a:ext cx="247989" cy="238095"/>
          </a:xfrm>
          <a:prstGeom prst="triangle">
            <a:avLst>
              <a:gd name="adj" fmla="val 9712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 rot="16200000">
            <a:off x="8527870" y="1362430"/>
            <a:ext cx="720000" cy="12545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06" name="Connecteur droit 205"/>
          <p:cNvCxnSpPr/>
          <p:nvPr/>
        </p:nvCxnSpPr>
        <p:spPr>
          <a:xfrm flipV="1">
            <a:off x="8954256" y="1188619"/>
            <a:ext cx="2033109" cy="15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V="1">
            <a:off x="8952186" y="1732710"/>
            <a:ext cx="144000" cy="15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526900" y="4076526"/>
            <a:ext cx="2304000" cy="18973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Rectangle 123"/>
          <p:cNvSpPr/>
          <p:nvPr/>
        </p:nvSpPr>
        <p:spPr>
          <a:xfrm>
            <a:off x="3526901" y="4174437"/>
            <a:ext cx="2304000" cy="1238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3170605" y="3812528"/>
            <a:ext cx="831305" cy="128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909" y="4012332"/>
            <a:ext cx="224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Content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</a:t>
            </a:r>
            <a:r>
              <a:rPr lang="fr-FR" sz="1400" dirty="0" smtClean="0">
                <a:latin typeface="Bahnschrift Condensed" panose="020B0502040204020203" pitchFamily="34" charset="0"/>
              </a:rPr>
              <a:t>|| HD – </a:t>
            </a:r>
            <a:r>
              <a:rPr lang="fr-FR" sz="1400" dirty="0" err="1" smtClean="0">
                <a:latin typeface="Bahnschrift Condensed" panose="020B0502040204020203" pitchFamily="34" charset="0"/>
              </a:rPr>
              <a:t>Upscaled</a:t>
            </a:r>
            <a:r>
              <a:rPr lang="fr-FR" sz="1400" dirty="0" smtClean="0">
                <a:latin typeface="Bahnschrift Condensed" panose="020B0502040204020203" pitchFamily="34" charset="0"/>
              </a:rPr>
              <a:t>||</a:t>
            </a:r>
            <a:r>
              <a:rPr lang="fr-FR" sz="1400" baseline="-25000" dirty="0" smtClean="0">
                <a:latin typeface="Bahnschrift Condensed" panose="020B0502040204020203" pitchFamily="34" charset="0"/>
              </a:rPr>
              <a:t>1</a:t>
            </a:r>
            <a:endParaRPr lang="fr-FR" sz="1400" baseline="-25000" dirty="0">
              <a:latin typeface="Bahnschrift Condensed" panose="020B0502040204020203" pitchFamily="34" charset="0"/>
            </a:endParaRPr>
          </a:p>
        </p:txBody>
      </p:sp>
      <p:grpSp>
        <p:nvGrpSpPr>
          <p:cNvPr id="162" name="Group 226"/>
          <p:cNvGrpSpPr/>
          <p:nvPr/>
        </p:nvGrpSpPr>
        <p:grpSpPr>
          <a:xfrm>
            <a:off x="5805335" y="3784921"/>
            <a:ext cx="640865" cy="621181"/>
            <a:chOff x="5739400" y="3368369"/>
            <a:chExt cx="640865" cy="621181"/>
          </a:xfrm>
          <a:noFill/>
        </p:grpSpPr>
        <p:sp>
          <p:nvSpPr>
            <p:cNvPr id="163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213" name="Straight Connector 217"/>
            <p:cNvCxnSpPr>
              <a:stCxn id="163" idx="1"/>
              <a:endCxn id="163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8"/>
            <p:cNvCxnSpPr>
              <a:stCxn id="163" idx="7"/>
              <a:endCxn id="163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21"/>
            <p:cNvSpPr txBox="1"/>
            <p:nvPr/>
          </p:nvSpPr>
          <p:spPr>
            <a:xfrm>
              <a:off x="5835663" y="3368369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87</Words>
  <Application>Microsoft Office PowerPoint</Application>
  <PresentationFormat>Grand écran</PresentationFormat>
  <Paragraphs>38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Microsoft Sans Serif</vt:lpstr>
      <vt:lpstr>Office Theme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PIAT Arthur</cp:lastModifiedBy>
  <cp:revision>46</cp:revision>
  <dcterms:created xsi:type="dcterms:W3CDTF">2021-04-26T14:39:52Z</dcterms:created>
  <dcterms:modified xsi:type="dcterms:W3CDTF">2021-04-27T16:52:15Z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67f0406c-c547-4a94-97d0-2f72585b587d</vt:lpwstr>
  </property>
  <property fmtid="{D5CDD505-2E9C-101B-9397-08002B2CF9AE}" pid="3" name="Confidentiality">
    <vt:lpwstr>C2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</Properties>
</file>