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821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97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26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78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9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60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72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2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54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07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22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A0F0-33E7-4D32-85CA-597673ED4A98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3A16-1E7B-47C5-9522-06DDB14549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8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/>
          <p:cNvSpPr/>
          <p:nvPr/>
        </p:nvSpPr>
        <p:spPr>
          <a:xfrm rot="5400000" flipV="1">
            <a:off x="7780504" y="1435027"/>
            <a:ext cx="864000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Right Arrow 243"/>
          <p:cNvSpPr/>
          <p:nvPr/>
        </p:nvSpPr>
        <p:spPr>
          <a:xfrm>
            <a:off x="5707633" y="4138433"/>
            <a:ext cx="320290" cy="358484"/>
          </a:xfrm>
          <a:prstGeom prst="rightArrow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Rectangle 241"/>
          <p:cNvSpPr/>
          <p:nvPr/>
        </p:nvSpPr>
        <p:spPr>
          <a:xfrm>
            <a:off x="6700635" y="2467189"/>
            <a:ext cx="787817" cy="2601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Rectangle 237"/>
          <p:cNvSpPr/>
          <p:nvPr/>
        </p:nvSpPr>
        <p:spPr>
          <a:xfrm>
            <a:off x="3526900" y="4218246"/>
            <a:ext cx="2411798" cy="216000"/>
          </a:xfrm>
          <a:prstGeom prst="rect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Right Arrow 234"/>
          <p:cNvSpPr/>
          <p:nvPr/>
        </p:nvSpPr>
        <p:spPr>
          <a:xfrm rot="10800000">
            <a:off x="6015642" y="4085646"/>
            <a:ext cx="1329297" cy="466863"/>
          </a:xfrm>
          <a:prstGeom prst="rightArrow">
            <a:avLst>
              <a:gd name="adj1" fmla="val 50000"/>
              <a:gd name="adj2" fmla="val 548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4" name="Right Arrow 233"/>
          <p:cNvSpPr/>
          <p:nvPr/>
        </p:nvSpPr>
        <p:spPr>
          <a:xfrm rot="5400000">
            <a:off x="5500229" y="3553387"/>
            <a:ext cx="1076347" cy="466863"/>
          </a:xfrm>
          <a:prstGeom prst="rightArrow">
            <a:avLst>
              <a:gd name="adj1" fmla="val 50000"/>
              <a:gd name="adj2" fmla="val 5163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Rectangle 231"/>
          <p:cNvSpPr/>
          <p:nvPr/>
        </p:nvSpPr>
        <p:spPr>
          <a:xfrm>
            <a:off x="440691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Rectangle 229"/>
          <p:cNvSpPr/>
          <p:nvPr/>
        </p:nvSpPr>
        <p:spPr>
          <a:xfrm>
            <a:off x="215883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1" name="Group 200"/>
          <p:cNvGrpSpPr/>
          <p:nvPr/>
        </p:nvGrpSpPr>
        <p:grpSpPr>
          <a:xfrm>
            <a:off x="7247591" y="1820516"/>
            <a:ext cx="1951821" cy="1628503"/>
            <a:chOff x="6306619" y="3794435"/>
            <a:chExt cx="1951821" cy="1628503"/>
          </a:xfrm>
        </p:grpSpPr>
        <p:sp>
          <p:nvSpPr>
            <p:cNvPr id="166" name="Rounded Rectangle 165"/>
            <p:cNvSpPr/>
            <p:nvPr/>
          </p:nvSpPr>
          <p:spPr>
            <a:xfrm>
              <a:off x="6306619" y="3794435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C00000"/>
                </a:solidFill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505211" y="3994809"/>
              <a:ext cx="1554637" cy="1227755"/>
              <a:chOff x="4323808" y="4240458"/>
              <a:chExt cx="2121762" cy="1698789"/>
            </a:xfrm>
            <a:solidFill>
              <a:srgbClr val="C00000"/>
            </a:solidFill>
          </p:grpSpPr>
          <p:grpSp>
            <p:nvGrpSpPr>
              <p:cNvPr id="168" name="Group 167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127"/>
          <p:cNvGrpSpPr/>
          <p:nvPr/>
        </p:nvGrpSpPr>
        <p:grpSpPr>
          <a:xfrm>
            <a:off x="5084269" y="1977586"/>
            <a:ext cx="1801462" cy="1281878"/>
            <a:chOff x="1504754" y="1506682"/>
            <a:chExt cx="1926833" cy="137108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2554" y="1820516"/>
            <a:ext cx="1951821" cy="1628503"/>
            <a:chOff x="4158023" y="1290690"/>
            <a:chExt cx="1951821" cy="1628503"/>
          </a:xfrm>
        </p:grpSpPr>
        <p:sp>
          <p:nvSpPr>
            <p:cNvPr id="83" name="Rounded Rectangle 82"/>
            <p:cNvSpPr/>
            <p:nvPr/>
          </p:nvSpPr>
          <p:spPr>
            <a:xfrm>
              <a:off x="4158023" y="1290690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356615" y="1491064"/>
              <a:ext cx="1554637" cy="1227755"/>
              <a:chOff x="4323808" y="4240458"/>
              <a:chExt cx="2121762" cy="1698789"/>
            </a:xfrm>
            <a:solidFill>
              <a:srgbClr val="00B0F0"/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1" name="Oval 10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2" name="Oval 21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8" name="Oval 27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1994237" y="3107798"/>
            <a:ext cx="1393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>
                <a:solidFill>
                  <a:srgbClr val="00B0F0"/>
                </a:solidFill>
                <a:latin typeface="Bahnschrift Condensed" panose="020B0502040204020203" pitchFamily="34" charset="0"/>
              </a:rPr>
              <a:t>Upscaler</a:t>
            </a:r>
            <a:endParaRPr lang="fr-FR" sz="32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3842" y="1821997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Low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resolution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413250" y="1501030"/>
            <a:ext cx="19391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00000"/>
                </a:solidFill>
                <a:latin typeface="Bahnschrift Condensed" panose="020B0502040204020203" pitchFamily="34" charset="0"/>
              </a:rPr>
              <a:t>Discriminant</a:t>
            </a:r>
            <a:endParaRPr lang="fr-FR" sz="3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1155096" y="2181076"/>
            <a:ext cx="1115215" cy="793561"/>
            <a:chOff x="3772804" y="475975"/>
            <a:chExt cx="1926833" cy="1371089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804" y="475975"/>
              <a:ext cx="1486470" cy="11179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90" y="575378"/>
              <a:ext cx="1476345" cy="111034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571" y="736721"/>
              <a:ext cx="1510066" cy="1110343"/>
            </a:xfrm>
            <a:prstGeom prst="rect">
              <a:avLst/>
            </a:prstGeom>
          </p:spPr>
        </p:pic>
      </p:grpSp>
      <p:sp>
        <p:nvSpPr>
          <p:cNvPr id="209" name="TextBox 208"/>
          <p:cNvSpPr txBox="1"/>
          <p:nvPr/>
        </p:nvSpPr>
        <p:spPr>
          <a:xfrm>
            <a:off x="5911627" y="4683008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High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resolution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212080" y="1646516"/>
            <a:ext cx="154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Upscaled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5809659" y="3954580"/>
            <a:ext cx="767569" cy="604265"/>
            <a:chOff x="5739400" y="3385285"/>
            <a:chExt cx="767569" cy="604265"/>
          </a:xfrm>
          <a:noFill/>
        </p:grpSpPr>
        <p:sp>
          <p:nvSpPr>
            <p:cNvPr id="215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218" name="Straight Connector 217"/>
            <p:cNvCxnSpPr>
              <a:stCxn id="215" idx="1"/>
              <a:endCxn id="215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15" idx="7"/>
              <a:endCxn id="215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5841368" y="3385285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tx2"/>
                  </a:solidFill>
                </a:rPr>
                <a:t>-</a:t>
              </a:r>
              <a:endParaRPr lang="fr-FR" sz="2400" dirty="0">
                <a:solidFill>
                  <a:schemeClr val="tx2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962367" y="3576255"/>
              <a:ext cx="54460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2"/>
                  </a:solidFill>
                </a:rPr>
                <a:t>+</a:t>
              </a:r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252" name="Rectangle 251"/>
          <p:cNvSpPr/>
          <p:nvPr/>
        </p:nvSpPr>
        <p:spPr>
          <a:xfrm flipV="1">
            <a:off x="3505334" y="1112322"/>
            <a:ext cx="4608000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Right Arrow 252"/>
          <p:cNvSpPr/>
          <p:nvPr/>
        </p:nvSpPr>
        <p:spPr>
          <a:xfrm rot="5400000" flipV="1">
            <a:off x="3295441" y="1370289"/>
            <a:ext cx="654735" cy="4668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TextBox 254"/>
          <p:cNvSpPr txBox="1"/>
          <p:nvPr/>
        </p:nvSpPr>
        <p:spPr>
          <a:xfrm>
            <a:off x="4209012" y="4167596"/>
            <a:ext cx="135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Content 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Loss</a:t>
            </a:r>
            <a:endParaRPr lang="fr-FR" sz="1400" i="1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06817" y="1058187"/>
            <a:ext cx="187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P real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248" name="Right Arrow 247"/>
          <p:cNvSpPr/>
          <p:nvPr/>
        </p:nvSpPr>
        <p:spPr>
          <a:xfrm rot="16200000">
            <a:off x="7615207" y="3682942"/>
            <a:ext cx="1197015" cy="4668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Right Arrow 238"/>
          <p:cNvSpPr/>
          <p:nvPr/>
        </p:nvSpPr>
        <p:spPr>
          <a:xfrm rot="16200000">
            <a:off x="3159685" y="3584410"/>
            <a:ext cx="968630" cy="466863"/>
          </a:xfrm>
          <a:prstGeom prst="rightArrow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7" name="Group 256"/>
          <p:cNvGrpSpPr/>
          <p:nvPr/>
        </p:nvGrpSpPr>
        <p:grpSpPr>
          <a:xfrm>
            <a:off x="7317694" y="3661218"/>
            <a:ext cx="1801462" cy="1281878"/>
            <a:chOff x="1504754" y="1506682"/>
            <a:chExt cx="1926833" cy="1371089"/>
          </a:xfrm>
        </p:grpSpPr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53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...</dc:creator>
  <cp:lastModifiedBy>Arthur ...</cp:lastModifiedBy>
  <cp:revision>13</cp:revision>
  <dcterms:created xsi:type="dcterms:W3CDTF">2021-04-26T14:39:52Z</dcterms:created>
  <dcterms:modified xsi:type="dcterms:W3CDTF">2021-04-26T18:55:17Z</dcterms:modified>
</cp:coreProperties>
</file>