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9fa12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9fa12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9fa123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9fa123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9fa123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9fa123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9fa123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9fa123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9fa123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9fa123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9fa123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9fa123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Kidney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ticket pricing / investment strategy?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driven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Big Mountain capitalizing on their </a:t>
            </a:r>
            <a:r>
              <a:rPr lang="en"/>
              <a:t>facility</a:t>
            </a:r>
            <a:r>
              <a:rPr lang="en"/>
              <a:t> infrastructure?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facilities or features are customers willing to pay more for?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build a predictive model for ticket price based on a number of facilities, or properties, boasted by resorts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 must be increased!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 3 is a good direction!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run, increase vert drop, new chair, </a:t>
            </a:r>
            <a:r>
              <a:rPr lang="en"/>
              <a:t>increase</a:t>
            </a:r>
            <a:r>
              <a:rPr lang="en"/>
              <a:t> </a:t>
            </a:r>
            <a:r>
              <a:rPr lang="en"/>
              <a:t>snowmaking</a:t>
            </a:r>
            <a:r>
              <a:rPr lang="en"/>
              <a:t> coverage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price pattern by state (feature oriented)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that are positively correlated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Vertical drop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Snow making capabilities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chairs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 Quads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as predictor?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Baseline to prove effectiveness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Absolute 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$19.14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way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models can beat this!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Absolute 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$11.79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Getting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/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Vertical drop -&gt; strongest positive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Snow making -&gt; people like </a:t>
            </a:r>
            <a:r>
              <a:rPr lang="en"/>
              <a:t>guaranteed</a:t>
            </a:r>
            <a:r>
              <a:rPr lang="en"/>
              <a:t> snow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75" y="1921800"/>
            <a:ext cx="438912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Winner!!!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Absolute 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$9.53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/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Shares top features with LR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features were also highlighted in EDA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6425"/>
            <a:ext cx="438912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Modelled Price?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$95.87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Account for MAE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Still room for growth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ranking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Well above </a:t>
            </a:r>
            <a:r>
              <a:rPr lang="en"/>
              <a:t>average</a:t>
            </a:r>
            <a:r>
              <a:rPr lang="en"/>
              <a:t> in all strong/positive </a:t>
            </a:r>
            <a:r>
              <a:rPr lang="en"/>
              <a:t>predictor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Strengthen argument to raise ticket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Ideas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Scenario 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Cost - $1.5 million next season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Benefit  - supports a $2 ticket price increase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Benefit - Increased revenue next season - $3.5 million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