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BE3F-C47E-4CF7-911F-A5C8663D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BB49C-CF6E-41C3-AE6A-99436B08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1C493-9EF9-4615-B8D9-D09852C7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C186-E58D-4AB6-B02F-D248491A4E4B}" type="datetimeFigureOut">
              <a:rPr lang="en-CA" smtClean="0"/>
              <a:t>2020-11-21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6FCD-2C8F-4B64-B6C6-7BE13537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99B93-1505-4A38-8B80-40C3C2A2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2503-DACA-450C-8470-03FDB7489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75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2850-3BB3-4D32-8123-088D951F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CCD7D-A608-4133-B17E-B596EAF2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CFA19-7F2C-4C73-A3B3-C41DD3A1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C186-E58D-4AB6-B02F-D248491A4E4B}" type="datetimeFigureOut">
              <a:rPr lang="en-CA" smtClean="0"/>
              <a:t>2020-11-21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FD29-6D59-48B1-BF0D-ECE1630E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E172-E4A8-4231-824A-FC104012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2503-DACA-450C-8470-03FDB7489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54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71934-E25A-4E12-81B2-39FB9A165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D9728-0E95-475D-B875-6CCB30A93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EB32-BD0B-4554-B44F-98A7D3A1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C186-E58D-4AB6-B02F-D248491A4E4B}" type="datetimeFigureOut">
              <a:rPr lang="en-CA" smtClean="0"/>
              <a:t>2020-11-21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1986-37CE-4F5D-986E-65A37B80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E408-72FE-4F4C-8395-3CC4F9F7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2503-DACA-450C-8470-03FDB7489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36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45B2-0EA7-4607-B2B4-239103D0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FB3E-E2C4-43CA-BA87-8845D2A5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D8D17-5204-442E-A526-D8B71482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C186-E58D-4AB6-B02F-D248491A4E4B}" type="datetimeFigureOut">
              <a:rPr lang="en-CA" smtClean="0"/>
              <a:t>2020-11-21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7A045-5146-4472-A46B-60821FDA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C0544-0D93-403A-90F0-00A02EFF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2503-DACA-450C-8470-03FDB7489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9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1C36-6F7B-407D-8724-5C5C211A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14968-D580-43A6-A63F-87FDDB76C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F1EC-A56A-4318-9DB4-FFE14705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C186-E58D-4AB6-B02F-D248491A4E4B}" type="datetimeFigureOut">
              <a:rPr lang="en-CA" smtClean="0"/>
              <a:t>2020-11-21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85188-AAC7-45CA-A8DF-47ECE183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1099C-2511-49A2-94F4-72B34A1C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2503-DACA-450C-8470-03FDB7489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39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25AF-6D0E-459C-BBB0-F21455C1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D4F6-7446-4AB1-A232-787BB03D1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103C9-3C94-4D65-8E10-7389B57C7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85DB5-2997-4EFA-A74E-CD9C29D5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C186-E58D-4AB6-B02F-D248491A4E4B}" type="datetimeFigureOut">
              <a:rPr lang="en-CA" smtClean="0"/>
              <a:t>2020-11-21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CD321-F628-4119-815D-745DAE17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203AC-AF00-4B38-84EB-47BA8083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2503-DACA-450C-8470-03FDB7489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27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A84E-53D3-417C-9D33-58A47AE3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AA001-5634-48E6-8FFC-77CAD7A8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B148C-AC87-4F39-AD32-453ADD7DD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E817E-CABF-481E-BB27-9B23955A2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1DB9E-81B4-4643-B38A-DC0281AA8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C4F06-C36F-417F-AD9E-9BD45756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C186-E58D-4AB6-B02F-D248491A4E4B}" type="datetimeFigureOut">
              <a:rPr lang="en-CA" smtClean="0"/>
              <a:t>2020-11-21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E62D2-4156-4056-8AD2-B47483A1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55441-ECC9-4FE4-8D68-D9BF9F31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2503-DACA-450C-8470-03FDB7489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1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5FA6-CBC2-49D5-A1D9-8070A662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82465-26A8-468A-84D0-7E57FEE6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C186-E58D-4AB6-B02F-D248491A4E4B}" type="datetimeFigureOut">
              <a:rPr lang="en-CA" smtClean="0"/>
              <a:t>2020-11-21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2B541-D8B6-4309-A539-1262D2B8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9EBB6-D545-4734-A9E9-935948BB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2503-DACA-450C-8470-03FDB7489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4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D268A-4F5E-40C4-BCD9-C4B61E35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C186-E58D-4AB6-B02F-D248491A4E4B}" type="datetimeFigureOut">
              <a:rPr lang="en-CA" smtClean="0"/>
              <a:t>2020-11-21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8417F-CCA4-4292-BAF9-E7F458C5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0ABA3-D9AB-48C0-A835-6CA34F67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2503-DACA-450C-8470-03FDB7489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52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D513-2956-4FED-9B65-FEBBA176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AFE7-BCBF-4A49-86F0-10AFF51E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15179-7641-46FB-90C6-D14C412C8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66D7A-BEDF-4275-BE43-DBB3AA18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C186-E58D-4AB6-B02F-D248491A4E4B}" type="datetimeFigureOut">
              <a:rPr lang="en-CA" smtClean="0"/>
              <a:t>2020-11-21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14DE9-8A0E-4CC9-920E-EFEF6CDF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CFFD2-E867-4420-A340-BA5B3347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2503-DACA-450C-8470-03FDB7489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73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56FA-C53F-4F32-8872-A3C04F08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79C90-1C05-40F7-945F-8F445239F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6036E-0A01-470F-B283-7B596208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9849A-B750-4771-B67F-274BE14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C186-E58D-4AB6-B02F-D248491A4E4B}" type="datetimeFigureOut">
              <a:rPr lang="en-CA" smtClean="0"/>
              <a:t>2020-11-21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D085-C48C-419A-8D01-71466C1A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2D31D-C54F-476C-AF88-ACB215C0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2503-DACA-450C-8470-03FDB7489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04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664D2-737B-4C64-A197-8BED8E63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AFB9A-5F22-4BD8-8424-99E175DE4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6D71-7BF9-488D-B491-AF26FCD1A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C186-E58D-4AB6-B02F-D248491A4E4B}" type="datetimeFigureOut">
              <a:rPr lang="en-CA" smtClean="0"/>
              <a:t>2020-11-21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449E5-B83D-4EEA-8C15-A320D432A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A49C-6920-4203-B9B5-11D55A6B8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32503-DACA-450C-8470-03FDB7489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65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2FA38E6-BE0D-4D9A-8CB2-D2A964C244A5}"/>
              </a:ext>
            </a:extLst>
          </p:cNvPr>
          <p:cNvSpPr/>
          <p:nvPr/>
        </p:nvSpPr>
        <p:spPr>
          <a:xfrm flipV="1">
            <a:off x="628835" y="2983637"/>
            <a:ext cx="825623" cy="84559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C7E6B2-4826-4813-B5C0-D63C0DCB1BC2}"/>
              </a:ext>
            </a:extLst>
          </p:cNvPr>
          <p:cNvSpPr txBox="1"/>
          <p:nvPr/>
        </p:nvSpPr>
        <p:spPr>
          <a:xfrm>
            <a:off x="844859" y="3220005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AF3651-7406-4952-9B36-6F55F88ECAB9}"/>
              </a:ext>
            </a:extLst>
          </p:cNvPr>
          <p:cNvSpPr/>
          <p:nvPr/>
        </p:nvSpPr>
        <p:spPr>
          <a:xfrm flipV="1">
            <a:off x="1997476" y="892946"/>
            <a:ext cx="825623" cy="84559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1E2C0-6CBD-41DD-BC35-CE9AF4B38F50}"/>
              </a:ext>
            </a:extLst>
          </p:cNvPr>
          <p:cNvSpPr txBox="1"/>
          <p:nvPr/>
        </p:nvSpPr>
        <p:spPr>
          <a:xfrm>
            <a:off x="2213500" y="1129314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0FEAFE-B1B0-4FB7-8020-67FAD0DEB503}"/>
              </a:ext>
            </a:extLst>
          </p:cNvPr>
          <p:cNvSpPr/>
          <p:nvPr/>
        </p:nvSpPr>
        <p:spPr>
          <a:xfrm flipV="1">
            <a:off x="2009314" y="2138039"/>
            <a:ext cx="825623" cy="84559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1300C7-74A6-4E25-B14D-6CDCBBCB13F4}"/>
              </a:ext>
            </a:extLst>
          </p:cNvPr>
          <p:cNvSpPr txBox="1"/>
          <p:nvPr/>
        </p:nvSpPr>
        <p:spPr>
          <a:xfrm>
            <a:off x="2225338" y="2374407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1F3D969-C980-44E6-8EF7-4BF2C04C39D5}"/>
              </a:ext>
            </a:extLst>
          </p:cNvPr>
          <p:cNvSpPr/>
          <p:nvPr/>
        </p:nvSpPr>
        <p:spPr>
          <a:xfrm flipV="1">
            <a:off x="2022629" y="3389764"/>
            <a:ext cx="825623" cy="84559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A761E3-0491-452B-975E-3A27DE56EBA4}"/>
              </a:ext>
            </a:extLst>
          </p:cNvPr>
          <p:cNvSpPr txBox="1"/>
          <p:nvPr/>
        </p:nvSpPr>
        <p:spPr>
          <a:xfrm>
            <a:off x="2238653" y="3665368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7514BA-2F48-4EE6-96EF-F4A36B2DE2FF}"/>
              </a:ext>
            </a:extLst>
          </p:cNvPr>
          <p:cNvSpPr/>
          <p:nvPr/>
        </p:nvSpPr>
        <p:spPr>
          <a:xfrm flipV="1">
            <a:off x="2022629" y="4696658"/>
            <a:ext cx="825623" cy="84559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0060E-23D6-4D04-8E6D-83C6C8F06B73}"/>
              </a:ext>
            </a:extLst>
          </p:cNvPr>
          <p:cNvSpPr txBox="1"/>
          <p:nvPr/>
        </p:nvSpPr>
        <p:spPr>
          <a:xfrm>
            <a:off x="2229775" y="4933026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S9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507060-0814-4D4D-9A23-FE83250A4D5B}"/>
              </a:ext>
            </a:extLst>
          </p:cNvPr>
          <p:cNvSpPr/>
          <p:nvPr/>
        </p:nvSpPr>
        <p:spPr>
          <a:xfrm flipV="1">
            <a:off x="10520782" y="724269"/>
            <a:ext cx="825623" cy="84559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46838D-ADA7-4D7A-A8A5-8AD326218986}"/>
              </a:ext>
            </a:extLst>
          </p:cNvPr>
          <p:cNvSpPr txBox="1"/>
          <p:nvPr/>
        </p:nvSpPr>
        <p:spPr>
          <a:xfrm>
            <a:off x="10584406" y="1076667"/>
            <a:ext cx="65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AVID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A231DC-D497-4C4C-A423-1BC84B1002FD}"/>
              </a:ext>
            </a:extLst>
          </p:cNvPr>
          <p:cNvSpPr/>
          <p:nvPr/>
        </p:nvSpPr>
        <p:spPr>
          <a:xfrm flipV="1">
            <a:off x="10557772" y="1835462"/>
            <a:ext cx="825623" cy="84559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ED140C-745F-46CA-B8DE-282DC2EDCA46}"/>
              </a:ext>
            </a:extLst>
          </p:cNvPr>
          <p:cNvSpPr txBox="1"/>
          <p:nvPr/>
        </p:nvSpPr>
        <p:spPr>
          <a:xfrm>
            <a:off x="10679199" y="2141656"/>
            <a:ext cx="95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SVID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4431F7D-6F31-4E87-BCA7-83E8C29E4AEF}"/>
              </a:ext>
            </a:extLst>
          </p:cNvPr>
          <p:cNvSpPr/>
          <p:nvPr/>
        </p:nvSpPr>
        <p:spPr>
          <a:xfrm flipV="1">
            <a:off x="10584406" y="2918915"/>
            <a:ext cx="825623" cy="86259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9C9565-2B73-4273-9968-94535D89CFE4}"/>
              </a:ext>
            </a:extLst>
          </p:cNvPr>
          <p:cNvSpPr txBox="1"/>
          <p:nvPr/>
        </p:nvSpPr>
        <p:spPr>
          <a:xfrm>
            <a:off x="10798948" y="3303154"/>
            <a:ext cx="506027" cy="37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2FD8CF-1824-42E4-B743-2874EDFBFAB7}"/>
              </a:ext>
            </a:extLst>
          </p:cNvPr>
          <p:cNvSpPr/>
          <p:nvPr/>
        </p:nvSpPr>
        <p:spPr>
          <a:xfrm flipV="1">
            <a:off x="10639151" y="4047858"/>
            <a:ext cx="825623" cy="86259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762041-3F19-4E61-AA69-1CC062112AF5}"/>
              </a:ext>
            </a:extLst>
          </p:cNvPr>
          <p:cNvSpPr txBox="1"/>
          <p:nvPr/>
        </p:nvSpPr>
        <p:spPr>
          <a:xfrm>
            <a:off x="10821142" y="4412686"/>
            <a:ext cx="506027" cy="37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FPL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A26AC85-BA28-411F-906D-A214B25E877B}"/>
              </a:ext>
            </a:extLst>
          </p:cNvPr>
          <p:cNvSpPr/>
          <p:nvPr/>
        </p:nvSpPr>
        <p:spPr>
          <a:xfrm flipV="1">
            <a:off x="10605119" y="5247823"/>
            <a:ext cx="825623" cy="86259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64FC15-88A3-4737-9DCD-D6AC30316E77}"/>
              </a:ext>
            </a:extLst>
          </p:cNvPr>
          <p:cNvSpPr txBox="1"/>
          <p:nvPr/>
        </p:nvSpPr>
        <p:spPr>
          <a:xfrm>
            <a:off x="10821143" y="5488978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53C3A7D-D1F2-4D66-8ED2-436BDD34EE8A}"/>
              </a:ext>
            </a:extLst>
          </p:cNvPr>
          <p:cNvSpPr/>
          <p:nvPr/>
        </p:nvSpPr>
        <p:spPr>
          <a:xfrm flipV="1">
            <a:off x="4181382" y="5621415"/>
            <a:ext cx="825623" cy="84559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303D10-5B1B-42B1-B79B-A25479780213}"/>
              </a:ext>
            </a:extLst>
          </p:cNvPr>
          <p:cNvSpPr txBox="1"/>
          <p:nvPr/>
        </p:nvSpPr>
        <p:spPr>
          <a:xfrm>
            <a:off x="4397406" y="5857783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B4F83B1-2AB7-40B8-AEBD-E450E7C618C0}"/>
              </a:ext>
            </a:extLst>
          </p:cNvPr>
          <p:cNvSpPr/>
          <p:nvPr/>
        </p:nvSpPr>
        <p:spPr>
          <a:xfrm flipV="1">
            <a:off x="6428912" y="5621415"/>
            <a:ext cx="825623" cy="84559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94B12A-D86D-4494-9084-6B61C39FF1EE}"/>
              </a:ext>
            </a:extLst>
          </p:cNvPr>
          <p:cNvSpPr txBox="1"/>
          <p:nvPr/>
        </p:nvSpPr>
        <p:spPr>
          <a:xfrm>
            <a:off x="6652240" y="5741086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ER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F35A976-33A5-4E71-BD55-27E3F27BA1DB}"/>
              </a:ext>
            </a:extLst>
          </p:cNvPr>
          <p:cNvSpPr/>
          <p:nvPr/>
        </p:nvSpPr>
        <p:spPr>
          <a:xfrm flipV="1">
            <a:off x="4271128" y="5711567"/>
            <a:ext cx="646130" cy="66176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A7B042B-E475-4BA6-AB4A-9919A96E2F57}"/>
              </a:ext>
            </a:extLst>
          </p:cNvPr>
          <p:cNvSpPr/>
          <p:nvPr/>
        </p:nvSpPr>
        <p:spPr>
          <a:xfrm flipV="1">
            <a:off x="6518658" y="5711568"/>
            <a:ext cx="646130" cy="66176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FD3EF8-4145-406B-99C5-B831BFE19304}"/>
              </a:ext>
            </a:extLst>
          </p:cNvPr>
          <p:cNvSpPr/>
          <p:nvPr/>
        </p:nvSpPr>
        <p:spPr>
          <a:xfrm flipV="1">
            <a:off x="10610528" y="814422"/>
            <a:ext cx="646130" cy="66176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CA8F5C7-B53D-44B3-B35C-A1A1E5FEB002}"/>
              </a:ext>
            </a:extLst>
          </p:cNvPr>
          <p:cNvSpPr/>
          <p:nvPr/>
        </p:nvSpPr>
        <p:spPr>
          <a:xfrm flipV="1">
            <a:off x="10642571" y="1925615"/>
            <a:ext cx="646130" cy="66176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C137E96-76F4-42E5-B30B-63900C0D9700}"/>
              </a:ext>
            </a:extLst>
          </p:cNvPr>
          <p:cNvSpPr/>
          <p:nvPr/>
        </p:nvSpPr>
        <p:spPr>
          <a:xfrm flipV="1">
            <a:off x="10671427" y="3018430"/>
            <a:ext cx="646130" cy="66176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AC203D-F922-4D1F-B3A9-986B9677B58B}"/>
              </a:ext>
            </a:extLst>
          </p:cNvPr>
          <p:cNvSpPr/>
          <p:nvPr/>
        </p:nvSpPr>
        <p:spPr>
          <a:xfrm flipV="1">
            <a:off x="10735050" y="4147371"/>
            <a:ext cx="646130" cy="66176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5AAED12-865D-484B-BE35-11C505F25EE9}"/>
              </a:ext>
            </a:extLst>
          </p:cNvPr>
          <p:cNvSpPr/>
          <p:nvPr/>
        </p:nvSpPr>
        <p:spPr>
          <a:xfrm flipV="1">
            <a:off x="10701018" y="5347335"/>
            <a:ext cx="646130" cy="66176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02FBC59-32BD-495F-A5EA-12EB8652024B}"/>
              </a:ext>
            </a:extLst>
          </p:cNvPr>
          <p:cNvCxnSpPr>
            <a:stCxn id="5" idx="4"/>
            <a:endCxn id="26" idx="2"/>
          </p:cNvCxnSpPr>
          <p:nvPr/>
        </p:nvCxnSpPr>
        <p:spPr>
          <a:xfrm rot="5400000" flipH="1" flipV="1">
            <a:off x="685615" y="1671777"/>
            <a:ext cx="1667892" cy="9558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7022C96-5138-4125-AF8B-CE1CC1343D3F}"/>
              </a:ext>
            </a:extLst>
          </p:cNvPr>
          <p:cNvCxnSpPr>
            <a:cxnSpLocks/>
            <a:stCxn id="5" idx="5"/>
            <a:endCxn id="28" idx="2"/>
          </p:cNvCxnSpPr>
          <p:nvPr/>
        </p:nvCxnSpPr>
        <p:spPr>
          <a:xfrm rot="5400000" flipH="1" flipV="1">
            <a:off x="1398114" y="2496272"/>
            <a:ext cx="546634" cy="6757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DAD75ED-276F-408B-9DDC-17ABDBB07713}"/>
              </a:ext>
            </a:extLst>
          </p:cNvPr>
          <p:cNvCxnSpPr>
            <a:stCxn id="5" idx="7"/>
            <a:endCxn id="30" idx="2"/>
          </p:cNvCxnSpPr>
          <p:nvPr/>
        </p:nvCxnSpPr>
        <p:spPr>
          <a:xfrm rot="16200000" flipH="1">
            <a:off x="1624507" y="3414440"/>
            <a:ext cx="107163" cy="689081"/>
          </a:xfrm>
          <a:prstGeom prst="bentConnector4">
            <a:avLst>
              <a:gd name="adj1" fmla="val 213320"/>
              <a:gd name="adj2" fmla="val 587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8DE95E7-E3CB-41F7-83DE-57213AD659B6}"/>
              </a:ext>
            </a:extLst>
          </p:cNvPr>
          <p:cNvCxnSpPr>
            <a:stCxn id="5" idx="0"/>
            <a:endCxn id="32" idx="2"/>
          </p:cNvCxnSpPr>
          <p:nvPr/>
        </p:nvCxnSpPr>
        <p:spPr>
          <a:xfrm rot="16200000" flipH="1">
            <a:off x="887027" y="3983855"/>
            <a:ext cx="1290222" cy="9809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E92ACE0-3B09-4042-BBA4-9675E26FCCCE}"/>
              </a:ext>
            </a:extLst>
          </p:cNvPr>
          <p:cNvSpPr txBox="1"/>
          <p:nvPr/>
        </p:nvSpPr>
        <p:spPr>
          <a:xfrm>
            <a:off x="1041648" y="1010939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CFEA7E-DB8C-4BA7-ADA7-30F44F14D49B}"/>
              </a:ext>
            </a:extLst>
          </p:cNvPr>
          <p:cNvSpPr txBox="1"/>
          <p:nvPr/>
        </p:nvSpPr>
        <p:spPr>
          <a:xfrm>
            <a:off x="1297110" y="2168943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Z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665088-D0F3-40D0-8BAE-29AA2EB86B32}"/>
              </a:ext>
            </a:extLst>
          </p:cNvPr>
          <p:cNvSpPr txBox="1"/>
          <p:nvPr/>
        </p:nvSpPr>
        <p:spPr>
          <a:xfrm>
            <a:off x="1449510" y="3519828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50C3DC-8202-4ADF-AC01-45100E6E7253}"/>
              </a:ext>
            </a:extLst>
          </p:cNvPr>
          <p:cNvSpPr txBox="1"/>
          <p:nvPr/>
        </p:nvSpPr>
        <p:spPr>
          <a:xfrm>
            <a:off x="1036583" y="4759216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</a:t>
            </a:r>
          </a:p>
        </p:txBody>
      </p:sp>
      <p:sp>
        <p:nvSpPr>
          <p:cNvPr id="82" name="Arrow: Circular 81">
            <a:extLst>
              <a:ext uri="{FF2B5EF4-FFF2-40B4-BE49-F238E27FC236}">
                <a16:creationId xmlns:a16="http://schemas.microsoft.com/office/drawing/2014/main" id="{C228340E-00EC-4FC9-9760-371D07B9E518}"/>
              </a:ext>
            </a:extLst>
          </p:cNvPr>
          <p:cNvSpPr/>
          <p:nvPr/>
        </p:nvSpPr>
        <p:spPr>
          <a:xfrm>
            <a:off x="2220413" y="529331"/>
            <a:ext cx="378780" cy="5999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7C53B7-AD56-4404-985C-4803EACFA267}"/>
              </a:ext>
            </a:extLst>
          </p:cNvPr>
          <p:cNvSpPr txBox="1"/>
          <p:nvPr/>
        </p:nvSpPr>
        <p:spPr>
          <a:xfrm>
            <a:off x="2065540" y="226481"/>
            <a:ext cx="8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L|Z|N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C7C3FD6-33BF-4023-A534-B06A15769C63}"/>
              </a:ext>
            </a:extLst>
          </p:cNvPr>
          <p:cNvCxnSpPr>
            <a:stCxn id="26" idx="6"/>
            <a:endCxn id="34" idx="2"/>
          </p:cNvCxnSpPr>
          <p:nvPr/>
        </p:nvCxnSpPr>
        <p:spPr>
          <a:xfrm flipV="1">
            <a:off x="2823099" y="1147068"/>
            <a:ext cx="7697683" cy="1686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6AEF696-B8CB-47FF-B44E-7E1C4966B25E}"/>
              </a:ext>
            </a:extLst>
          </p:cNvPr>
          <p:cNvSpPr txBox="1"/>
          <p:nvPr/>
        </p:nvSpPr>
        <p:spPr>
          <a:xfrm>
            <a:off x="8895425" y="724269"/>
            <a:ext cx="11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P|Q|E|O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727B8F9-23DF-428D-A735-68CF34B86918}"/>
              </a:ext>
            </a:extLst>
          </p:cNvPr>
          <p:cNvCxnSpPr>
            <a:stCxn id="26" idx="7"/>
            <a:endCxn id="38" idx="3"/>
          </p:cNvCxnSpPr>
          <p:nvPr/>
        </p:nvCxnSpPr>
        <p:spPr>
          <a:xfrm rot="16200000" flipH="1">
            <a:off x="6518141" y="-2201244"/>
            <a:ext cx="344588" cy="797649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3DEB206-EB3C-4019-B9EF-4BAB95EC74CF}"/>
              </a:ext>
            </a:extLst>
          </p:cNvPr>
          <p:cNvSpPr txBox="1"/>
          <p:nvPr/>
        </p:nvSpPr>
        <p:spPr>
          <a:xfrm>
            <a:off x="9003437" y="1347188"/>
            <a:ext cx="11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</a:t>
            </a:r>
          </a:p>
        </p:txBody>
      </p:sp>
      <p:sp>
        <p:nvSpPr>
          <p:cNvPr id="90" name="Arrow: Circular 89">
            <a:extLst>
              <a:ext uri="{FF2B5EF4-FFF2-40B4-BE49-F238E27FC236}">
                <a16:creationId xmlns:a16="http://schemas.microsoft.com/office/drawing/2014/main" id="{E38322FA-500F-432E-89EA-BE7D604A435D}"/>
              </a:ext>
            </a:extLst>
          </p:cNvPr>
          <p:cNvSpPr/>
          <p:nvPr/>
        </p:nvSpPr>
        <p:spPr>
          <a:xfrm>
            <a:off x="2237149" y="1830145"/>
            <a:ext cx="378780" cy="5999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DBED2E-11C3-4FD4-B8A7-5973599B062D}"/>
              </a:ext>
            </a:extLst>
          </p:cNvPr>
          <p:cNvSpPr txBox="1"/>
          <p:nvPr/>
        </p:nvSpPr>
        <p:spPr>
          <a:xfrm>
            <a:off x="1928974" y="1782933"/>
            <a:ext cx="28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Z</a:t>
            </a:r>
          </a:p>
        </p:txBody>
      </p:sp>
      <p:sp>
        <p:nvSpPr>
          <p:cNvPr id="92" name="Arrow: Circular 91">
            <a:extLst>
              <a:ext uri="{FF2B5EF4-FFF2-40B4-BE49-F238E27FC236}">
                <a16:creationId xmlns:a16="http://schemas.microsoft.com/office/drawing/2014/main" id="{C4142C0D-F791-44B6-B2E1-19EF785DA613}"/>
              </a:ext>
            </a:extLst>
          </p:cNvPr>
          <p:cNvSpPr/>
          <p:nvPr/>
        </p:nvSpPr>
        <p:spPr>
          <a:xfrm>
            <a:off x="2238622" y="3092256"/>
            <a:ext cx="378780" cy="5999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DBD728-D895-4784-A671-00BC763BD3AF}"/>
              </a:ext>
            </a:extLst>
          </p:cNvPr>
          <p:cNvSpPr txBox="1"/>
          <p:nvPr/>
        </p:nvSpPr>
        <p:spPr>
          <a:xfrm>
            <a:off x="1847349" y="3089850"/>
            <a:ext cx="57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Z|N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361D296-F79E-4F6B-88E8-A4F6B3F4C672}"/>
              </a:ext>
            </a:extLst>
          </p:cNvPr>
          <p:cNvSpPr/>
          <p:nvPr/>
        </p:nvSpPr>
        <p:spPr>
          <a:xfrm flipV="1">
            <a:off x="3786328" y="2254927"/>
            <a:ext cx="825623" cy="84559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F7CEE-B767-4149-AAF7-916595E35D96}"/>
              </a:ext>
            </a:extLst>
          </p:cNvPr>
          <p:cNvSpPr txBox="1"/>
          <p:nvPr/>
        </p:nvSpPr>
        <p:spPr>
          <a:xfrm>
            <a:off x="4002352" y="2491295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S7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9362827-BFDA-4061-874D-4DF8D71626C9}"/>
              </a:ext>
            </a:extLst>
          </p:cNvPr>
          <p:cNvCxnSpPr>
            <a:stCxn id="28" idx="6"/>
            <a:endCxn id="94" idx="2"/>
          </p:cNvCxnSpPr>
          <p:nvPr/>
        </p:nvCxnSpPr>
        <p:spPr>
          <a:xfrm>
            <a:off x="2834937" y="2560838"/>
            <a:ext cx="951391" cy="11688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2AFDB24-F721-4B9D-9454-B654E9D9432F}"/>
              </a:ext>
            </a:extLst>
          </p:cNvPr>
          <p:cNvSpPr txBox="1"/>
          <p:nvPr/>
        </p:nvSpPr>
        <p:spPr>
          <a:xfrm>
            <a:off x="3226594" y="2148399"/>
            <a:ext cx="28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67033D8-012C-408E-986F-61AC25FD1478}"/>
              </a:ext>
            </a:extLst>
          </p:cNvPr>
          <p:cNvCxnSpPr>
            <a:stCxn id="30" idx="6"/>
            <a:endCxn id="94" idx="1"/>
          </p:cNvCxnSpPr>
          <p:nvPr/>
        </p:nvCxnSpPr>
        <p:spPr>
          <a:xfrm flipV="1">
            <a:off x="2848252" y="2976690"/>
            <a:ext cx="1058986" cy="8358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AC30A6D-3C02-4F1D-B1DB-272AE5B4A7FE}"/>
              </a:ext>
            </a:extLst>
          </p:cNvPr>
          <p:cNvSpPr txBox="1"/>
          <p:nvPr/>
        </p:nvSpPr>
        <p:spPr>
          <a:xfrm>
            <a:off x="3628633" y="3033708"/>
            <a:ext cx="284087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CF6A78-9A09-48F6-92FD-E73ECED8F057}"/>
              </a:ext>
            </a:extLst>
          </p:cNvPr>
          <p:cNvCxnSpPr>
            <a:cxnSpLocks/>
            <a:stCxn id="28" idx="5"/>
            <a:endCxn id="42" idx="2"/>
          </p:cNvCxnSpPr>
          <p:nvPr/>
        </p:nvCxnSpPr>
        <p:spPr>
          <a:xfrm rot="16200000" flipH="1">
            <a:off x="6105047" y="-1129146"/>
            <a:ext cx="1088338" cy="7870379"/>
          </a:xfrm>
          <a:prstGeom prst="bentConnector4">
            <a:avLst>
              <a:gd name="adj1" fmla="val -21005"/>
              <a:gd name="adj2" fmla="val 945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E94C7947-2591-44FE-825E-7F2A56B52CC7}"/>
              </a:ext>
            </a:extLst>
          </p:cNvPr>
          <p:cNvCxnSpPr>
            <a:cxnSpLocks/>
            <a:stCxn id="30" idx="7"/>
            <a:endCxn id="42" idx="2"/>
          </p:cNvCxnSpPr>
          <p:nvPr/>
        </p:nvCxnSpPr>
        <p:spPr>
          <a:xfrm rot="5400000" flipH="1" flipV="1">
            <a:off x="6275216" y="-197662"/>
            <a:ext cx="761315" cy="7857064"/>
          </a:xfrm>
          <a:prstGeom prst="bentConnector4">
            <a:avLst>
              <a:gd name="adj1" fmla="val -30027"/>
              <a:gd name="adj2" fmla="val 5076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CE56680-9D9B-46F4-9B78-20022CB314E4}"/>
              </a:ext>
            </a:extLst>
          </p:cNvPr>
          <p:cNvSpPr txBox="1"/>
          <p:nvPr/>
        </p:nvSpPr>
        <p:spPr>
          <a:xfrm>
            <a:off x="9177294" y="2069976"/>
            <a:ext cx="8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S|E|O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369C108-5F54-430B-BFA6-B7D43767DDB4}"/>
              </a:ext>
            </a:extLst>
          </p:cNvPr>
          <p:cNvSpPr txBox="1"/>
          <p:nvPr/>
        </p:nvSpPr>
        <p:spPr>
          <a:xfrm>
            <a:off x="9258188" y="3021071"/>
            <a:ext cx="8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S|E|O</a:t>
            </a:r>
          </a:p>
        </p:txBody>
      </p:sp>
      <p:sp>
        <p:nvSpPr>
          <p:cNvPr id="118" name="Arrow: Circular 117">
            <a:extLst>
              <a:ext uri="{FF2B5EF4-FFF2-40B4-BE49-F238E27FC236}">
                <a16:creationId xmlns:a16="http://schemas.microsoft.com/office/drawing/2014/main" id="{0730305D-4D2F-42CB-8D14-79EFC223EDA4}"/>
              </a:ext>
            </a:extLst>
          </p:cNvPr>
          <p:cNvSpPr/>
          <p:nvPr/>
        </p:nvSpPr>
        <p:spPr>
          <a:xfrm rot="5240918">
            <a:off x="4541112" y="2338234"/>
            <a:ext cx="378780" cy="5999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3CEBF6-83F8-454D-85A3-0FEED6DB2465}"/>
              </a:ext>
            </a:extLst>
          </p:cNvPr>
          <p:cNvSpPr txBox="1"/>
          <p:nvPr/>
        </p:nvSpPr>
        <p:spPr>
          <a:xfrm>
            <a:off x="4503703" y="2141382"/>
            <a:ext cx="57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Z|N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40EFCFDF-5152-4AE6-82E7-742EF30FB58D}"/>
              </a:ext>
            </a:extLst>
          </p:cNvPr>
          <p:cNvCxnSpPr>
            <a:stCxn id="94" idx="7"/>
            <a:endCxn id="46" idx="3"/>
          </p:cNvCxnSpPr>
          <p:nvPr/>
        </p:nvCxnSpPr>
        <p:spPr>
          <a:xfrm rot="16200000" flipH="1">
            <a:off x="7026805" y="440926"/>
            <a:ext cx="1197492" cy="6269020"/>
          </a:xfrm>
          <a:prstGeom prst="bentConnector3">
            <a:avLst>
              <a:gd name="adj1" fmla="val 789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Arrow: Circular 124">
            <a:extLst>
              <a:ext uri="{FF2B5EF4-FFF2-40B4-BE49-F238E27FC236}">
                <a16:creationId xmlns:a16="http://schemas.microsoft.com/office/drawing/2014/main" id="{55F90B78-6A58-4FB9-9D5E-0F9058794334}"/>
              </a:ext>
            </a:extLst>
          </p:cNvPr>
          <p:cNvSpPr/>
          <p:nvPr/>
        </p:nvSpPr>
        <p:spPr>
          <a:xfrm rot="471570">
            <a:off x="2363978" y="4435877"/>
            <a:ext cx="378780" cy="5999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D00D62-E515-4E8C-B7AD-7047B9CC660E}"/>
              </a:ext>
            </a:extLst>
          </p:cNvPr>
          <p:cNvSpPr txBox="1"/>
          <p:nvPr/>
        </p:nvSpPr>
        <p:spPr>
          <a:xfrm>
            <a:off x="1053268" y="4371802"/>
            <a:ext cx="16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L|Z|N|P|S|O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0DE74C9-F208-4DAE-B2F1-339C5E987FAC}"/>
              </a:ext>
            </a:extLst>
          </p:cNvPr>
          <p:cNvCxnSpPr>
            <a:stCxn id="32" idx="6"/>
            <a:endCxn id="48" idx="3"/>
          </p:cNvCxnSpPr>
          <p:nvPr/>
        </p:nvCxnSpPr>
        <p:spPr>
          <a:xfrm>
            <a:off x="2848252" y="5119457"/>
            <a:ext cx="7877777" cy="2546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2F9AF31-696C-4A9B-AE09-DD985F15A420}"/>
              </a:ext>
            </a:extLst>
          </p:cNvPr>
          <p:cNvSpPr txBox="1"/>
          <p:nvPr/>
        </p:nvSpPr>
        <p:spPr>
          <a:xfrm>
            <a:off x="9660804" y="4775364"/>
            <a:ext cx="8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B37D6F18-004B-4181-9402-5D6253782DEA}"/>
              </a:ext>
            </a:extLst>
          </p:cNvPr>
          <p:cNvCxnSpPr>
            <a:cxnSpLocks/>
            <a:stCxn id="32" idx="7"/>
            <a:endCxn id="50" idx="3"/>
          </p:cNvCxnSpPr>
          <p:nvPr/>
        </p:nvCxnSpPr>
        <p:spPr>
          <a:xfrm rot="16200000" flipH="1">
            <a:off x="3351403" y="4794360"/>
            <a:ext cx="326829" cy="15749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A38F877-A709-4BDC-B7D4-09534BF66036}"/>
              </a:ext>
            </a:extLst>
          </p:cNvPr>
          <p:cNvSpPr txBox="1"/>
          <p:nvPr/>
        </p:nvSpPr>
        <p:spPr>
          <a:xfrm>
            <a:off x="2537948" y="5521244"/>
            <a:ext cx="8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E3108EE-A60E-46D6-987B-8D1C9623B8E2}"/>
              </a:ext>
            </a:extLst>
          </p:cNvPr>
          <p:cNvCxnSpPr>
            <a:cxnSpLocks/>
            <a:stCxn id="5" idx="1"/>
            <a:endCxn id="54" idx="0"/>
          </p:cNvCxnSpPr>
          <p:nvPr/>
        </p:nvCxnSpPr>
        <p:spPr>
          <a:xfrm rot="16200000" flipH="1">
            <a:off x="1338005" y="3117140"/>
            <a:ext cx="2667929" cy="3844448"/>
          </a:xfrm>
          <a:prstGeom prst="bentConnector3">
            <a:avLst>
              <a:gd name="adj1" fmla="val 108568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E00FCF0-4709-48F9-8F69-455AC9D6F4A5}"/>
              </a:ext>
            </a:extLst>
          </p:cNvPr>
          <p:cNvSpPr txBox="1"/>
          <p:nvPr/>
        </p:nvSpPr>
        <p:spPr>
          <a:xfrm>
            <a:off x="705336" y="6304725"/>
            <a:ext cx="8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P|S|O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3E8360-1F6C-4FA8-9CCC-92BD105100C1}"/>
              </a:ext>
            </a:extLst>
          </p:cNvPr>
          <p:cNvCxnSpPr>
            <a:cxnSpLocks/>
            <a:stCxn id="28" idx="5"/>
            <a:endCxn id="50" idx="6"/>
          </p:cNvCxnSpPr>
          <p:nvPr/>
        </p:nvCxnSpPr>
        <p:spPr>
          <a:xfrm rot="16200000" flipH="1">
            <a:off x="1969346" y="3006555"/>
            <a:ext cx="3782340" cy="2292978"/>
          </a:xfrm>
          <a:prstGeom prst="bentConnector4">
            <a:avLst>
              <a:gd name="adj1" fmla="val -9318"/>
              <a:gd name="adj2" fmla="val 10997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1BECB5A-980F-462E-A8EE-52191329EFBA}"/>
              </a:ext>
            </a:extLst>
          </p:cNvPr>
          <p:cNvSpPr txBox="1"/>
          <p:nvPr/>
        </p:nvSpPr>
        <p:spPr>
          <a:xfrm>
            <a:off x="8538857" y="3542111"/>
            <a:ext cx="17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L|P|Q|S|E|O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F69AD16-FA90-4A8B-BBFE-EB5A5F7AF7F2}"/>
              </a:ext>
            </a:extLst>
          </p:cNvPr>
          <p:cNvSpPr txBox="1"/>
          <p:nvPr/>
        </p:nvSpPr>
        <p:spPr>
          <a:xfrm>
            <a:off x="5172331" y="5427614"/>
            <a:ext cx="16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L|N|Q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DB715CDB-5132-4DA3-BC35-16BD922370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4811" y="4006131"/>
            <a:ext cx="2528849" cy="1543786"/>
          </a:xfrm>
          <a:prstGeom prst="bentConnector4">
            <a:avLst>
              <a:gd name="adj1" fmla="val -9040"/>
              <a:gd name="adj2" fmla="val 5391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00131C-3981-47B6-87E6-B62D8C1FC319}"/>
              </a:ext>
            </a:extLst>
          </p:cNvPr>
          <p:cNvSpPr txBox="1"/>
          <p:nvPr/>
        </p:nvSpPr>
        <p:spPr>
          <a:xfrm>
            <a:off x="3072086" y="5771298"/>
            <a:ext cx="8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L|Q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1BA77809-3F58-4F80-A8C6-C0EA934266DB}"/>
              </a:ext>
            </a:extLst>
          </p:cNvPr>
          <p:cNvCxnSpPr>
            <a:cxnSpLocks/>
            <a:stCxn id="5" idx="3"/>
            <a:endCxn id="52" idx="4"/>
          </p:cNvCxnSpPr>
          <p:nvPr/>
        </p:nvCxnSpPr>
        <p:spPr>
          <a:xfrm rot="16200000" flipH="1">
            <a:off x="2538762" y="1318454"/>
            <a:ext cx="2513943" cy="6091979"/>
          </a:xfrm>
          <a:prstGeom prst="bentConnector3">
            <a:avLst>
              <a:gd name="adj1" fmla="val -119254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C3C89E8-0BE4-4445-9740-CFF8A8334B84}"/>
              </a:ext>
            </a:extLst>
          </p:cNvPr>
          <p:cNvSpPr txBox="1"/>
          <p:nvPr/>
        </p:nvSpPr>
        <p:spPr>
          <a:xfrm>
            <a:off x="5695484" y="77325"/>
            <a:ext cx="8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623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Johns</dc:creator>
  <cp:lastModifiedBy>William Johns</cp:lastModifiedBy>
  <cp:revision>4</cp:revision>
  <dcterms:created xsi:type="dcterms:W3CDTF">2020-11-22T03:14:35Z</dcterms:created>
  <dcterms:modified xsi:type="dcterms:W3CDTF">2020-11-22T03:48:32Z</dcterms:modified>
</cp:coreProperties>
</file>