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Pirata One" panose="020B0604020202020204" charset="0"/>
      <p:regular r:id="rId29"/>
    </p:embeddedFont>
    <p:embeddedFont>
      <p:font typeface="Calibri" panose="020F0502020204030204" pitchFamily="34" charset="0"/>
      <p:regular r:id="rId30"/>
      <p:bold r:id="rId31"/>
      <p:italic r:id="rId32"/>
      <p:boldItalic r:id="rId33"/>
    </p:embeddedFont>
    <p:embeddedFont>
      <p:font typeface="Fira Sans Bold" panose="020B0604020202020204" charset="0"/>
      <p:regular r:id="rId34"/>
    </p:embeddedFont>
    <p:embeddedFont>
      <p:font typeface="Fira Sans"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18690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69021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50250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857409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934983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07304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799031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093151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46809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341429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99738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509991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528741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85541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950249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75929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7208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54798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0752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881715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916727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087440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932374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44094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8.svg"/><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image" Target="../media/image2.svg"/><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8" Type="http://schemas.openxmlformats.org/officeDocument/2006/relationships/image" Target="../media/image84.svg"/><Relationship Id="rId13" Type="http://schemas.openxmlformats.org/officeDocument/2006/relationships/image" Target="../media/image48.png"/><Relationship Id="rId18" Type="http://schemas.openxmlformats.org/officeDocument/2006/relationships/image" Target="../media/image15.png"/><Relationship Id="rId3" Type="http://schemas.openxmlformats.org/officeDocument/2006/relationships/image" Target="../media/image56.png"/><Relationship Id="rId7" Type="http://schemas.openxmlformats.org/officeDocument/2006/relationships/image" Target="../media/image43.png"/><Relationship Id="rId12" Type="http://schemas.openxmlformats.org/officeDocument/2006/relationships/image" Target="../media/image92.svg"/><Relationship Id="rId17" Type="http://schemas.openxmlformats.org/officeDocument/2006/relationships/slide" Target="slide4.xml"/><Relationship Id="rId2" Type="http://schemas.openxmlformats.org/officeDocument/2006/relationships/notesSlide" Target="../notesSlides/notesSlide10.xml"/><Relationship Id="rId16"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48.svg"/><Relationship Id="rId11" Type="http://schemas.openxmlformats.org/officeDocument/2006/relationships/image" Target="../media/image47.png"/><Relationship Id="rId5" Type="http://schemas.openxmlformats.org/officeDocument/2006/relationships/image" Target="../media/image25.png"/><Relationship Id="rId15" Type="http://schemas.openxmlformats.org/officeDocument/2006/relationships/image" Target="../media/image14.png"/><Relationship Id="rId10" Type="http://schemas.openxmlformats.org/officeDocument/2006/relationships/image" Target="../media/image90.svg"/><Relationship Id="rId19" Type="http://schemas.openxmlformats.org/officeDocument/2006/relationships/image" Target="../media/image29.svg"/><Relationship Id="rId4" Type="http://schemas.openxmlformats.org/officeDocument/2006/relationships/image" Target="../media/image109.svg"/><Relationship Id="rId9" Type="http://schemas.openxmlformats.org/officeDocument/2006/relationships/image" Target="../media/image46.png"/><Relationship Id="rId14" Type="http://schemas.openxmlformats.org/officeDocument/2006/relationships/image" Target="../media/image94.svg"/></Relationships>
</file>

<file path=ppt/slides/_rels/slide11.xml.rels><?xml version="1.0" encoding="UTF-8" standalone="yes"?>
<Relationships xmlns="http://schemas.openxmlformats.org/package/2006/relationships"><Relationship Id="rId8" Type="http://schemas.openxmlformats.org/officeDocument/2006/relationships/image" Target="../media/image100.svg"/><Relationship Id="rId13" Type="http://schemas.openxmlformats.org/officeDocument/2006/relationships/slide" Target="slide4.xml"/><Relationship Id="rId18" Type="http://schemas.openxmlformats.org/officeDocument/2006/relationships/image" Target="../media/image57.png"/><Relationship Id="rId3" Type="http://schemas.openxmlformats.org/officeDocument/2006/relationships/image" Target="../media/image49.png"/><Relationship Id="rId7" Type="http://schemas.openxmlformats.org/officeDocument/2006/relationships/image" Target="../media/image51.png"/><Relationship Id="rId12" Type="http://schemas.openxmlformats.org/officeDocument/2006/relationships/image" Target="../media/image27.svg"/><Relationship Id="rId17" Type="http://schemas.openxmlformats.org/officeDocument/2006/relationships/image" Target="../media/image104.svg"/><Relationship Id="rId2" Type="http://schemas.openxmlformats.org/officeDocument/2006/relationships/notesSlide" Target="../notesSlides/notesSlide11.xml"/><Relationship Id="rId16"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98.svg"/><Relationship Id="rId11" Type="http://schemas.openxmlformats.org/officeDocument/2006/relationships/image" Target="../media/image14.png"/><Relationship Id="rId5" Type="http://schemas.openxmlformats.org/officeDocument/2006/relationships/image" Target="../media/image50.png"/><Relationship Id="rId15" Type="http://schemas.openxmlformats.org/officeDocument/2006/relationships/image" Target="../media/image29.svg"/><Relationship Id="rId10" Type="http://schemas.openxmlformats.org/officeDocument/2006/relationships/image" Target="../media/image102.svg"/><Relationship Id="rId4" Type="http://schemas.openxmlformats.org/officeDocument/2006/relationships/image" Target="../media/image96.svg"/><Relationship Id="rId9" Type="http://schemas.openxmlformats.org/officeDocument/2006/relationships/image" Target="../media/image52.png"/><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112.svg"/><Relationship Id="rId3" Type="http://schemas.openxmlformats.org/officeDocument/2006/relationships/image" Target="../media/image22.png"/><Relationship Id="rId7" Type="http://schemas.openxmlformats.org/officeDocument/2006/relationships/image" Target="../media/image14.png"/><Relationship Id="rId12"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4.svg"/><Relationship Id="rId11" Type="http://schemas.openxmlformats.org/officeDocument/2006/relationships/image" Target="../media/image29.sv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42.svg"/><Relationship Id="rId9" Type="http://schemas.openxmlformats.org/officeDocument/2006/relationships/slide" Target="slide4.xml"/></Relationships>
</file>

<file path=ppt/slides/_rels/slide13.xml.rels><?xml version="1.0" encoding="UTF-8" standalone="yes"?>
<Relationships xmlns="http://schemas.openxmlformats.org/package/2006/relationships"><Relationship Id="rId8" Type="http://schemas.openxmlformats.org/officeDocument/2006/relationships/image" Target="../media/image84.svg"/><Relationship Id="rId13" Type="http://schemas.openxmlformats.org/officeDocument/2006/relationships/image" Target="../media/image14.png"/><Relationship Id="rId18" Type="http://schemas.openxmlformats.org/officeDocument/2006/relationships/image" Target="../media/image59.png"/><Relationship Id="rId3" Type="http://schemas.openxmlformats.org/officeDocument/2006/relationships/image" Target="../media/image56.png"/><Relationship Id="rId21" Type="http://schemas.openxmlformats.org/officeDocument/2006/relationships/image" Target="../media/image116.svg"/><Relationship Id="rId7" Type="http://schemas.openxmlformats.org/officeDocument/2006/relationships/image" Target="../media/image43.png"/><Relationship Id="rId12" Type="http://schemas.openxmlformats.org/officeDocument/2006/relationships/image" Target="../media/image92.svg"/><Relationship Id="rId17" Type="http://schemas.openxmlformats.org/officeDocument/2006/relationships/image" Target="../media/image29.svg"/><Relationship Id="rId2" Type="http://schemas.openxmlformats.org/officeDocument/2006/relationships/notesSlide" Target="../notesSlides/notesSlide13.xml"/><Relationship Id="rId16" Type="http://schemas.openxmlformats.org/officeDocument/2006/relationships/image" Target="../media/image15.png"/><Relationship Id="rId20"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8.svg"/><Relationship Id="rId11" Type="http://schemas.openxmlformats.org/officeDocument/2006/relationships/image" Target="../media/image47.png"/><Relationship Id="rId5" Type="http://schemas.openxmlformats.org/officeDocument/2006/relationships/image" Target="../media/image25.png"/><Relationship Id="rId15" Type="http://schemas.openxmlformats.org/officeDocument/2006/relationships/slide" Target="slide4.xml"/><Relationship Id="rId23" Type="http://schemas.openxmlformats.org/officeDocument/2006/relationships/image" Target="../media/image118.svg"/><Relationship Id="rId10" Type="http://schemas.openxmlformats.org/officeDocument/2006/relationships/image" Target="../media/image90.svg"/><Relationship Id="rId19" Type="http://schemas.openxmlformats.org/officeDocument/2006/relationships/image" Target="../media/image114.svg"/><Relationship Id="rId4" Type="http://schemas.openxmlformats.org/officeDocument/2006/relationships/image" Target="../media/image109.svg"/><Relationship Id="rId9" Type="http://schemas.openxmlformats.org/officeDocument/2006/relationships/image" Target="../media/image46.png"/><Relationship Id="rId14" Type="http://schemas.openxmlformats.org/officeDocument/2006/relationships/image" Target="../media/image27.svg"/><Relationship Id="rId22" Type="http://schemas.openxmlformats.org/officeDocument/2006/relationships/image" Target="../media/image61.png"/></Relationships>
</file>

<file path=ppt/slides/_rels/slide14.xml.rels><?xml version="1.0" encoding="UTF-8" standalone="yes"?>
<Relationships xmlns="http://schemas.openxmlformats.org/package/2006/relationships"><Relationship Id="rId8" Type="http://schemas.openxmlformats.org/officeDocument/2006/relationships/image" Target="../media/image100.svg"/><Relationship Id="rId13" Type="http://schemas.openxmlformats.org/officeDocument/2006/relationships/slide" Target="slide4.xml"/><Relationship Id="rId18" Type="http://schemas.openxmlformats.org/officeDocument/2006/relationships/image" Target="../media/image62.png"/><Relationship Id="rId3" Type="http://schemas.openxmlformats.org/officeDocument/2006/relationships/image" Target="../media/image49.png"/><Relationship Id="rId7" Type="http://schemas.openxmlformats.org/officeDocument/2006/relationships/image" Target="../media/image51.png"/><Relationship Id="rId12" Type="http://schemas.openxmlformats.org/officeDocument/2006/relationships/image" Target="../media/image27.svg"/><Relationship Id="rId17" Type="http://schemas.openxmlformats.org/officeDocument/2006/relationships/image" Target="../media/image104.svg"/><Relationship Id="rId2" Type="http://schemas.openxmlformats.org/officeDocument/2006/relationships/notesSlide" Target="../notesSlides/notesSlide14.xml"/><Relationship Id="rId16"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98.svg"/><Relationship Id="rId11" Type="http://schemas.openxmlformats.org/officeDocument/2006/relationships/image" Target="../media/image14.png"/><Relationship Id="rId5" Type="http://schemas.openxmlformats.org/officeDocument/2006/relationships/image" Target="../media/image50.png"/><Relationship Id="rId15" Type="http://schemas.openxmlformats.org/officeDocument/2006/relationships/image" Target="../media/image29.svg"/><Relationship Id="rId10" Type="http://schemas.openxmlformats.org/officeDocument/2006/relationships/image" Target="../media/image102.svg"/><Relationship Id="rId4" Type="http://schemas.openxmlformats.org/officeDocument/2006/relationships/image" Target="../media/image96.svg"/><Relationship Id="rId9" Type="http://schemas.openxmlformats.org/officeDocument/2006/relationships/image" Target="../media/image52.png"/><Relationship Id="rId1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15.png"/><Relationship Id="rId18" Type="http://schemas.openxmlformats.org/officeDocument/2006/relationships/image" Target="../media/image109.svg"/><Relationship Id="rId3" Type="http://schemas.openxmlformats.org/officeDocument/2006/relationships/image" Target="../media/image121.svg"/><Relationship Id="rId7" Type="http://schemas.openxmlformats.org/officeDocument/2006/relationships/image" Target="../media/image123.svg"/><Relationship Id="rId12" Type="http://schemas.openxmlformats.org/officeDocument/2006/relationships/slide" Target="slide4.xml"/><Relationship Id="rId17" Type="http://schemas.openxmlformats.org/officeDocument/2006/relationships/image" Target="../media/image56.png"/><Relationship Id="rId2" Type="http://schemas.openxmlformats.org/officeDocument/2006/relationships/image" Target="../media/image63.png"/><Relationship Id="rId16" Type="http://schemas.openxmlformats.org/officeDocument/2006/relationships/image" Target="../media/image104.sv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27.svg"/><Relationship Id="rId5" Type="http://schemas.openxmlformats.org/officeDocument/2006/relationships/image" Target="../media/image10.svg"/><Relationship Id="rId15" Type="http://schemas.openxmlformats.org/officeDocument/2006/relationships/image" Target="../media/image53.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25.svg"/><Relationship Id="rId14" Type="http://schemas.openxmlformats.org/officeDocument/2006/relationships/image" Target="../media/image29.svg"/></Relationships>
</file>

<file path=ppt/slides/_rels/slide17.xml.rels><?xml version="1.0" encoding="UTF-8" standalone="yes"?>
<Relationships xmlns="http://schemas.openxmlformats.org/package/2006/relationships"><Relationship Id="rId8" Type="http://schemas.openxmlformats.org/officeDocument/2006/relationships/image" Target="../media/image131.svg"/><Relationship Id="rId13" Type="http://schemas.openxmlformats.org/officeDocument/2006/relationships/image" Target="../media/image14.png"/><Relationship Id="rId18" Type="http://schemas.openxmlformats.org/officeDocument/2006/relationships/image" Target="../media/image53.png"/><Relationship Id="rId3" Type="http://schemas.openxmlformats.org/officeDocument/2006/relationships/image" Target="../media/image66.png"/><Relationship Id="rId7" Type="http://schemas.openxmlformats.org/officeDocument/2006/relationships/image" Target="../media/image68.png"/><Relationship Id="rId12" Type="http://schemas.openxmlformats.org/officeDocument/2006/relationships/image" Target="../media/image133.svg"/><Relationship Id="rId17" Type="http://schemas.openxmlformats.org/officeDocument/2006/relationships/image" Target="../media/image29.svg"/><Relationship Id="rId2" Type="http://schemas.openxmlformats.org/officeDocument/2006/relationships/notesSlide" Target="../notesSlides/notesSlide16.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29.svg"/><Relationship Id="rId11" Type="http://schemas.openxmlformats.org/officeDocument/2006/relationships/image" Target="../media/image69.png"/><Relationship Id="rId5" Type="http://schemas.openxmlformats.org/officeDocument/2006/relationships/image" Target="../media/image67.png"/><Relationship Id="rId15" Type="http://schemas.openxmlformats.org/officeDocument/2006/relationships/slide" Target="slide4.xml"/><Relationship Id="rId10" Type="http://schemas.openxmlformats.org/officeDocument/2006/relationships/image" Target="../media/image10.svg"/><Relationship Id="rId19" Type="http://schemas.openxmlformats.org/officeDocument/2006/relationships/image" Target="../media/image104.svg"/><Relationship Id="rId4" Type="http://schemas.openxmlformats.org/officeDocument/2006/relationships/image" Target="../media/image127.svg"/><Relationship Id="rId9" Type="http://schemas.openxmlformats.org/officeDocument/2006/relationships/image" Target="../media/image5.png"/><Relationship Id="rId14" Type="http://schemas.openxmlformats.org/officeDocument/2006/relationships/image" Target="../media/image27.svg"/></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15.png"/><Relationship Id="rId18" Type="http://schemas.openxmlformats.org/officeDocument/2006/relationships/image" Target="../media/image135.svg"/><Relationship Id="rId3" Type="http://schemas.openxmlformats.org/officeDocument/2006/relationships/image" Target="../media/image121.svg"/><Relationship Id="rId7" Type="http://schemas.openxmlformats.org/officeDocument/2006/relationships/image" Target="../media/image123.svg"/><Relationship Id="rId12" Type="http://schemas.openxmlformats.org/officeDocument/2006/relationships/slide" Target="slide4.xml"/><Relationship Id="rId17" Type="http://schemas.openxmlformats.org/officeDocument/2006/relationships/image" Target="../media/image70.png"/><Relationship Id="rId2" Type="http://schemas.openxmlformats.org/officeDocument/2006/relationships/image" Target="../media/image63.png"/><Relationship Id="rId16" Type="http://schemas.openxmlformats.org/officeDocument/2006/relationships/image" Target="../media/image104.svg"/><Relationship Id="rId20" Type="http://schemas.openxmlformats.org/officeDocument/2006/relationships/image" Target="../media/image137.sv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27.svg"/><Relationship Id="rId5" Type="http://schemas.openxmlformats.org/officeDocument/2006/relationships/image" Target="../media/image10.svg"/><Relationship Id="rId15" Type="http://schemas.openxmlformats.org/officeDocument/2006/relationships/image" Target="../media/image53.png"/><Relationship Id="rId10" Type="http://schemas.openxmlformats.org/officeDocument/2006/relationships/image" Target="../media/image14.png"/><Relationship Id="rId19" Type="http://schemas.openxmlformats.org/officeDocument/2006/relationships/image" Target="../media/image71.png"/><Relationship Id="rId4" Type="http://schemas.openxmlformats.org/officeDocument/2006/relationships/image" Target="../media/image5.png"/><Relationship Id="rId9" Type="http://schemas.openxmlformats.org/officeDocument/2006/relationships/image" Target="../media/image125.svg"/><Relationship Id="rId14" Type="http://schemas.openxmlformats.org/officeDocument/2006/relationships/image" Target="../media/image29.svg"/></Relationships>
</file>

<file path=ppt/slides/_rels/slide19.xml.rels><?xml version="1.0" encoding="UTF-8" standalone="yes"?>
<Relationships xmlns="http://schemas.openxmlformats.org/package/2006/relationships"><Relationship Id="rId8" Type="http://schemas.openxmlformats.org/officeDocument/2006/relationships/image" Target="../media/image139.svg"/><Relationship Id="rId13" Type="http://schemas.openxmlformats.org/officeDocument/2006/relationships/image" Target="../media/image14.png"/><Relationship Id="rId18" Type="http://schemas.openxmlformats.org/officeDocument/2006/relationships/image" Target="../media/image53.png"/><Relationship Id="rId3" Type="http://schemas.openxmlformats.org/officeDocument/2006/relationships/image" Target="../media/image66.png"/><Relationship Id="rId7" Type="http://schemas.openxmlformats.org/officeDocument/2006/relationships/image" Target="../media/image72.png"/><Relationship Id="rId12" Type="http://schemas.openxmlformats.org/officeDocument/2006/relationships/image" Target="../media/image143.svg"/><Relationship Id="rId17" Type="http://schemas.openxmlformats.org/officeDocument/2006/relationships/image" Target="../media/image29.svg"/><Relationship Id="rId2" Type="http://schemas.openxmlformats.org/officeDocument/2006/relationships/notesSlide" Target="../notesSlides/notesSlide17.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29.svg"/><Relationship Id="rId11" Type="http://schemas.openxmlformats.org/officeDocument/2006/relationships/image" Target="../media/image74.png"/><Relationship Id="rId5" Type="http://schemas.openxmlformats.org/officeDocument/2006/relationships/image" Target="../media/image67.png"/><Relationship Id="rId15" Type="http://schemas.openxmlformats.org/officeDocument/2006/relationships/slide" Target="slide4.xml"/><Relationship Id="rId10" Type="http://schemas.openxmlformats.org/officeDocument/2006/relationships/image" Target="../media/image141.svg"/><Relationship Id="rId19" Type="http://schemas.openxmlformats.org/officeDocument/2006/relationships/image" Target="../media/image104.svg"/><Relationship Id="rId4" Type="http://schemas.openxmlformats.org/officeDocument/2006/relationships/image" Target="../media/image127.svg"/><Relationship Id="rId9" Type="http://schemas.openxmlformats.org/officeDocument/2006/relationships/image" Target="../media/image73.png"/><Relationship Id="rId14" Type="http://schemas.openxmlformats.org/officeDocument/2006/relationships/image" Target="../media/image27.sv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20.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125.svg"/><Relationship Id="rId13" Type="http://schemas.openxmlformats.org/officeDocument/2006/relationships/image" Target="../media/image76.png"/><Relationship Id="rId18" Type="http://schemas.openxmlformats.org/officeDocument/2006/relationships/image" Target="../media/image15.png"/><Relationship Id="rId3" Type="http://schemas.openxmlformats.org/officeDocument/2006/relationships/image" Target="../media/image63.png"/><Relationship Id="rId21" Type="http://schemas.openxmlformats.org/officeDocument/2006/relationships/image" Target="../media/image104.svg"/><Relationship Id="rId7" Type="http://schemas.openxmlformats.org/officeDocument/2006/relationships/image" Target="../media/image65.png"/><Relationship Id="rId12" Type="http://schemas.openxmlformats.org/officeDocument/2006/relationships/image" Target="../media/image145.svg"/><Relationship Id="rId17" Type="http://schemas.openxmlformats.org/officeDocument/2006/relationships/slide" Target="slide4.xml"/><Relationship Id="rId2" Type="http://schemas.openxmlformats.org/officeDocument/2006/relationships/notesSlide" Target="../notesSlides/notesSlide18.xml"/><Relationship Id="rId16" Type="http://schemas.openxmlformats.org/officeDocument/2006/relationships/image" Target="../media/image27.svg"/><Relationship Id="rId20"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123.svg"/><Relationship Id="rId11" Type="http://schemas.openxmlformats.org/officeDocument/2006/relationships/image" Target="../media/image75.png"/><Relationship Id="rId5" Type="http://schemas.openxmlformats.org/officeDocument/2006/relationships/image" Target="../media/image64.png"/><Relationship Id="rId15" Type="http://schemas.openxmlformats.org/officeDocument/2006/relationships/image" Target="../media/image14.png"/><Relationship Id="rId10" Type="http://schemas.openxmlformats.org/officeDocument/2006/relationships/image" Target="../media/image10.svg"/><Relationship Id="rId19" Type="http://schemas.openxmlformats.org/officeDocument/2006/relationships/image" Target="../media/image29.svg"/><Relationship Id="rId4" Type="http://schemas.openxmlformats.org/officeDocument/2006/relationships/image" Target="../media/image121.svg"/><Relationship Id="rId9" Type="http://schemas.openxmlformats.org/officeDocument/2006/relationships/image" Target="../media/image5.png"/><Relationship Id="rId14" Type="http://schemas.openxmlformats.org/officeDocument/2006/relationships/image" Target="../media/image147.svg"/></Relationships>
</file>

<file path=ppt/slides/_rels/slide21.xml.rels><?xml version="1.0" encoding="UTF-8" standalone="yes"?>
<Relationships xmlns="http://schemas.openxmlformats.org/package/2006/relationships"><Relationship Id="rId8" Type="http://schemas.openxmlformats.org/officeDocument/2006/relationships/image" Target="../media/image149.svg"/><Relationship Id="rId13" Type="http://schemas.openxmlformats.org/officeDocument/2006/relationships/image" Target="../media/image14.png"/><Relationship Id="rId18" Type="http://schemas.openxmlformats.org/officeDocument/2006/relationships/image" Target="../media/image53.png"/><Relationship Id="rId3" Type="http://schemas.openxmlformats.org/officeDocument/2006/relationships/image" Target="../media/image63.png"/><Relationship Id="rId7" Type="http://schemas.openxmlformats.org/officeDocument/2006/relationships/image" Target="../media/image77.png"/><Relationship Id="rId12" Type="http://schemas.openxmlformats.org/officeDocument/2006/relationships/image" Target="../media/image153.svg"/><Relationship Id="rId17" Type="http://schemas.openxmlformats.org/officeDocument/2006/relationships/image" Target="../media/image29.svg"/><Relationship Id="rId2" Type="http://schemas.openxmlformats.org/officeDocument/2006/relationships/notesSlide" Target="../notesSlides/notesSlide19.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23.svg"/><Relationship Id="rId11" Type="http://schemas.openxmlformats.org/officeDocument/2006/relationships/image" Target="../media/image79.png"/><Relationship Id="rId5" Type="http://schemas.openxmlformats.org/officeDocument/2006/relationships/image" Target="../media/image64.png"/><Relationship Id="rId15" Type="http://schemas.openxmlformats.org/officeDocument/2006/relationships/slide" Target="slide4.xml"/><Relationship Id="rId10" Type="http://schemas.openxmlformats.org/officeDocument/2006/relationships/image" Target="../media/image151.svg"/><Relationship Id="rId19" Type="http://schemas.openxmlformats.org/officeDocument/2006/relationships/image" Target="../media/image104.svg"/><Relationship Id="rId4" Type="http://schemas.openxmlformats.org/officeDocument/2006/relationships/image" Target="../media/image121.svg"/><Relationship Id="rId9" Type="http://schemas.openxmlformats.org/officeDocument/2006/relationships/image" Target="../media/image78.png"/><Relationship Id="rId14" Type="http://schemas.openxmlformats.org/officeDocument/2006/relationships/image" Target="../media/image27.svg"/></Relationships>
</file>

<file path=ppt/slides/_rels/slide22.xml.rels><?xml version="1.0" encoding="UTF-8" standalone="yes"?>
<Relationships xmlns="http://schemas.openxmlformats.org/package/2006/relationships"><Relationship Id="rId8" Type="http://schemas.openxmlformats.org/officeDocument/2006/relationships/image" Target="../media/image125.svg"/><Relationship Id="rId13" Type="http://schemas.openxmlformats.org/officeDocument/2006/relationships/image" Target="../media/image73.png"/><Relationship Id="rId18" Type="http://schemas.openxmlformats.org/officeDocument/2006/relationships/image" Target="../media/image155.svg"/><Relationship Id="rId3" Type="http://schemas.openxmlformats.org/officeDocument/2006/relationships/image" Target="../media/image63.png"/><Relationship Id="rId21" Type="http://schemas.openxmlformats.org/officeDocument/2006/relationships/image" Target="../media/image82.png"/><Relationship Id="rId7" Type="http://schemas.openxmlformats.org/officeDocument/2006/relationships/image" Target="../media/image65.png"/><Relationship Id="rId12" Type="http://schemas.openxmlformats.org/officeDocument/2006/relationships/image" Target="../media/image139.svg"/><Relationship Id="rId17" Type="http://schemas.openxmlformats.org/officeDocument/2006/relationships/image" Target="../media/image80.png"/><Relationship Id="rId2" Type="http://schemas.openxmlformats.org/officeDocument/2006/relationships/notesSlide" Target="../notesSlides/notesSlide20.xml"/><Relationship Id="rId16" Type="http://schemas.openxmlformats.org/officeDocument/2006/relationships/image" Target="../media/image18.svg"/><Relationship Id="rId20" Type="http://schemas.openxmlformats.org/officeDocument/2006/relationships/image" Target="../media/image157.svg"/><Relationship Id="rId1" Type="http://schemas.openxmlformats.org/officeDocument/2006/relationships/slideLayout" Target="../slideLayouts/slideLayout7.xml"/><Relationship Id="rId6" Type="http://schemas.openxmlformats.org/officeDocument/2006/relationships/image" Target="../media/image123.svg"/><Relationship Id="rId11" Type="http://schemas.openxmlformats.org/officeDocument/2006/relationships/image" Target="../media/image72.png"/><Relationship Id="rId5" Type="http://schemas.openxmlformats.org/officeDocument/2006/relationships/image" Target="../media/image64.png"/><Relationship Id="rId15" Type="http://schemas.openxmlformats.org/officeDocument/2006/relationships/image" Target="../media/image9.png"/><Relationship Id="rId10" Type="http://schemas.openxmlformats.org/officeDocument/2006/relationships/image" Target="../media/image10.svg"/><Relationship Id="rId19" Type="http://schemas.openxmlformats.org/officeDocument/2006/relationships/image" Target="../media/image81.png"/><Relationship Id="rId4" Type="http://schemas.openxmlformats.org/officeDocument/2006/relationships/image" Target="../media/image121.svg"/><Relationship Id="rId9" Type="http://schemas.openxmlformats.org/officeDocument/2006/relationships/image" Target="../media/image5.png"/><Relationship Id="rId14" Type="http://schemas.openxmlformats.org/officeDocument/2006/relationships/image" Target="../media/image141.svg"/><Relationship Id="rId22" Type="http://schemas.openxmlformats.org/officeDocument/2006/relationships/image" Target="../media/image159.svg"/></Relationships>
</file>

<file path=ppt/slides/_rels/slide23.xml.rels><?xml version="1.0" encoding="UTF-8" standalone="yes"?>
<Relationships xmlns="http://schemas.openxmlformats.org/package/2006/relationships"><Relationship Id="rId8" Type="http://schemas.openxmlformats.org/officeDocument/2006/relationships/image" Target="../media/image161.svg"/><Relationship Id="rId13" Type="http://schemas.openxmlformats.org/officeDocument/2006/relationships/image" Target="../media/image73.png"/><Relationship Id="rId18" Type="http://schemas.openxmlformats.org/officeDocument/2006/relationships/image" Target="../media/image155.svg"/><Relationship Id="rId3" Type="http://schemas.openxmlformats.org/officeDocument/2006/relationships/image" Target="../media/image63.png"/><Relationship Id="rId21" Type="http://schemas.openxmlformats.org/officeDocument/2006/relationships/image" Target="../media/image9.png"/><Relationship Id="rId7" Type="http://schemas.openxmlformats.org/officeDocument/2006/relationships/image" Target="../media/image83.png"/><Relationship Id="rId12" Type="http://schemas.openxmlformats.org/officeDocument/2006/relationships/image" Target="../media/image139.svg"/><Relationship Id="rId17" Type="http://schemas.openxmlformats.org/officeDocument/2006/relationships/image" Target="../media/image80.png"/><Relationship Id="rId2" Type="http://schemas.openxmlformats.org/officeDocument/2006/relationships/notesSlide" Target="../notesSlides/notesSlide21.xml"/><Relationship Id="rId16" Type="http://schemas.openxmlformats.org/officeDocument/2006/relationships/image" Target="../media/image163.svg"/><Relationship Id="rId20" Type="http://schemas.openxmlformats.org/officeDocument/2006/relationships/image" Target="../media/image157.svg"/><Relationship Id="rId1" Type="http://schemas.openxmlformats.org/officeDocument/2006/relationships/slideLayout" Target="../slideLayouts/slideLayout7.xml"/><Relationship Id="rId6" Type="http://schemas.openxmlformats.org/officeDocument/2006/relationships/image" Target="../media/image123.svg"/><Relationship Id="rId11" Type="http://schemas.openxmlformats.org/officeDocument/2006/relationships/image" Target="../media/image72.png"/><Relationship Id="rId5" Type="http://schemas.openxmlformats.org/officeDocument/2006/relationships/image" Target="../media/image64.png"/><Relationship Id="rId15" Type="http://schemas.openxmlformats.org/officeDocument/2006/relationships/image" Target="../media/image84.png"/><Relationship Id="rId10" Type="http://schemas.openxmlformats.org/officeDocument/2006/relationships/image" Target="../media/image10.svg"/><Relationship Id="rId19" Type="http://schemas.openxmlformats.org/officeDocument/2006/relationships/image" Target="../media/image81.png"/><Relationship Id="rId4" Type="http://schemas.openxmlformats.org/officeDocument/2006/relationships/image" Target="../media/image121.svg"/><Relationship Id="rId9" Type="http://schemas.openxmlformats.org/officeDocument/2006/relationships/image" Target="../media/image5.png"/><Relationship Id="rId14" Type="http://schemas.openxmlformats.org/officeDocument/2006/relationships/image" Target="../media/image141.svg"/><Relationship Id="rId22" Type="http://schemas.openxmlformats.org/officeDocument/2006/relationships/image" Target="../media/image18.svg"/></Relationships>
</file>

<file path=ppt/slides/_rels/slide24.xml.rels><?xml version="1.0" encoding="UTF-8" standalone="yes"?>
<Relationships xmlns="http://schemas.openxmlformats.org/package/2006/relationships"><Relationship Id="rId8" Type="http://schemas.openxmlformats.org/officeDocument/2006/relationships/image" Target="../media/image155.svg"/><Relationship Id="rId13" Type="http://schemas.openxmlformats.org/officeDocument/2006/relationships/image" Target="../media/image87.png"/><Relationship Id="rId3" Type="http://schemas.openxmlformats.org/officeDocument/2006/relationships/image" Target="../media/image85.png"/><Relationship Id="rId7" Type="http://schemas.openxmlformats.org/officeDocument/2006/relationships/image" Target="../media/image80.png"/><Relationship Id="rId12" Type="http://schemas.openxmlformats.org/officeDocument/2006/relationships/image" Target="../media/image18.svg"/><Relationship Id="rId2" Type="http://schemas.openxmlformats.org/officeDocument/2006/relationships/notesSlide" Target="../notesSlides/notesSlide22.xml"/><Relationship Id="rId16" Type="http://schemas.openxmlformats.org/officeDocument/2006/relationships/image" Target="../media/image171.svg"/><Relationship Id="rId1" Type="http://schemas.openxmlformats.org/officeDocument/2006/relationships/slideLayout" Target="../slideLayouts/slideLayout7.xml"/><Relationship Id="rId6" Type="http://schemas.openxmlformats.org/officeDocument/2006/relationships/image" Target="../media/image167.svg"/><Relationship Id="rId11" Type="http://schemas.openxmlformats.org/officeDocument/2006/relationships/image" Target="../media/image9.png"/><Relationship Id="rId5" Type="http://schemas.openxmlformats.org/officeDocument/2006/relationships/image" Target="../media/image86.png"/><Relationship Id="rId15" Type="http://schemas.openxmlformats.org/officeDocument/2006/relationships/image" Target="../media/image88.png"/><Relationship Id="rId10" Type="http://schemas.openxmlformats.org/officeDocument/2006/relationships/image" Target="../media/image157.svg"/><Relationship Id="rId4" Type="http://schemas.openxmlformats.org/officeDocument/2006/relationships/image" Target="../media/image165.svg"/><Relationship Id="rId9" Type="http://schemas.openxmlformats.org/officeDocument/2006/relationships/image" Target="../media/image81.png"/><Relationship Id="rId14" Type="http://schemas.openxmlformats.org/officeDocument/2006/relationships/image" Target="../media/image169.svg"/></Relationships>
</file>

<file path=ppt/slides/_rels/slide25.xml.rels><?xml version="1.0" encoding="UTF-8" standalone="yes"?>
<Relationships xmlns="http://schemas.openxmlformats.org/package/2006/relationships"><Relationship Id="rId8" Type="http://schemas.openxmlformats.org/officeDocument/2006/relationships/image" Target="../media/image177.svg"/><Relationship Id="rId3" Type="http://schemas.openxmlformats.org/officeDocument/2006/relationships/image" Target="../media/image89.png"/><Relationship Id="rId7" Type="http://schemas.openxmlformats.org/officeDocument/2006/relationships/image" Target="../media/image91.png"/><Relationship Id="rId12" Type="http://schemas.openxmlformats.org/officeDocument/2006/relationships/image" Target="../media/image181.sv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75.svg"/><Relationship Id="rId11" Type="http://schemas.openxmlformats.org/officeDocument/2006/relationships/image" Target="../media/image93.png"/><Relationship Id="rId5" Type="http://schemas.openxmlformats.org/officeDocument/2006/relationships/image" Target="../media/image90.png"/><Relationship Id="rId10" Type="http://schemas.openxmlformats.org/officeDocument/2006/relationships/image" Target="../media/image179.svg"/><Relationship Id="rId4" Type="http://schemas.openxmlformats.org/officeDocument/2006/relationships/image" Target="../media/image173.svg"/><Relationship Id="rId9" Type="http://schemas.openxmlformats.org/officeDocument/2006/relationships/image" Target="../media/image92.png"/></Relationships>
</file>

<file path=ppt/slides/_rels/slide26.xml.rels><?xml version="1.0" encoding="UTF-8" standalone="yes"?>
<Relationships xmlns="http://schemas.openxmlformats.org/package/2006/relationships"><Relationship Id="rId8" Type="http://schemas.openxmlformats.org/officeDocument/2006/relationships/image" Target="../media/image139.svg"/><Relationship Id="rId13" Type="http://schemas.openxmlformats.org/officeDocument/2006/relationships/image" Target="../media/image96.png"/><Relationship Id="rId3" Type="http://schemas.openxmlformats.org/officeDocument/2006/relationships/image" Target="../media/image74.png"/><Relationship Id="rId7" Type="http://schemas.openxmlformats.org/officeDocument/2006/relationships/image" Target="../media/image72.png"/><Relationship Id="rId12" Type="http://schemas.openxmlformats.org/officeDocument/2006/relationships/image" Target="../media/image185.sv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83.svg"/><Relationship Id="rId11" Type="http://schemas.openxmlformats.org/officeDocument/2006/relationships/image" Target="../media/image95.png"/><Relationship Id="rId5" Type="http://schemas.openxmlformats.org/officeDocument/2006/relationships/image" Target="../media/image94.png"/><Relationship Id="rId10" Type="http://schemas.openxmlformats.org/officeDocument/2006/relationships/image" Target="../media/image141.svg"/><Relationship Id="rId4" Type="http://schemas.openxmlformats.org/officeDocument/2006/relationships/image" Target="../media/image143.svg"/><Relationship Id="rId9" Type="http://schemas.openxmlformats.org/officeDocument/2006/relationships/image" Target="../media/image73.png"/><Relationship Id="rId14" Type="http://schemas.openxmlformats.org/officeDocument/2006/relationships/image" Target="../media/image187.sv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image" Target="../media/image25.svg"/><Relationship Id="rId17" Type="http://schemas.openxmlformats.org/officeDocument/2006/relationships/image" Target="../media/image29.sv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4.png"/><Relationship Id="rId15" Type="http://schemas.openxmlformats.org/officeDocument/2006/relationships/slide" Target="slide4.xml"/><Relationship Id="rId10" Type="http://schemas.openxmlformats.org/officeDocument/2006/relationships/image" Target="../media/image16.svg"/><Relationship Id="rId4" Type="http://schemas.openxmlformats.org/officeDocument/2006/relationships/image" Target="../media/image23.svg"/><Relationship Id="rId9" Type="http://schemas.openxmlformats.org/officeDocument/2006/relationships/image" Target="../media/image8.png"/><Relationship Id="rId14" Type="http://schemas.openxmlformats.org/officeDocument/2006/relationships/image" Target="../media/image27.svg"/></Relationships>
</file>

<file path=ppt/slides/_rels/slide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image" Target="../media/image29.sv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31.svg"/><Relationship Id="rId9" Type="http://schemas.openxmlformats.org/officeDocument/2006/relationships/slide" Target="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19.png"/><Relationship Id="rId12"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20.svg"/><Relationship Id="rId4" Type="http://schemas.openxmlformats.org/officeDocument/2006/relationships/image" Target="../media/image35.svg"/><Relationship Id="rId9" Type="http://schemas.openxmlformats.org/officeDocument/2006/relationships/image" Target="../media/image10.png"/><Relationship Id="rId14" Type="http://schemas.openxmlformats.org/officeDocument/2006/relationships/image" Target="../media/image39.svg"/></Relationships>
</file>

<file path=ppt/slides/_rels/slide6.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46.svg"/><Relationship Id="rId3" Type="http://schemas.openxmlformats.org/officeDocument/2006/relationships/image" Target="../media/image22.png"/><Relationship Id="rId7" Type="http://schemas.openxmlformats.org/officeDocument/2006/relationships/image" Target="../media/image14.png"/><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4.svg"/><Relationship Id="rId11" Type="http://schemas.openxmlformats.org/officeDocument/2006/relationships/image" Target="../media/image29.sv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42.svg"/><Relationship Id="rId9" Type="http://schemas.openxmlformats.org/officeDocument/2006/relationships/slide" Target="slide4.xml"/></Relationships>
</file>

<file path=ppt/slides/_rels/slide7.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image" Target="../media/image62.svg"/><Relationship Id="rId26" Type="http://schemas.openxmlformats.org/officeDocument/2006/relationships/image" Target="../media/image70.svg"/><Relationship Id="rId39" Type="http://schemas.openxmlformats.org/officeDocument/2006/relationships/image" Target="../media/image43.png"/><Relationship Id="rId21" Type="http://schemas.openxmlformats.org/officeDocument/2006/relationships/image" Target="../media/image34.png"/><Relationship Id="rId34" Type="http://schemas.openxmlformats.org/officeDocument/2006/relationships/image" Target="../media/image78.svg"/><Relationship Id="rId42" Type="http://schemas.openxmlformats.org/officeDocument/2006/relationships/image" Target="../media/image86.svg"/><Relationship Id="rId47" Type="http://schemas.openxmlformats.org/officeDocument/2006/relationships/image" Target="../media/image47.png"/><Relationship Id="rId50" Type="http://schemas.openxmlformats.org/officeDocument/2006/relationships/image" Target="../media/image94.svg"/><Relationship Id="rId55" Type="http://schemas.openxmlformats.org/officeDocument/2006/relationships/image" Target="../media/image29.svg"/><Relationship Id="rId7" Type="http://schemas.openxmlformats.org/officeDocument/2006/relationships/image" Target="../media/image27.png"/><Relationship Id="rId12" Type="http://schemas.openxmlformats.org/officeDocument/2006/relationships/image" Target="../media/image56.svg"/><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38" Type="http://schemas.openxmlformats.org/officeDocument/2006/relationships/image" Target="../media/image82.svg"/><Relationship Id="rId46" Type="http://schemas.openxmlformats.org/officeDocument/2006/relationships/image" Target="../media/image90.svg"/><Relationship Id="rId2" Type="http://schemas.openxmlformats.org/officeDocument/2006/relationships/notesSlide" Target="../notesSlides/notesSlide7.xml"/><Relationship Id="rId16" Type="http://schemas.openxmlformats.org/officeDocument/2006/relationships/image" Target="../media/image60.svg"/><Relationship Id="rId20" Type="http://schemas.openxmlformats.org/officeDocument/2006/relationships/image" Target="../media/image64.svg"/><Relationship Id="rId29" Type="http://schemas.openxmlformats.org/officeDocument/2006/relationships/image" Target="../media/image38.png"/><Relationship Id="rId41" Type="http://schemas.openxmlformats.org/officeDocument/2006/relationships/image" Target="../media/image44.png"/><Relationship Id="rId54"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0.svg"/><Relationship Id="rId11" Type="http://schemas.openxmlformats.org/officeDocument/2006/relationships/image" Target="../media/image29.png"/><Relationship Id="rId24" Type="http://schemas.openxmlformats.org/officeDocument/2006/relationships/image" Target="../media/image68.svg"/><Relationship Id="rId32" Type="http://schemas.openxmlformats.org/officeDocument/2006/relationships/image" Target="../media/image76.svg"/><Relationship Id="rId37" Type="http://schemas.openxmlformats.org/officeDocument/2006/relationships/image" Target="../media/image42.png"/><Relationship Id="rId40" Type="http://schemas.openxmlformats.org/officeDocument/2006/relationships/image" Target="../media/image84.svg"/><Relationship Id="rId45" Type="http://schemas.openxmlformats.org/officeDocument/2006/relationships/image" Target="../media/image46.png"/><Relationship Id="rId53" Type="http://schemas.openxmlformats.org/officeDocument/2006/relationships/slide" Target="slide4.xml"/><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image" Target="../media/image72.svg"/><Relationship Id="rId36" Type="http://schemas.openxmlformats.org/officeDocument/2006/relationships/image" Target="../media/image80.svg"/><Relationship Id="rId49" Type="http://schemas.openxmlformats.org/officeDocument/2006/relationships/image" Target="../media/image48.png"/><Relationship Id="rId10" Type="http://schemas.openxmlformats.org/officeDocument/2006/relationships/image" Target="../media/image54.svg"/><Relationship Id="rId19" Type="http://schemas.openxmlformats.org/officeDocument/2006/relationships/image" Target="../media/image33.png"/><Relationship Id="rId31" Type="http://schemas.openxmlformats.org/officeDocument/2006/relationships/image" Target="../media/image39.png"/><Relationship Id="rId44" Type="http://schemas.openxmlformats.org/officeDocument/2006/relationships/image" Target="../media/image88.svg"/><Relationship Id="rId52" Type="http://schemas.openxmlformats.org/officeDocument/2006/relationships/image" Target="../media/image27.svg"/><Relationship Id="rId4" Type="http://schemas.openxmlformats.org/officeDocument/2006/relationships/image" Target="../media/image48.svg"/><Relationship Id="rId9" Type="http://schemas.openxmlformats.org/officeDocument/2006/relationships/image" Target="../media/image28.png"/><Relationship Id="rId14" Type="http://schemas.openxmlformats.org/officeDocument/2006/relationships/image" Target="../media/image58.svg"/><Relationship Id="rId22" Type="http://schemas.openxmlformats.org/officeDocument/2006/relationships/image" Target="../media/image66.svg"/><Relationship Id="rId27" Type="http://schemas.openxmlformats.org/officeDocument/2006/relationships/image" Target="../media/image37.png"/><Relationship Id="rId30" Type="http://schemas.openxmlformats.org/officeDocument/2006/relationships/image" Target="../media/image74.svg"/><Relationship Id="rId35" Type="http://schemas.openxmlformats.org/officeDocument/2006/relationships/image" Target="../media/image41.png"/><Relationship Id="rId43" Type="http://schemas.openxmlformats.org/officeDocument/2006/relationships/image" Target="../media/image45.png"/><Relationship Id="rId48" Type="http://schemas.openxmlformats.org/officeDocument/2006/relationships/image" Target="../media/image92.svg"/><Relationship Id="rId8" Type="http://schemas.openxmlformats.org/officeDocument/2006/relationships/image" Target="../media/image52.svg"/><Relationship Id="rId51" Type="http://schemas.openxmlformats.org/officeDocument/2006/relationships/image" Target="../media/image14.png"/><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100.svg"/><Relationship Id="rId13" Type="http://schemas.openxmlformats.org/officeDocument/2006/relationships/slide" Target="slide4.xml"/><Relationship Id="rId1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1.png"/><Relationship Id="rId12" Type="http://schemas.openxmlformats.org/officeDocument/2006/relationships/image" Target="../media/image27.svg"/><Relationship Id="rId17" Type="http://schemas.openxmlformats.org/officeDocument/2006/relationships/image" Target="../media/image104.svg"/><Relationship Id="rId2" Type="http://schemas.openxmlformats.org/officeDocument/2006/relationships/notesSlide" Target="../notesSlides/notesSlide8.xml"/><Relationship Id="rId16"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98.svg"/><Relationship Id="rId11" Type="http://schemas.openxmlformats.org/officeDocument/2006/relationships/image" Target="../media/image14.png"/><Relationship Id="rId5" Type="http://schemas.openxmlformats.org/officeDocument/2006/relationships/image" Target="../media/image50.png"/><Relationship Id="rId15" Type="http://schemas.openxmlformats.org/officeDocument/2006/relationships/image" Target="../media/image29.svg"/><Relationship Id="rId10" Type="http://schemas.openxmlformats.org/officeDocument/2006/relationships/image" Target="../media/image102.svg"/><Relationship Id="rId4" Type="http://schemas.openxmlformats.org/officeDocument/2006/relationships/image" Target="../media/image96.svg"/><Relationship Id="rId9" Type="http://schemas.openxmlformats.org/officeDocument/2006/relationships/image" Target="../media/image52.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107.svg"/><Relationship Id="rId3" Type="http://schemas.openxmlformats.org/officeDocument/2006/relationships/image" Target="../media/image22.png"/><Relationship Id="rId7" Type="http://schemas.openxmlformats.org/officeDocument/2006/relationships/image" Target="../media/image14.png"/><Relationship Id="rId12"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4.svg"/><Relationship Id="rId11" Type="http://schemas.openxmlformats.org/officeDocument/2006/relationships/image" Target="../media/image29.sv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42.svg"/><Relationship Id="rId9"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966" y="3436"/>
            <a:ext cx="18288000" cy="10287040"/>
          </a:xfrm>
          <a:custGeom>
            <a:avLst/>
            <a:gdLst/>
            <a:ahLst/>
            <a:cxnLst/>
            <a:rect l="l" t="t" r="r" b="b"/>
            <a:pathLst>
              <a:path w="18288000" h="10287040">
                <a:moveTo>
                  <a:pt x="0" y="0"/>
                </a:moveTo>
                <a:lnTo>
                  <a:pt x="18288000" y="0"/>
                </a:lnTo>
                <a:lnTo>
                  <a:pt x="18288000" y="10287040"/>
                </a:lnTo>
                <a:lnTo>
                  <a:pt x="0" y="1028704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5098694" y="2761836"/>
            <a:ext cx="13190272" cy="7528640"/>
          </a:xfrm>
          <a:custGeom>
            <a:avLst/>
            <a:gdLst/>
            <a:ahLst/>
            <a:cxnLst/>
            <a:rect l="l" t="t" r="r" b="b"/>
            <a:pathLst>
              <a:path w="13190272" h="7528640">
                <a:moveTo>
                  <a:pt x="0" y="0"/>
                </a:moveTo>
                <a:lnTo>
                  <a:pt x="13190272" y="0"/>
                </a:lnTo>
                <a:lnTo>
                  <a:pt x="13190272" y="7528640"/>
                </a:lnTo>
                <a:lnTo>
                  <a:pt x="0" y="752864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TextBox 4"/>
          <p:cNvSpPr txBox="1"/>
          <p:nvPr/>
        </p:nvSpPr>
        <p:spPr>
          <a:xfrm>
            <a:off x="1458858" y="1950825"/>
            <a:ext cx="8968200" cy="3809925"/>
          </a:xfrm>
          <a:prstGeom prst="rect">
            <a:avLst/>
          </a:prstGeom>
        </p:spPr>
        <p:txBody>
          <a:bodyPr lIns="0" tIns="0" rIns="0" bIns="0" rtlCol="0" anchor="t">
            <a:spAutoFit/>
          </a:bodyPr>
          <a:lstStyle/>
          <a:p>
            <a:pPr algn="l">
              <a:lnSpc>
                <a:spcPts val="12096"/>
              </a:lnSpc>
            </a:pPr>
            <a:r>
              <a:rPr lang="en-US" sz="12600">
                <a:solidFill>
                  <a:srgbClr val="513153"/>
                </a:solidFill>
                <a:latin typeface="Pirata One"/>
                <a:ea typeface="Pirata One"/>
                <a:cs typeface="Pirata One"/>
                <a:sym typeface="Pirata One"/>
              </a:rPr>
              <a:t>Treasure Hunt</a:t>
            </a:r>
          </a:p>
          <a:p>
            <a:pPr algn="l">
              <a:lnSpc>
                <a:spcPts val="13440"/>
              </a:lnSpc>
            </a:pPr>
            <a:r>
              <a:rPr lang="en-US" sz="14000">
                <a:solidFill>
                  <a:srgbClr val="AF77B2"/>
                </a:solidFill>
                <a:latin typeface="Pirata One"/>
                <a:ea typeface="Pirata One"/>
                <a:cs typeface="Pirata One"/>
                <a:sym typeface="Pirata One"/>
              </a:rPr>
              <a:t>Presentation</a:t>
            </a:r>
          </a:p>
        </p:txBody>
      </p:sp>
      <p:sp>
        <p:nvSpPr>
          <p:cNvPr id="5" name="Freeform 5"/>
          <p:cNvSpPr/>
          <p:nvPr/>
        </p:nvSpPr>
        <p:spPr>
          <a:xfrm>
            <a:off x="698950" y="7863404"/>
            <a:ext cx="924352" cy="875584"/>
          </a:xfrm>
          <a:custGeom>
            <a:avLst/>
            <a:gdLst/>
            <a:ahLst/>
            <a:cxnLst/>
            <a:rect l="l" t="t" r="r" b="b"/>
            <a:pathLst>
              <a:path w="924352" h="875584">
                <a:moveTo>
                  <a:pt x="0" y="0"/>
                </a:moveTo>
                <a:lnTo>
                  <a:pt x="924352" y="0"/>
                </a:lnTo>
                <a:lnTo>
                  <a:pt x="924352" y="875584"/>
                </a:lnTo>
                <a:lnTo>
                  <a:pt x="0" y="87558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6" name="Group 6"/>
          <p:cNvGrpSpPr/>
          <p:nvPr/>
        </p:nvGrpSpPr>
        <p:grpSpPr>
          <a:xfrm>
            <a:off x="3897236" y="6203748"/>
            <a:ext cx="2850230" cy="1254428"/>
            <a:chOff x="0" y="0"/>
            <a:chExt cx="3800307" cy="1672571"/>
          </a:xfrm>
        </p:grpSpPr>
        <p:sp>
          <p:nvSpPr>
            <p:cNvPr id="7" name="Freeform 7"/>
            <p:cNvSpPr/>
            <p:nvPr/>
          </p:nvSpPr>
          <p:spPr>
            <a:xfrm>
              <a:off x="0" y="0"/>
              <a:ext cx="3800348" cy="1672590"/>
            </a:xfrm>
            <a:custGeom>
              <a:avLst/>
              <a:gdLst/>
              <a:ahLst/>
              <a:cxnLst/>
              <a:rect l="l" t="t" r="r" b="b"/>
              <a:pathLst>
                <a:path w="3800348" h="1672590">
                  <a:moveTo>
                    <a:pt x="116205" y="0"/>
                  </a:moveTo>
                  <a:cubicBezTo>
                    <a:pt x="52451" y="0"/>
                    <a:pt x="0" y="52451"/>
                    <a:pt x="0" y="116078"/>
                  </a:cubicBezTo>
                  <a:lnTo>
                    <a:pt x="0" y="1554607"/>
                  </a:lnTo>
                  <a:cubicBezTo>
                    <a:pt x="0" y="1620139"/>
                    <a:pt x="52451" y="1672590"/>
                    <a:pt x="116078" y="1672590"/>
                  </a:cubicBezTo>
                  <a:lnTo>
                    <a:pt x="3013710" y="1672590"/>
                  </a:lnTo>
                  <a:cubicBezTo>
                    <a:pt x="3038094" y="1672590"/>
                    <a:pt x="3060573" y="1657604"/>
                    <a:pt x="3071749" y="1635125"/>
                  </a:cubicBezTo>
                  <a:lnTo>
                    <a:pt x="3141091" y="1494663"/>
                  </a:lnTo>
                  <a:lnTo>
                    <a:pt x="3212211" y="1635125"/>
                  </a:lnTo>
                  <a:cubicBezTo>
                    <a:pt x="3223387" y="1657604"/>
                    <a:pt x="3245866" y="1672590"/>
                    <a:pt x="3270250" y="1672590"/>
                  </a:cubicBezTo>
                  <a:lnTo>
                    <a:pt x="3682365" y="1672590"/>
                  </a:lnTo>
                  <a:cubicBezTo>
                    <a:pt x="3747897" y="1672590"/>
                    <a:pt x="3800348" y="1620139"/>
                    <a:pt x="3800348" y="1554607"/>
                  </a:cubicBezTo>
                  <a:lnTo>
                    <a:pt x="3800348" y="116078"/>
                  </a:lnTo>
                  <a:cubicBezTo>
                    <a:pt x="3798443" y="52451"/>
                    <a:pt x="3747897" y="0"/>
                    <a:pt x="3682238" y="0"/>
                  </a:cubicBezTo>
                  <a:lnTo>
                    <a:pt x="784733" y="0"/>
                  </a:lnTo>
                  <a:cubicBezTo>
                    <a:pt x="760349" y="0"/>
                    <a:pt x="739775" y="13081"/>
                    <a:pt x="726694" y="35560"/>
                  </a:cubicBezTo>
                  <a:lnTo>
                    <a:pt x="657479" y="176022"/>
                  </a:lnTo>
                  <a:lnTo>
                    <a:pt x="586232" y="35560"/>
                  </a:lnTo>
                  <a:cubicBezTo>
                    <a:pt x="575056" y="13081"/>
                    <a:pt x="554482" y="0"/>
                    <a:pt x="530098" y="0"/>
                  </a:cubicBezTo>
                  <a:close/>
                </a:path>
              </a:pathLst>
            </a:custGeom>
            <a:solidFill>
              <a:srgbClr val="FBBC24"/>
            </a:solidFill>
          </p:spPr>
        </p:sp>
        <p:sp>
          <p:nvSpPr>
            <p:cNvPr id="8" name="TextBox 8"/>
            <p:cNvSpPr txBox="1"/>
            <p:nvPr/>
          </p:nvSpPr>
          <p:spPr>
            <a:xfrm>
              <a:off x="0" y="0"/>
              <a:ext cx="3800307" cy="1672571"/>
            </a:xfrm>
            <a:prstGeom prst="rect">
              <a:avLst/>
            </a:prstGeom>
          </p:spPr>
          <p:txBody>
            <a:bodyPr lIns="50800" tIns="50800" rIns="50800" bIns="50800" rtlCol="0" anchor="ctr"/>
            <a:lstStyle/>
            <a:p>
              <a:pPr algn="ctr">
                <a:lnSpc>
                  <a:spcPts val="5759"/>
                </a:lnSpc>
              </a:pPr>
              <a:r>
                <a:rPr lang="en-US" sz="4800" u="sng">
                  <a:solidFill>
                    <a:srgbClr val="513153"/>
                  </a:solidFill>
                  <a:latin typeface="Pirata One"/>
                  <a:ea typeface="Pirata One"/>
                  <a:cs typeface="Pirata One"/>
                  <a:sym typeface="Pirata One"/>
                  <a:hlinkClick r:id="rId9" action="ppaction://hlinksldjump"/>
                </a:rPr>
                <a:t>Let's start</a:t>
              </a:r>
            </a:p>
          </p:txBody>
        </p:sp>
      </p:grpSp>
      <p:sp>
        <p:nvSpPr>
          <p:cNvPr id="9" name="Freeform 9"/>
          <p:cNvSpPr/>
          <p:nvPr/>
        </p:nvSpPr>
        <p:spPr>
          <a:xfrm>
            <a:off x="15970182" y="853804"/>
            <a:ext cx="1383104" cy="1519488"/>
          </a:xfrm>
          <a:custGeom>
            <a:avLst/>
            <a:gdLst/>
            <a:ahLst/>
            <a:cxnLst/>
            <a:rect l="l" t="t" r="r" b="b"/>
            <a:pathLst>
              <a:path w="1383104" h="1519488">
                <a:moveTo>
                  <a:pt x="0" y="0"/>
                </a:moveTo>
                <a:lnTo>
                  <a:pt x="1383104" y="0"/>
                </a:lnTo>
                <a:lnTo>
                  <a:pt x="1383104" y="1519488"/>
                </a:lnTo>
                <a:lnTo>
                  <a:pt x="0" y="151948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0" name="Freeform 10"/>
          <p:cNvSpPr/>
          <p:nvPr/>
        </p:nvSpPr>
        <p:spPr>
          <a:xfrm>
            <a:off x="978869" y="346751"/>
            <a:ext cx="1270715" cy="1270715"/>
          </a:xfrm>
          <a:custGeom>
            <a:avLst/>
            <a:gdLst/>
            <a:ahLst/>
            <a:cxnLst/>
            <a:rect l="l" t="t" r="r" b="b"/>
            <a:pathLst>
              <a:path w="1270715" h="1270715">
                <a:moveTo>
                  <a:pt x="0" y="0"/>
                </a:moveTo>
                <a:lnTo>
                  <a:pt x="1270714" y="0"/>
                </a:lnTo>
                <a:lnTo>
                  <a:pt x="1270714" y="1270714"/>
                </a:lnTo>
                <a:lnTo>
                  <a:pt x="0" y="1270714"/>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3561875" y="4952400"/>
            <a:ext cx="3174733" cy="4108748"/>
          </a:xfrm>
          <a:custGeom>
            <a:avLst/>
            <a:gdLst/>
            <a:ahLst/>
            <a:cxnLst/>
            <a:rect l="l" t="t" r="r" b="b"/>
            <a:pathLst>
              <a:path w="3174733" h="4108748">
                <a:moveTo>
                  <a:pt x="0" y="0"/>
                </a:moveTo>
                <a:lnTo>
                  <a:pt x="3174733" y="0"/>
                </a:lnTo>
                <a:lnTo>
                  <a:pt x="3174733" y="4108748"/>
                </a:lnTo>
                <a:lnTo>
                  <a:pt x="0" y="410874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3572449" y="3877689"/>
            <a:ext cx="4697338" cy="7796904"/>
          </a:xfrm>
          <a:custGeom>
            <a:avLst/>
            <a:gdLst/>
            <a:ahLst/>
            <a:cxnLst/>
            <a:rect l="l" t="t" r="r" b="b"/>
            <a:pathLst>
              <a:path w="4697338" h="7796904">
                <a:moveTo>
                  <a:pt x="0" y="0"/>
                </a:moveTo>
                <a:lnTo>
                  <a:pt x="4697338" y="0"/>
                </a:lnTo>
                <a:lnTo>
                  <a:pt x="4697338" y="7796904"/>
                </a:lnTo>
                <a:lnTo>
                  <a:pt x="0" y="77969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Freeform 4"/>
          <p:cNvSpPr/>
          <p:nvPr/>
        </p:nvSpPr>
        <p:spPr>
          <a:xfrm>
            <a:off x="-1158798" y="-2647352"/>
            <a:ext cx="4697338" cy="7796904"/>
          </a:xfrm>
          <a:custGeom>
            <a:avLst/>
            <a:gdLst/>
            <a:ahLst/>
            <a:cxnLst/>
            <a:rect l="l" t="t" r="r" b="b"/>
            <a:pathLst>
              <a:path w="4697338" h="7796904">
                <a:moveTo>
                  <a:pt x="0" y="0"/>
                </a:moveTo>
                <a:lnTo>
                  <a:pt x="4697338" y="0"/>
                </a:lnTo>
                <a:lnTo>
                  <a:pt x="4697338" y="7796904"/>
                </a:lnTo>
                <a:lnTo>
                  <a:pt x="0" y="77969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TextBox 5"/>
          <p:cNvSpPr txBox="1"/>
          <p:nvPr/>
        </p:nvSpPr>
        <p:spPr>
          <a:xfrm>
            <a:off x="4726125" y="3470500"/>
            <a:ext cx="8835750" cy="3440049"/>
          </a:xfrm>
          <a:prstGeom prst="rect">
            <a:avLst/>
          </a:prstGeom>
        </p:spPr>
        <p:txBody>
          <a:bodyPr lIns="0" tIns="0" rIns="0" bIns="0" rtlCol="0" anchor="t">
            <a:spAutoFit/>
          </a:bodyPr>
          <a:lstStyle/>
          <a:p>
            <a:pPr marL="690881" lvl="1" indent="-345440" algn="l">
              <a:lnSpc>
                <a:spcPts val="3840"/>
              </a:lnSpc>
              <a:buFont typeface="Arial"/>
              <a:buChar char="•"/>
            </a:pPr>
            <a:r>
              <a:rPr lang="en-US" sz="3200">
                <a:solidFill>
                  <a:srgbClr val="513153"/>
                </a:solidFill>
                <a:latin typeface="Fira Sans"/>
                <a:ea typeface="Fira Sans"/>
                <a:cs typeface="Fira Sans"/>
                <a:sym typeface="Fira Sans"/>
              </a:rPr>
              <a:t>Solve mid-level puzzles like finding the correct path from a maze of dunes.</a:t>
            </a:r>
          </a:p>
          <a:p>
            <a:pPr marL="690881" lvl="1" indent="-345440" algn="l">
              <a:lnSpc>
                <a:spcPts val="3840"/>
              </a:lnSpc>
              <a:buFont typeface="Arial"/>
              <a:buChar char="•"/>
            </a:pPr>
            <a:r>
              <a:rPr lang="en-US" sz="3200">
                <a:solidFill>
                  <a:srgbClr val="513153"/>
                </a:solidFill>
                <a:latin typeface="Fira Sans"/>
                <a:ea typeface="Fira Sans"/>
                <a:cs typeface="Fira Sans"/>
                <a:sym typeface="Fira Sans"/>
              </a:rPr>
              <a:t>Manage time and resources to avoid dehydration.</a:t>
            </a:r>
          </a:p>
          <a:p>
            <a:pPr marL="690881" lvl="1" indent="-345440" algn="l">
              <a:lnSpc>
                <a:spcPts val="3840"/>
              </a:lnSpc>
              <a:buFont typeface="Arial"/>
              <a:buChar char="•"/>
            </a:pPr>
            <a:r>
              <a:rPr lang="en-US" sz="3200">
                <a:solidFill>
                  <a:srgbClr val="513153"/>
                </a:solidFill>
                <a:latin typeface="Fira Sans"/>
                <a:ea typeface="Fira Sans"/>
                <a:cs typeface="Fira Sans"/>
                <a:sym typeface="Fira Sans"/>
              </a:rPr>
              <a:t>Decipher hieroglyphics and ancient codes to unlock paths.</a:t>
            </a:r>
          </a:p>
          <a:p>
            <a:pPr marL="1026160" lvl="1" indent="-513080" algn="ctr">
              <a:lnSpc>
                <a:spcPts val="4416"/>
              </a:lnSpc>
            </a:pPr>
            <a:endParaRPr lang="en-US" sz="3200">
              <a:solidFill>
                <a:srgbClr val="513153"/>
              </a:solidFill>
              <a:latin typeface="Fira Sans"/>
              <a:ea typeface="Fira Sans"/>
              <a:cs typeface="Fira Sans"/>
              <a:sym typeface="Fira Sans"/>
            </a:endParaRPr>
          </a:p>
        </p:txBody>
      </p:sp>
      <p:sp>
        <p:nvSpPr>
          <p:cNvPr id="6" name="TextBox 6"/>
          <p:cNvSpPr txBox="1"/>
          <p:nvPr/>
        </p:nvSpPr>
        <p:spPr>
          <a:xfrm>
            <a:off x="3103425" y="981515"/>
            <a:ext cx="120811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Challenge</a:t>
            </a:r>
          </a:p>
        </p:txBody>
      </p:sp>
      <p:sp>
        <p:nvSpPr>
          <p:cNvPr id="7" name="Freeform 7"/>
          <p:cNvSpPr/>
          <p:nvPr/>
        </p:nvSpPr>
        <p:spPr>
          <a:xfrm>
            <a:off x="13388900" y="6880472"/>
            <a:ext cx="347834" cy="370080"/>
          </a:xfrm>
          <a:custGeom>
            <a:avLst/>
            <a:gdLst/>
            <a:ahLst/>
            <a:cxnLst/>
            <a:rect l="l" t="t" r="r" b="b"/>
            <a:pathLst>
              <a:path w="347834" h="370080">
                <a:moveTo>
                  <a:pt x="0" y="0"/>
                </a:moveTo>
                <a:lnTo>
                  <a:pt x="347834" y="0"/>
                </a:lnTo>
                <a:lnTo>
                  <a:pt x="347834" y="370080"/>
                </a:lnTo>
                <a:lnTo>
                  <a:pt x="0" y="37008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8" name="Group 8"/>
          <p:cNvGrpSpPr/>
          <p:nvPr/>
        </p:nvGrpSpPr>
        <p:grpSpPr>
          <a:xfrm>
            <a:off x="13859752" y="5887054"/>
            <a:ext cx="156606" cy="162352"/>
            <a:chOff x="0" y="0"/>
            <a:chExt cx="208808" cy="216469"/>
          </a:xfrm>
        </p:grpSpPr>
        <p:sp>
          <p:nvSpPr>
            <p:cNvPr id="9" name="Freeform 9"/>
            <p:cNvSpPr/>
            <p:nvPr/>
          </p:nvSpPr>
          <p:spPr>
            <a:xfrm>
              <a:off x="254" y="0"/>
              <a:ext cx="208534" cy="216281"/>
            </a:xfrm>
            <a:custGeom>
              <a:avLst/>
              <a:gdLst/>
              <a:ahLst/>
              <a:cxnLst/>
              <a:rect l="l" t="t" r="r" b="b"/>
              <a:pathLst>
                <a:path w="208534" h="216281">
                  <a:moveTo>
                    <a:pt x="104267" y="0"/>
                  </a:moveTo>
                  <a:cubicBezTo>
                    <a:pt x="46355" y="0"/>
                    <a:pt x="0" y="48260"/>
                    <a:pt x="0" y="108204"/>
                  </a:cubicBezTo>
                  <a:cubicBezTo>
                    <a:pt x="0" y="168148"/>
                    <a:pt x="46355" y="216281"/>
                    <a:pt x="104267" y="216281"/>
                  </a:cubicBezTo>
                  <a:cubicBezTo>
                    <a:pt x="160274" y="216281"/>
                    <a:pt x="208534" y="168148"/>
                    <a:pt x="208534" y="108204"/>
                  </a:cubicBezTo>
                  <a:cubicBezTo>
                    <a:pt x="208534" y="48260"/>
                    <a:pt x="160274" y="0"/>
                    <a:pt x="104267" y="0"/>
                  </a:cubicBezTo>
                  <a:close/>
                </a:path>
              </a:pathLst>
            </a:custGeom>
            <a:solidFill>
              <a:srgbClr val="FBBC24"/>
            </a:solidFill>
          </p:spPr>
        </p:sp>
      </p:grpSp>
      <p:sp>
        <p:nvSpPr>
          <p:cNvPr id="10" name="Freeform 10"/>
          <p:cNvSpPr/>
          <p:nvPr/>
        </p:nvSpPr>
        <p:spPr>
          <a:xfrm>
            <a:off x="187334" y="756808"/>
            <a:ext cx="1815262" cy="1813409"/>
          </a:xfrm>
          <a:custGeom>
            <a:avLst/>
            <a:gdLst/>
            <a:ahLst/>
            <a:cxnLst/>
            <a:rect l="l" t="t" r="r" b="b"/>
            <a:pathLst>
              <a:path w="1815262" h="1813409">
                <a:moveTo>
                  <a:pt x="0" y="0"/>
                </a:moveTo>
                <a:lnTo>
                  <a:pt x="1815262" y="0"/>
                </a:lnTo>
                <a:lnTo>
                  <a:pt x="1815262" y="1813408"/>
                </a:lnTo>
                <a:lnTo>
                  <a:pt x="0" y="1813408"/>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1" name="Freeform 11"/>
          <p:cNvSpPr/>
          <p:nvPr/>
        </p:nvSpPr>
        <p:spPr>
          <a:xfrm>
            <a:off x="1264624" y="1580938"/>
            <a:ext cx="1411532" cy="1410092"/>
          </a:xfrm>
          <a:custGeom>
            <a:avLst/>
            <a:gdLst/>
            <a:ahLst/>
            <a:cxnLst/>
            <a:rect l="l" t="t" r="r" b="b"/>
            <a:pathLst>
              <a:path w="1411532" h="1410092">
                <a:moveTo>
                  <a:pt x="0" y="0"/>
                </a:moveTo>
                <a:lnTo>
                  <a:pt x="1411532" y="0"/>
                </a:lnTo>
                <a:lnTo>
                  <a:pt x="1411532" y="1410092"/>
                </a:lnTo>
                <a:lnTo>
                  <a:pt x="0" y="141009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2" name="Freeform 12"/>
          <p:cNvSpPr/>
          <p:nvPr/>
        </p:nvSpPr>
        <p:spPr>
          <a:xfrm>
            <a:off x="1007948" y="5519034"/>
            <a:ext cx="3420224" cy="3106370"/>
          </a:xfrm>
          <a:custGeom>
            <a:avLst/>
            <a:gdLst/>
            <a:ahLst/>
            <a:cxnLst/>
            <a:rect l="l" t="t" r="r" b="b"/>
            <a:pathLst>
              <a:path w="3420224" h="3106370">
                <a:moveTo>
                  <a:pt x="0" y="0"/>
                </a:moveTo>
                <a:lnTo>
                  <a:pt x="3420224" y="0"/>
                </a:lnTo>
                <a:lnTo>
                  <a:pt x="3420224" y="3106370"/>
                </a:lnTo>
                <a:lnTo>
                  <a:pt x="0" y="3106370"/>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3" name="Freeform 13"/>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grpSp>
        <p:nvGrpSpPr>
          <p:cNvPr id="14" name="Group 14"/>
          <p:cNvGrpSpPr/>
          <p:nvPr/>
        </p:nvGrpSpPr>
        <p:grpSpPr>
          <a:xfrm>
            <a:off x="15540688" y="441100"/>
            <a:ext cx="760860" cy="747846"/>
            <a:chOff x="0" y="0"/>
            <a:chExt cx="1014480" cy="997128"/>
          </a:xfrm>
        </p:grpSpPr>
        <p:sp>
          <p:nvSpPr>
            <p:cNvPr id="15" name="Freeform 15"/>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6" name="TextBox 16"/>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7" action="ppaction://hlinksldjump"/>
              </a:endParaRPr>
            </a:p>
          </p:txBody>
        </p:sp>
      </p:grpSp>
      <p:sp>
        <p:nvSpPr>
          <p:cNvPr id="17" name="Freeform 17"/>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grpSp>
        <p:nvGrpSpPr>
          <p:cNvPr id="2" name="Group 2"/>
          <p:cNvGrpSpPr/>
          <p:nvPr/>
        </p:nvGrpSpPr>
        <p:grpSpPr>
          <a:xfrm>
            <a:off x="0" y="1412626"/>
            <a:ext cx="18288000" cy="7360960"/>
            <a:chOff x="0" y="0"/>
            <a:chExt cx="24384000" cy="9814613"/>
          </a:xfrm>
        </p:grpSpPr>
        <p:sp>
          <p:nvSpPr>
            <p:cNvPr id="3" name="Freeform 3"/>
            <p:cNvSpPr/>
            <p:nvPr/>
          </p:nvSpPr>
          <p:spPr>
            <a:xfrm>
              <a:off x="0" y="0"/>
              <a:ext cx="24384000" cy="9814560"/>
            </a:xfrm>
            <a:custGeom>
              <a:avLst/>
              <a:gdLst/>
              <a:ahLst/>
              <a:cxnLst/>
              <a:rect l="l" t="t" r="r" b="b"/>
              <a:pathLst>
                <a:path w="24384000" h="9814560">
                  <a:moveTo>
                    <a:pt x="0" y="0"/>
                  </a:moveTo>
                  <a:lnTo>
                    <a:pt x="0" y="4907280"/>
                  </a:lnTo>
                  <a:lnTo>
                    <a:pt x="0" y="9814560"/>
                  </a:lnTo>
                  <a:lnTo>
                    <a:pt x="14618208" y="9814560"/>
                  </a:lnTo>
                  <a:cubicBezTo>
                    <a:pt x="14761465" y="9814560"/>
                    <a:pt x="14889480" y="9731248"/>
                    <a:pt x="14956537" y="9604248"/>
                  </a:cubicBezTo>
                  <a:lnTo>
                    <a:pt x="15370048" y="8777224"/>
                  </a:lnTo>
                  <a:lnTo>
                    <a:pt x="15782545" y="9604248"/>
                  </a:lnTo>
                  <a:cubicBezTo>
                    <a:pt x="15850617" y="9731248"/>
                    <a:pt x="15977617" y="9814560"/>
                    <a:pt x="16120746" y="9814560"/>
                  </a:cubicBezTo>
                  <a:lnTo>
                    <a:pt x="24384000" y="9814560"/>
                  </a:lnTo>
                  <a:lnTo>
                    <a:pt x="24384000" y="4907280"/>
                  </a:lnTo>
                  <a:lnTo>
                    <a:pt x="24384000" y="0"/>
                  </a:lnTo>
                  <a:lnTo>
                    <a:pt x="9765792" y="0"/>
                  </a:lnTo>
                  <a:cubicBezTo>
                    <a:pt x="9622536" y="0"/>
                    <a:pt x="9494520" y="83312"/>
                    <a:pt x="9427464" y="210312"/>
                  </a:cubicBezTo>
                  <a:lnTo>
                    <a:pt x="9013952" y="1036320"/>
                  </a:lnTo>
                  <a:lnTo>
                    <a:pt x="8601456" y="210312"/>
                  </a:lnTo>
                  <a:cubicBezTo>
                    <a:pt x="8533384" y="83312"/>
                    <a:pt x="8406384" y="0"/>
                    <a:pt x="8263128" y="0"/>
                  </a:cubicBezTo>
                  <a:close/>
                </a:path>
              </a:pathLst>
            </a:custGeom>
            <a:solidFill>
              <a:srgbClr val="FBBC24"/>
            </a:solidFill>
          </p:spPr>
        </p:sp>
      </p:grpSp>
      <p:grpSp>
        <p:nvGrpSpPr>
          <p:cNvPr id="4" name="Group 4"/>
          <p:cNvGrpSpPr/>
          <p:nvPr/>
        </p:nvGrpSpPr>
        <p:grpSpPr>
          <a:xfrm>
            <a:off x="0" y="396884"/>
            <a:ext cx="307904" cy="1232192"/>
            <a:chOff x="0" y="0"/>
            <a:chExt cx="410539" cy="1642923"/>
          </a:xfrm>
        </p:grpSpPr>
        <p:sp>
          <p:nvSpPr>
            <p:cNvPr id="5" name="Freeform 5"/>
            <p:cNvSpPr/>
            <p:nvPr/>
          </p:nvSpPr>
          <p:spPr>
            <a:xfrm>
              <a:off x="0" y="0"/>
              <a:ext cx="410464" cy="1642872"/>
            </a:xfrm>
            <a:custGeom>
              <a:avLst/>
              <a:gdLst/>
              <a:ahLst/>
              <a:cxnLst/>
              <a:rect l="l" t="t" r="r" b="b"/>
              <a:pathLst>
                <a:path w="410464" h="1642872">
                  <a:moveTo>
                    <a:pt x="0" y="0"/>
                  </a:moveTo>
                  <a:lnTo>
                    <a:pt x="0" y="1642872"/>
                  </a:lnTo>
                  <a:cubicBezTo>
                    <a:pt x="226568" y="1641983"/>
                    <a:pt x="410464" y="1458976"/>
                    <a:pt x="410464" y="1232408"/>
                  </a:cubicBezTo>
                  <a:lnTo>
                    <a:pt x="410464" y="411480"/>
                  </a:lnTo>
                  <a:cubicBezTo>
                    <a:pt x="410464" y="183896"/>
                    <a:pt x="226568" y="0"/>
                    <a:pt x="0" y="0"/>
                  </a:cubicBezTo>
                  <a:close/>
                </a:path>
              </a:pathLst>
            </a:custGeom>
            <a:solidFill>
              <a:srgbClr val="513153"/>
            </a:solidFill>
          </p:spPr>
        </p:sp>
      </p:grpSp>
      <p:grpSp>
        <p:nvGrpSpPr>
          <p:cNvPr id="6" name="Group 6"/>
          <p:cNvGrpSpPr/>
          <p:nvPr/>
        </p:nvGrpSpPr>
        <p:grpSpPr>
          <a:xfrm>
            <a:off x="0" y="8557062"/>
            <a:ext cx="307904" cy="1231488"/>
            <a:chOff x="0" y="0"/>
            <a:chExt cx="410539" cy="1641984"/>
          </a:xfrm>
        </p:grpSpPr>
        <p:sp>
          <p:nvSpPr>
            <p:cNvPr id="7" name="Freeform 7"/>
            <p:cNvSpPr/>
            <p:nvPr/>
          </p:nvSpPr>
          <p:spPr>
            <a:xfrm>
              <a:off x="0" y="127"/>
              <a:ext cx="410464" cy="1641729"/>
            </a:xfrm>
            <a:custGeom>
              <a:avLst/>
              <a:gdLst/>
              <a:ahLst/>
              <a:cxnLst/>
              <a:rect l="l" t="t" r="r" b="b"/>
              <a:pathLst>
                <a:path w="410464" h="1641729">
                  <a:moveTo>
                    <a:pt x="0" y="0"/>
                  </a:moveTo>
                  <a:lnTo>
                    <a:pt x="0" y="1641729"/>
                  </a:lnTo>
                  <a:cubicBezTo>
                    <a:pt x="226568" y="1641729"/>
                    <a:pt x="410464" y="1458849"/>
                    <a:pt x="410464" y="1231265"/>
                  </a:cubicBezTo>
                  <a:lnTo>
                    <a:pt x="410464" y="410464"/>
                  </a:lnTo>
                  <a:cubicBezTo>
                    <a:pt x="410464" y="183896"/>
                    <a:pt x="226568" y="0"/>
                    <a:pt x="0" y="0"/>
                  </a:cubicBezTo>
                  <a:close/>
                </a:path>
              </a:pathLst>
            </a:custGeom>
            <a:solidFill>
              <a:srgbClr val="513153"/>
            </a:solidFill>
          </p:spPr>
        </p:sp>
      </p:grpSp>
      <p:grpSp>
        <p:nvGrpSpPr>
          <p:cNvPr id="8" name="Group 8"/>
          <p:cNvGrpSpPr/>
          <p:nvPr/>
        </p:nvGrpSpPr>
        <p:grpSpPr>
          <a:xfrm>
            <a:off x="0" y="1012562"/>
            <a:ext cx="615744" cy="8160320"/>
            <a:chOff x="0" y="0"/>
            <a:chExt cx="820992" cy="10880427"/>
          </a:xfrm>
        </p:grpSpPr>
        <p:sp>
          <p:nvSpPr>
            <p:cNvPr id="9" name="Freeform 9"/>
            <p:cNvSpPr/>
            <p:nvPr/>
          </p:nvSpPr>
          <p:spPr>
            <a:xfrm>
              <a:off x="0" y="0"/>
              <a:ext cx="820928" cy="10880344"/>
            </a:xfrm>
            <a:custGeom>
              <a:avLst/>
              <a:gdLst/>
              <a:ahLst/>
              <a:cxnLst/>
              <a:rect l="l" t="t" r="r" b="b"/>
              <a:pathLst>
                <a:path w="820928" h="10880344">
                  <a:moveTo>
                    <a:pt x="0" y="0"/>
                  </a:moveTo>
                  <a:lnTo>
                    <a:pt x="0" y="10880344"/>
                  </a:lnTo>
                  <a:cubicBezTo>
                    <a:pt x="451104" y="10880344"/>
                    <a:pt x="820928" y="10511536"/>
                    <a:pt x="820928" y="10059415"/>
                  </a:cubicBezTo>
                  <a:lnTo>
                    <a:pt x="820928" y="6185408"/>
                  </a:lnTo>
                  <a:lnTo>
                    <a:pt x="820928" y="5440680"/>
                  </a:lnTo>
                  <a:lnTo>
                    <a:pt x="820928" y="4695952"/>
                  </a:lnTo>
                  <a:lnTo>
                    <a:pt x="820928" y="821055"/>
                  </a:lnTo>
                  <a:cubicBezTo>
                    <a:pt x="820928" y="369824"/>
                    <a:pt x="451104" y="1016"/>
                    <a:pt x="0" y="0"/>
                  </a:cubicBezTo>
                  <a:close/>
                </a:path>
              </a:pathLst>
            </a:custGeom>
            <a:solidFill>
              <a:srgbClr val="AF77B2"/>
            </a:solidFill>
          </p:spPr>
        </p:sp>
      </p:grpSp>
      <p:grpSp>
        <p:nvGrpSpPr>
          <p:cNvPr id="10" name="Group 10"/>
          <p:cNvGrpSpPr/>
          <p:nvPr/>
        </p:nvGrpSpPr>
        <p:grpSpPr>
          <a:xfrm>
            <a:off x="17980096" y="396884"/>
            <a:ext cx="307904" cy="1232192"/>
            <a:chOff x="0" y="0"/>
            <a:chExt cx="410539" cy="1642923"/>
          </a:xfrm>
        </p:grpSpPr>
        <p:sp>
          <p:nvSpPr>
            <p:cNvPr id="11" name="Freeform 11"/>
            <p:cNvSpPr/>
            <p:nvPr/>
          </p:nvSpPr>
          <p:spPr>
            <a:xfrm>
              <a:off x="127" y="0"/>
              <a:ext cx="410464" cy="1642872"/>
            </a:xfrm>
            <a:custGeom>
              <a:avLst/>
              <a:gdLst/>
              <a:ahLst/>
              <a:cxnLst/>
              <a:rect l="l" t="t" r="r" b="b"/>
              <a:pathLst>
                <a:path w="410464" h="1642872">
                  <a:moveTo>
                    <a:pt x="410464" y="0"/>
                  </a:moveTo>
                  <a:cubicBezTo>
                    <a:pt x="183896" y="0"/>
                    <a:pt x="0" y="183896"/>
                    <a:pt x="0" y="411480"/>
                  </a:cubicBezTo>
                  <a:lnTo>
                    <a:pt x="0" y="1232408"/>
                  </a:lnTo>
                  <a:cubicBezTo>
                    <a:pt x="0" y="1458976"/>
                    <a:pt x="183896" y="1641983"/>
                    <a:pt x="410464" y="1642872"/>
                  </a:cubicBezTo>
                  <a:lnTo>
                    <a:pt x="410464" y="0"/>
                  </a:lnTo>
                  <a:close/>
                </a:path>
              </a:pathLst>
            </a:custGeom>
            <a:solidFill>
              <a:srgbClr val="513153"/>
            </a:solidFill>
          </p:spPr>
        </p:sp>
      </p:grpSp>
      <p:grpSp>
        <p:nvGrpSpPr>
          <p:cNvPr id="12" name="Group 12"/>
          <p:cNvGrpSpPr/>
          <p:nvPr/>
        </p:nvGrpSpPr>
        <p:grpSpPr>
          <a:xfrm>
            <a:off x="17980096" y="8557062"/>
            <a:ext cx="307904" cy="1231488"/>
            <a:chOff x="0" y="0"/>
            <a:chExt cx="410539" cy="1641984"/>
          </a:xfrm>
        </p:grpSpPr>
        <p:sp>
          <p:nvSpPr>
            <p:cNvPr id="13" name="Freeform 13"/>
            <p:cNvSpPr/>
            <p:nvPr/>
          </p:nvSpPr>
          <p:spPr>
            <a:xfrm>
              <a:off x="127" y="127"/>
              <a:ext cx="410464" cy="1641729"/>
            </a:xfrm>
            <a:custGeom>
              <a:avLst/>
              <a:gdLst/>
              <a:ahLst/>
              <a:cxnLst/>
              <a:rect l="l" t="t" r="r" b="b"/>
              <a:pathLst>
                <a:path w="410464" h="1641729">
                  <a:moveTo>
                    <a:pt x="410464" y="0"/>
                  </a:moveTo>
                  <a:cubicBezTo>
                    <a:pt x="183896" y="0"/>
                    <a:pt x="0" y="183896"/>
                    <a:pt x="0" y="410464"/>
                  </a:cubicBezTo>
                  <a:lnTo>
                    <a:pt x="0" y="1231265"/>
                  </a:lnTo>
                  <a:cubicBezTo>
                    <a:pt x="0" y="1458849"/>
                    <a:pt x="183896" y="1641729"/>
                    <a:pt x="410464" y="1641729"/>
                  </a:cubicBezTo>
                  <a:lnTo>
                    <a:pt x="410464" y="0"/>
                  </a:lnTo>
                  <a:close/>
                </a:path>
              </a:pathLst>
            </a:custGeom>
            <a:solidFill>
              <a:srgbClr val="513153"/>
            </a:solidFill>
          </p:spPr>
        </p:sp>
      </p:grpSp>
      <p:grpSp>
        <p:nvGrpSpPr>
          <p:cNvPr id="14" name="Group 14"/>
          <p:cNvGrpSpPr/>
          <p:nvPr/>
        </p:nvGrpSpPr>
        <p:grpSpPr>
          <a:xfrm>
            <a:off x="17672256" y="1012562"/>
            <a:ext cx="615744" cy="8160320"/>
            <a:chOff x="0" y="0"/>
            <a:chExt cx="820992" cy="10880427"/>
          </a:xfrm>
        </p:grpSpPr>
        <p:sp>
          <p:nvSpPr>
            <p:cNvPr id="15" name="Freeform 15"/>
            <p:cNvSpPr/>
            <p:nvPr/>
          </p:nvSpPr>
          <p:spPr>
            <a:xfrm>
              <a:off x="127" y="0"/>
              <a:ext cx="820928" cy="10880344"/>
            </a:xfrm>
            <a:custGeom>
              <a:avLst/>
              <a:gdLst/>
              <a:ahLst/>
              <a:cxnLst/>
              <a:rect l="l" t="t" r="r" b="b"/>
              <a:pathLst>
                <a:path w="820928" h="10880344">
                  <a:moveTo>
                    <a:pt x="820928" y="0"/>
                  </a:moveTo>
                  <a:cubicBezTo>
                    <a:pt x="369824" y="1016"/>
                    <a:pt x="0" y="369824"/>
                    <a:pt x="0" y="821055"/>
                  </a:cubicBezTo>
                  <a:lnTo>
                    <a:pt x="0" y="4695952"/>
                  </a:lnTo>
                  <a:lnTo>
                    <a:pt x="0" y="5440680"/>
                  </a:lnTo>
                  <a:lnTo>
                    <a:pt x="0" y="6185408"/>
                  </a:lnTo>
                  <a:lnTo>
                    <a:pt x="0" y="10059416"/>
                  </a:lnTo>
                  <a:cubicBezTo>
                    <a:pt x="0" y="10511536"/>
                    <a:pt x="369824" y="10880344"/>
                    <a:pt x="820928" y="10880344"/>
                  </a:cubicBezTo>
                  <a:lnTo>
                    <a:pt x="820928" y="0"/>
                  </a:lnTo>
                  <a:close/>
                </a:path>
              </a:pathLst>
            </a:custGeom>
            <a:solidFill>
              <a:srgbClr val="AF77B2"/>
            </a:solidFill>
          </p:spPr>
        </p:sp>
      </p:grpSp>
      <p:sp>
        <p:nvSpPr>
          <p:cNvPr id="16" name="Freeform 16"/>
          <p:cNvSpPr/>
          <p:nvPr/>
        </p:nvSpPr>
        <p:spPr>
          <a:xfrm>
            <a:off x="12387072" y="109396"/>
            <a:ext cx="4578880" cy="10104304"/>
          </a:xfrm>
          <a:custGeom>
            <a:avLst/>
            <a:gdLst/>
            <a:ahLst/>
            <a:cxnLst/>
            <a:rect l="l" t="t" r="r" b="b"/>
            <a:pathLst>
              <a:path w="4578880" h="10104304">
                <a:moveTo>
                  <a:pt x="0" y="0"/>
                </a:moveTo>
                <a:lnTo>
                  <a:pt x="4578880" y="0"/>
                </a:lnTo>
                <a:lnTo>
                  <a:pt x="4578880" y="10104304"/>
                </a:lnTo>
                <a:lnTo>
                  <a:pt x="0" y="1010430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7" name="Freeform 17"/>
          <p:cNvSpPr/>
          <p:nvPr/>
        </p:nvSpPr>
        <p:spPr>
          <a:xfrm>
            <a:off x="683486" y="73300"/>
            <a:ext cx="4975168" cy="6331190"/>
          </a:xfrm>
          <a:custGeom>
            <a:avLst/>
            <a:gdLst/>
            <a:ahLst/>
            <a:cxnLst/>
            <a:rect l="l" t="t" r="r" b="b"/>
            <a:pathLst>
              <a:path w="4975168" h="6331190">
                <a:moveTo>
                  <a:pt x="0" y="0"/>
                </a:moveTo>
                <a:lnTo>
                  <a:pt x="4975168" y="0"/>
                </a:lnTo>
                <a:lnTo>
                  <a:pt x="4975168" y="6331190"/>
                </a:lnTo>
                <a:lnTo>
                  <a:pt x="0" y="633119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8" name="Freeform 18"/>
          <p:cNvSpPr/>
          <p:nvPr/>
        </p:nvSpPr>
        <p:spPr>
          <a:xfrm>
            <a:off x="14690070" y="5571711"/>
            <a:ext cx="1231032" cy="1670364"/>
          </a:xfrm>
          <a:custGeom>
            <a:avLst/>
            <a:gdLst/>
            <a:ahLst/>
            <a:cxnLst/>
            <a:rect l="l" t="t" r="r" b="b"/>
            <a:pathLst>
              <a:path w="1231032" h="1670364">
                <a:moveTo>
                  <a:pt x="0" y="0"/>
                </a:moveTo>
                <a:lnTo>
                  <a:pt x="1231032" y="0"/>
                </a:lnTo>
                <a:lnTo>
                  <a:pt x="1231032" y="1670364"/>
                </a:lnTo>
                <a:lnTo>
                  <a:pt x="0" y="167036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9" name="Freeform 19"/>
          <p:cNvSpPr/>
          <p:nvPr/>
        </p:nvSpPr>
        <p:spPr>
          <a:xfrm>
            <a:off x="1958811" y="5161548"/>
            <a:ext cx="1702048" cy="1869882"/>
          </a:xfrm>
          <a:custGeom>
            <a:avLst/>
            <a:gdLst/>
            <a:ahLst/>
            <a:cxnLst/>
            <a:rect l="l" t="t" r="r" b="b"/>
            <a:pathLst>
              <a:path w="1702048" h="1869882">
                <a:moveTo>
                  <a:pt x="0" y="0"/>
                </a:moveTo>
                <a:lnTo>
                  <a:pt x="1702048" y="0"/>
                </a:lnTo>
                <a:lnTo>
                  <a:pt x="1702048" y="1869882"/>
                </a:lnTo>
                <a:lnTo>
                  <a:pt x="0" y="186988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20" name="Freeform 20"/>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grpSp>
        <p:nvGrpSpPr>
          <p:cNvPr id="21" name="Group 21"/>
          <p:cNvGrpSpPr/>
          <p:nvPr/>
        </p:nvGrpSpPr>
        <p:grpSpPr>
          <a:xfrm>
            <a:off x="15540688" y="441100"/>
            <a:ext cx="760860" cy="747846"/>
            <a:chOff x="0" y="0"/>
            <a:chExt cx="1014480" cy="997128"/>
          </a:xfrm>
        </p:grpSpPr>
        <p:sp>
          <p:nvSpPr>
            <p:cNvPr id="22" name="Freeform 22"/>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23" name="TextBox 23"/>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3" action="ppaction://hlinksldjump"/>
              </a:endParaRPr>
            </a:p>
          </p:txBody>
        </p:sp>
      </p:grpSp>
      <p:sp>
        <p:nvSpPr>
          <p:cNvPr id="24" name="Freeform 24"/>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25" name="Freeform 25"/>
          <p:cNvSpPr/>
          <p:nvPr/>
        </p:nvSpPr>
        <p:spPr>
          <a:xfrm>
            <a:off x="1443361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26" name="Freeform 26"/>
          <p:cNvSpPr/>
          <p:nvPr/>
        </p:nvSpPr>
        <p:spPr>
          <a:xfrm>
            <a:off x="5003927" y="2146080"/>
            <a:ext cx="7699272" cy="6030937"/>
          </a:xfrm>
          <a:custGeom>
            <a:avLst/>
            <a:gdLst/>
            <a:ahLst/>
            <a:cxnLst/>
            <a:rect l="l" t="t" r="r" b="b"/>
            <a:pathLst>
              <a:path w="7699272" h="6030937">
                <a:moveTo>
                  <a:pt x="0" y="0"/>
                </a:moveTo>
                <a:lnTo>
                  <a:pt x="7699272" y="0"/>
                </a:lnTo>
                <a:lnTo>
                  <a:pt x="7699272" y="6030936"/>
                </a:lnTo>
                <a:lnTo>
                  <a:pt x="0" y="6030936"/>
                </a:lnTo>
                <a:lnTo>
                  <a:pt x="0" y="0"/>
                </a:lnTo>
                <a:close/>
              </a:path>
            </a:pathLst>
          </a:custGeom>
          <a:blipFill>
            <a:blip r:embed="rId18"/>
            <a:stretch>
              <a:fillRect t="-20" b="-20"/>
            </a:stretch>
          </a:blipFill>
        </p:spPr>
      </p:sp>
      <p:sp>
        <p:nvSpPr>
          <p:cNvPr id="27" name="TextBox 27"/>
          <p:cNvSpPr txBox="1"/>
          <p:nvPr/>
        </p:nvSpPr>
        <p:spPr>
          <a:xfrm>
            <a:off x="2114722" y="0"/>
            <a:ext cx="1256179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Level Medium: Desert Dare</a:t>
            </a:r>
          </a:p>
        </p:txBody>
      </p:sp>
      <p:sp>
        <p:nvSpPr>
          <p:cNvPr id="28" name="TextBox 28"/>
          <p:cNvSpPr txBox="1"/>
          <p:nvPr/>
        </p:nvSpPr>
        <p:spPr>
          <a:xfrm>
            <a:off x="2572668" y="8773586"/>
            <a:ext cx="1256179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GAMEPLAY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43510" y="6868430"/>
            <a:ext cx="7796904" cy="4697338"/>
          </a:xfrm>
          <a:custGeom>
            <a:avLst/>
            <a:gdLst/>
            <a:ahLst/>
            <a:cxnLst/>
            <a:rect l="l" t="t" r="r" b="b"/>
            <a:pathLst>
              <a:path w="7796904" h="4697338">
                <a:moveTo>
                  <a:pt x="0" y="0"/>
                </a:moveTo>
                <a:lnTo>
                  <a:pt x="7796904" y="0"/>
                </a:lnTo>
                <a:lnTo>
                  <a:pt x="7796904" y="4697338"/>
                </a:lnTo>
                <a:lnTo>
                  <a:pt x="0" y="46973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TextBox 3"/>
          <p:cNvSpPr txBox="1"/>
          <p:nvPr/>
        </p:nvSpPr>
        <p:spPr>
          <a:xfrm>
            <a:off x="1028700" y="2903601"/>
            <a:ext cx="11165458" cy="4413123"/>
          </a:xfrm>
          <a:prstGeom prst="rect">
            <a:avLst/>
          </a:prstGeom>
        </p:spPr>
        <p:txBody>
          <a:bodyPr lIns="0" tIns="0" rIns="0" bIns="0" rtlCol="0" anchor="t">
            <a:spAutoFit/>
          </a:bodyPr>
          <a:lstStyle/>
          <a:p>
            <a:pPr marL="1026160" lvl="1" indent="-513080" algn="l">
              <a:lnSpc>
                <a:spcPts val="4416"/>
              </a:lnSpc>
            </a:pPr>
            <a:r>
              <a:rPr lang="en-US" sz="3200">
                <a:solidFill>
                  <a:srgbClr val="513153"/>
                </a:solidFill>
                <a:latin typeface="Fira Sans"/>
                <a:ea typeface="Fira Sans"/>
                <a:cs typeface="Fira Sans"/>
                <a:sym typeface="Fira Sans"/>
              </a:rPr>
              <a:t>Embark on a daring adventure to scale the treacherous peaks of a snowy mountain. At this level, the treasure is hidden in an icy cavern guarded by an ancient mystery. With 60 obstacles to overcome, including avalanches, unstable bridges, and hidden traps, only the bravest can conquer this challenge. Be prepared for complex puzzles, intense decision-making, and swift reflexes.</a:t>
            </a:r>
          </a:p>
        </p:txBody>
      </p:sp>
      <p:grpSp>
        <p:nvGrpSpPr>
          <p:cNvPr id="4" name="Group 4"/>
          <p:cNvGrpSpPr/>
          <p:nvPr/>
        </p:nvGrpSpPr>
        <p:grpSpPr>
          <a:xfrm rot="-8256229">
            <a:off x="6181726" y="8629936"/>
            <a:ext cx="859406" cy="884772"/>
            <a:chOff x="0" y="0"/>
            <a:chExt cx="1145875" cy="1179696"/>
          </a:xfrm>
        </p:grpSpPr>
        <p:sp>
          <p:nvSpPr>
            <p:cNvPr id="5" name="Freeform 5"/>
            <p:cNvSpPr/>
            <p:nvPr/>
          </p:nvSpPr>
          <p:spPr>
            <a:xfrm>
              <a:off x="0" y="254"/>
              <a:ext cx="1145540" cy="1179449"/>
            </a:xfrm>
            <a:custGeom>
              <a:avLst/>
              <a:gdLst/>
              <a:ahLst/>
              <a:cxnLst/>
              <a:rect l="l" t="t" r="r" b="b"/>
              <a:pathLst>
                <a:path w="1145540" h="1179449">
                  <a:moveTo>
                    <a:pt x="401447" y="0"/>
                  </a:moveTo>
                  <a:lnTo>
                    <a:pt x="232410" y="15748"/>
                  </a:lnTo>
                  <a:cubicBezTo>
                    <a:pt x="232410" y="15748"/>
                    <a:pt x="324739" y="279400"/>
                    <a:pt x="417195" y="556895"/>
                  </a:cubicBezTo>
                  <a:cubicBezTo>
                    <a:pt x="211963" y="653923"/>
                    <a:pt x="31623" y="735076"/>
                    <a:pt x="0" y="739394"/>
                  </a:cubicBezTo>
                  <a:lnTo>
                    <a:pt x="65405" y="1030351"/>
                  </a:lnTo>
                  <a:lnTo>
                    <a:pt x="491617" y="778002"/>
                  </a:lnTo>
                  <a:cubicBezTo>
                    <a:pt x="557022" y="978789"/>
                    <a:pt x="611251" y="1149985"/>
                    <a:pt x="611251" y="1179449"/>
                  </a:cubicBezTo>
                  <a:lnTo>
                    <a:pt x="908812" y="1149985"/>
                  </a:lnTo>
                  <a:lnTo>
                    <a:pt x="692404" y="658368"/>
                  </a:lnTo>
                  <a:lnTo>
                    <a:pt x="1145540" y="387731"/>
                  </a:lnTo>
                  <a:lnTo>
                    <a:pt x="1109599" y="223012"/>
                  </a:lnTo>
                  <a:cubicBezTo>
                    <a:pt x="1109599" y="223012"/>
                    <a:pt x="866013" y="342646"/>
                    <a:pt x="606679" y="466598"/>
                  </a:cubicBezTo>
                  <a:lnTo>
                    <a:pt x="401447" y="0"/>
                  </a:lnTo>
                  <a:close/>
                </a:path>
              </a:pathLst>
            </a:custGeom>
            <a:solidFill>
              <a:srgbClr val="E75955"/>
            </a:solidFill>
          </p:spPr>
        </p:sp>
      </p:grpSp>
      <p:sp>
        <p:nvSpPr>
          <p:cNvPr id="6" name="Freeform 6"/>
          <p:cNvSpPr/>
          <p:nvPr/>
        </p:nvSpPr>
        <p:spPr>
          <a:xfrm>
            <a:off x="373969" y="7424522"/>
            <a:ext cx="2134013" cy="2062738"/>
          </a:xfrm>
          <a:custGeom>
            <a:avLst/>
            <a:gdLst/>
            <a:ahLst/>
            <a:cxnLst/>
            <a:rect l="l" t="t" r="r" b="b"/>
            <a:pathLst>
              <a:path w="2134013" h="2062738">
                <a:moveTo>
                  <a:pt x="0" y="0"/>
                </a:moveTo>
                <a:lnTo>
                  <a:pt x="2134012" y="0"/>
                </a:lnTo>
                <a:lnTo>
                  <a:pt x="2134012" y="2062738"/>
                </a:lnTo>
                <a:lnTo>
                  <a:pt x="0" y="206273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TextBox 7"/>
          <p:cNvSpPr txBox="1"/>
          <p:nvPr/>
        </p:nvSpPr>
        <p:spPr>
          <a:xfrm>
            <a:off x="1440975" y="961658"/>
            <a:ext cx="14323125"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Level Hard: Mountain Madness</a:t>
            </a:r>
          </a:p>
        </p:txBody>
      </p:sp>
      <p:sp>
        <p:nvSpPr>
          <p:cNvPr id="8" name="Freeform 8"/>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9" name="Group 9"/>
          <p:cNvGrpSpPr/>
          <p:nvPr/>
        </p:nvGrpSpPr>
        <p:grpSpPr>
          <a:xfrm>
            <a:off x="15540688" y="441100"/>
            <a:ext cx="760860" cy="747846"/>
            <a:chOff x="0" y="0"/>
            <a:chExt cx="1014480" cy="997128"/>
          </a:xfrm>
        </p:grpSpPr>
        <p:sp>
          <p:nvSpPr>
            <p:cNvPr id="10" name="Freeform 10"/>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1" name="TextBox 11"/>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9" action="ppaction://hlinksldjump"/>
              </a:endParaRPr>
            </a:p>
          </p:txBody>
        </p:sp>
      </p:grpSp>
      <p:sp>
        <p:nvSpPr>
          <p:cNvPr id="12" name="Freeform 12"/>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3" name="Freeform 13"/>
          <p:cNvSpPr/>
          <p:nvPr/>
        </p:nvSpPr>
        <p:spPr>
          <a:xfrm>
            <a:off x="13114341" y="3043970"/>
            <a:ext cx="4852694" cy="6443290"/>
          </a:xfrm>
          <a:custGeom>
            <a:avLst/>
            <a:gdLst/>
            <a:ahLst/>
            <a:cxnLst/>
            <a:rect l="l" t="t" r="r" b="b"/>
            <a:pathLst>
              <a:path w="4852694" h="6443290">
                <a:moveTo>
                  <a:pt x="0" y="0"/>
                </a:moveTo>
                <a:lnTo>
                  <a:pt x="4852694" y="0"/>
                </a:lnTo>
                <a:lnTo>
                  <a:pt x="4852694" y="6443290"/>
                </a:lnTo>
                <a:lnTo>
                  <a:pt x="0" y="644329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3561875" y="4952400"/>
            <a:ext cx="3174733" cy="4108748"/>
          </a:xfrm>
          <a:custGeom>
            <a:avLst/>
            <a:gdLst/>
            <a:ahLst/>
            <a:cxnLst/>
            <a:rect l="l" t="t" r="r" b="b"/>
            <a:pathLst>
              <a:path w="3174733" h="4108748">
                <a:moveTo>
                  <a:pt x="0" y="0"/>
                </a:moveTo>
                <a:lnTo>
                  <a:pt x="3174733" y="0"/>
                </a:lnTo>
                <a:lnTo>
                  <a:pt x="3174733" y="4108748"/>
                </a:lnTo>
                <a:lnTo>
                  <a:pt x="0" y="410874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4016358" y="3695615"/>
            <a:ext cx="4697338" cy="7796904"/>
          </a:xfrm>
          <a:custGeom>
            <a:avLst/>
            <a:gdLst/>
            <a:ahLst/>
            <a:cxnLst/>
            <a:rect l="l" t="t" r="r" b="b"/>
            <a:pathLst>
              <a:path w="4697338" h="7796904">
                <a:moveTo>
                  <a:pt x="0" y="0"/>
                </a:moveTo>
                <a:lnTo>
                  <a:pt x="4697338" y="0"/>
                </a:lnTo>
                <a:lnTo>
                  <a:pt x="4697338" y="7796904"/>
                </a:lnTo>
                <a:lnTo>
                  <a:pt x="0" y="77969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Freeform 4"/>
          <p:cNvSpPr/>
          <p:nvPr/>
        </p:nvSpPr>
        <p:spPr>
          <a:xfrm>
            <a:off x="-1158798" y="-2647352"/>
            <a:ext cx="4697338" cy="7796904"/>
          </a:xfrm>
          <a:custGeom>
            <a:avLst/>
            <a:gdLst/>
            <a:ahLst/>
            <a:cxnLst/>
            <a:rect l="l" t="t" r="r" b="b"/>
            <a:pathLst>
              <a:path w="4697338" h="7796904">
                <a:moveTo>
                  <a:pt x="0" y="0"/>
                </a:moveTo>
                <a:lnTo>
                  <a:pt x="4697338" y="0"/>
                </a:lnTo>
                <a:lnTo>
                  <a:pt x="4697338" y="7796904"/>
                </a:lnTo>
                <a:lnTo>
                  <a:pt x="0" y="77969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TextBox 5"/>
          <p:cNvSpPr txBox="1"/>
          <p:nvPr/>
        </p:nvSpPr>
        <p:spPr>
          <a:xfrm>
            <a:off x="4726125" y="3470500"/>
            <a:ext cx="8835750" cy="3440049"/>
          </a:xfrm>
          <a:prstGeom prst="rect">
            <a:avLst/>
          </a:prstGeom>
        </p:spPr>
        <p:txBody>
          <a:bodyPr lIns="0" tIns="0" rIns="0" bIns="0" rtlCol="0" anchor="t">
            <a:spAutoFit/>
          </a:bodyPr>
          <a:lstStyle/>
          <a:p>
            <a:pPr marL="690881" lvl="1" indent="-345440" algn="l">
              <a:lnSpc>
                <a:spcPts val="3840"/>
              </a:lnSpc>
              <a:buFont typeface="Arial"/>
              <a:buChar char="•"/>
            </a:pPr>
            <a:r>
              <a:rPr lang="en-US" sz="3200">
                <a:solidFill>
                  <a:srgbClr val="513153"/>
                </a:solidFill>
                <a:latin typeface="Fira Sans"/>
                <a:ea typeface="Fira Sans"/>
                <a:cs typeface="Fira Sans"/>
                <a:sym typeface="Fira Sans"/>
              </a:rPr>
              <a:t>Solve advanced logic puzzles to deactivate traps.</a:t>
            </a:r>
          </a:p>
          <a:p>
            <a:pPr marL="690881" lvl="1" indent="-345440" algn="l">
              <a:lnSpc>
                <a:spcPts val="3840"/>
              </a:lnSpc>
              <a:buFont typeface="Arial"/>
              <a:buChar char="•"/>
            </a:pPr>
            <a:r>
              <a:rPr lang="en-US" sz="3200">
                <a:solidFill>
                  <a:srgbClr val="513153"/>
                </a:solidFill>
                <a:latin typeface="Fira Sans"/>
                <a:ea typeface="Fira Sans"/>
                <a:cs typeface="Fira Sans"/>
                <a:sym typeface="Fira Sans"/>
              </a:rPr>
              <a:t>Use limited tools to traverse icy terrain and climb dangerous cliffs.</a:t>
            </a:r>
          </a:p>
          <a:p>
            <a:pPr marL="690881" lvl="1" indent="-345440" algn="l">
              <a:lnSpc>
                <a:spcPts val="3840"/>
              </a:lnSpc>
              <a:buFont typeface="Arial"/>
              <a:buChar char="•"/>
            </a:pPr>
            <a:r>
              <a:rPr lang="en-US" sz="3200">
                <a:solidFill>
                  <a:srgbClr val="513153"/>
                </a:solidFill>
                <a:latin typeface="Fira Sans"/>
                <a:ea typeface="Fira Sans"/>
                <a:cs typeface="Fira Sans"/>
                <a:sym typeface="Fira Sans"/>
              </a:rPr>
              <a:t>Identify hidden paths and decode challenging clues.</a:t>
            </a:r>
          </a:p>
          <a:p>
            <a:pPr marL="1026160" lvl="1" indent="-513080" algn="ctr">
              <a:lnSpc>
                <a:spcPts val="4416"/>
              </a:lnSpc>
            </a:pPr>
            <a:endParaRPr lang="en-US" sz="3200">
              <a:solidFill>
                <a:srgbClr val="513153"/>
              </a:solidFill>
              <a:latin typeface="Fira Sans"/>
              <a:ea typeface="Fira Sans"/>
              <a:cs typeface="Fira Sans"/>
              <a:sym typeface="Fira Sans"/>
            </a:endParaRPr>
          </a:p>
        </p:txBody>
      </p:sp>
      <p:sp>
        <p:nvSpPr>
          <p:cNvPr id="6" name="TextBox 6"/>
          <p:cNvSpPr txBox="1"/>
          <p:nvPr/>
        </p:nvSpPr>
        <p:spPr>
          <a:xfrm>
            <a:off x="3103425" y="981515"/>
            <a:ext cx="120811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Challenge</a:t>
            </a:r>
          </a:p>
        </p:txBody>
      </p:sp>
      <p:sp>
        <p:nvSpPr>
          <p:cNvPr id="7" name="Freeform 7"/>
          <p:cNvSpPr/>
          <p:nvPr/>
        </p:nvSpPr>
        <p:spPr>
          <a:xfrm>
            <a:off x="13388900" y="6880472"/>
            <a:ext cx="347834" cy="370080"/>
          </a:xfrm>
          <a:custGeom>
            <a:avLst/>
            <a:gdLst/>
            <a:ahLst/>
            <a:cxnLst/>
            <a:rect l="l" t="t" r="r" b="b"/>
            <a:pathLst>
              <a:path w="347834" h="370080">
                <a:moveTo>
                  <a:pt x="0" y="0"/>
                </a:moveTo>
                <a:lnTo>
                  <a:pt x="347834" y="0"/>
                </a:lnTo>
                <a:lnTo>
                  <a:pt x="347834" y="370080"/>
                </a:lnTo>
                <a:lnTo>
                  <a:pt x="0" y="37008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8" name="Group 8"/>
          <p:cNvGrpSpPr/>
          <p:nvPr/>
        </p:nvGrpSpPr>
        <p:grpSpPr>
          <a:xfrm>
            <a:off x="13859752" y="5887054"/>
            <a:ext cx="156606" cy="162352"/>
            <a:chOff x="0" y="0"/>
            <a:chExt cx="208808" cy="216469"/>
          </a:xfrm>
        </p:grpSpPr>
        <p:sp>
          <p:nvSpPr>
            <p:cNvPr id="9" name="Freeform 9"/>
            <p:cNvSpPr/>
            <p:nvPr/>
          </p:nvSpPr>
          <p:spPr>
            <a:xfrm>
              <a:off x="254" y="0"/>
              <a:ext cx="208534" cy="216281"/>
            </a:xfrm>
            <a:custGeom>
              <a:avLst/>
              <a:gdLst/>
              <a:ahLst/>
              <a:cxnLst/>
              <a:rect l="l" t="t" r="r" b="b"/>
              <a:pathLst>
                <a:path w="208534" h="216281">
                  <a:moveTo>
                    <a:pt x="104267" y="0"/>
                  </a:moveTo>
                  <a:cubicBezTo>
                    <a:pt x="46355" y="0"/>
                    <a:pt x="0" y="48260"/>
                    <a:pt x="0" y="108204"/>
                  </a:cubicBezTo>
                  <a:cubicBezTo>
                    <a:pt x="0" y="168148"/>
                    <a:pt x="46355" y="216281"/>
                    <a:pt x="104267" y="216281"/>
                  </a:cubicBezTo>
                  <a:cubicBezTo>
                    <a:pt x="160274" y="216281"/>
                    <a:pt x="208534" y="168148"/>
                    <a:pt x="208534" y="108204"/>
                  </a:cubicBezTo>
                  <a:cubicBezTo>
                    <a:pt x="208534" y="48260"/>
                    <a:pt x="160274" y="0"/>
                    <a:pt x="104267" y="0"/>
                  </a:cubicBezTo>
                  <a:close/>
                </a:path>
              </a:pathLst>
            </a:custGeom>
            <a:solidFill>
              <a:srgbClr val="FBBC24"/>
            </a:solidFill>
          </p:spPr>
        </p:sp>
      </p:grpSp>
      <p:sp>
        <p:nvSpPr>
          <p:cNvPr id="10" name="Freeform 10"/>
          <p:cNvSpPr/>
          <p:nvPr/>
        </p:nvSpPr>
        <p:spPr>
          <a:xfrm>
            <a:off x="187334" y="756808"/>
            <a:ext cx="1815262" cy="1813409"/>
          </a:xfrm>
          <a:custGeom>
            <a:avLst/>
            <a:gdLst/>
            <a:ahLst/>
            <a:cxnLst/>
            <a:rect l="l" t="t" r="r" b="b"/>
            <a:pathLst>
              <a:path w="1815262" h="1813409">
                <a:moveTo>
                  <a:pt x="0" y="0"/>
                </a:moveTo>
                <a:lnTo>
                  <a:pt x="1815262" y="0"/>
                </a:lnTo>
                <a:lnTo>
                  <a:pt x="1815262" y="1813408"/>
                </a:lnTo>
                <a:lnTo>
                  <a:pt x="0" y="1813408"/>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1" name="Freeform 11"/>
          <p:cNvSpPr/>
          <p:nvPr/>
        </p:nvSpPr>
        <p:spPr>
          <a:xfrm>
            <a:off x="1264624" y="1580938"/>
            <a:ext cx="1411532" cy="1410092"/>
          </a:xfrm>
          <a:custGeom>
            <a:avLst/>
            <a:gdLst/>
            <a:ahLst/>
            <a:cxnLst/>
            <a:rect l="l" t="t" r="r" b="b"/>
            <a:pathLst>
              <a:path w="1411532" h="1410092">
                <a:moveTo>
                  <a:pt x="0" y="0"/>
                </a:moveTo>
                <a:lnTo>
                  <a:pt x="1411532" y="0"/>
                </a:lnTo>
                <a:lnTo>
                  <a:pt x="1411532" y="1410092"/>
                </a:lnTo>
                <a:lnTo>
                  <a:pt x="0" y="141009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2" name="Freeform 12"/>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grpSp>
        <p:nvGrpSpPr>
          <p:cNvPr id="13" name="Group 13"/>
          <p:cNvGrpSpPr/>
          <p:nvPr/>
        </p:nvGrpSpPr>
        <p:grpSpPr>
          <a:xfrm>
            <a:off x="15540688" y="441100"/>
            <a:ext cx="760860" cy="747846"/>
            <a:chOff x="0" y="0"/>
            <a:chExt cx="1014480" cy="997128"/>
          </a:xfrm>
        </p:grpSpPr>
        <p:sp>
          <p:nvSpPr>
            <p:cNvPr id="14" name="Freeform 14"/>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5" name="TextBox 15"/>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5" action="ppaction://hlinksldjump"/>
              </a:endParaRPr>
            </a:p>
          </p:txBody>
        </p:sp>
      </p:grpSp>
      <p:sp>
        <p:nvSpPr>
          <p:cNvPr id="16" name="Freeform 16"/>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7" name="Freeform 17"/>
          <p:cNvSpPr/>
          <p:nvPr/>
        </p:nvSpPr>
        <p:spPr>
          <a:xfrm>
            <a:off x="960700" y="4843807"/>
            <a:ext cx="4285449" cy="4325934"/>
          </a:xfrm>
          <a:custGeom>
            <a:avLst/>
            <a:gdLst/>
            <a:ahLst/>
            <a:cxnLst/>
            <a:rect l="l" t="t" r="r" b="b"/>
            <a:pathLst>
              <a:path w="4285449" h="4325934">
                <a:moveTo>
                  <a:pt x="0" y="0"/>
                </a:moveTo>
                <a:lnTo>
                  <a:pt x="4285450" y="0"/>
                </a:lnTo>
                <a:lnTo>
                  <a:pt x="4285450" y="4325933"/>
                </a:lnTo>
                <a:lnTo>
                  <a:pt x="0" y="4325933"/>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8" name="Freeform 18"/>
          <p:cNvSpPr/>
          <p:nvPr/>
        </p:nvSpPr>
        <p:spPr>
          <a:xfrm>
            <a:off x="2371997" y="5301520"/>
            <a:ext cx="1462856" cy="1763992"/>
          </a:xfrm>
          <a:custGeom>
            <a:avLst/>
            <a:gdLst/>
            <a:ahLst/>
            <a:cxnLst/>
            <a:rect l="l" t="t" r="r" b="b"/>
            <a:pathLst>
              <a:path w="1462856" h="1763992">
                <a:moveTo>
                  <a:pt x="0" y="0"/>
                </a:moveTo>
                <a:lnTo>
                  <a:pt x="1462856" y="0"/>
                </a:lnTo>
                <a:lnTo>
                  <a:pt x="1462856" y="1763992"/>
                </a:lnTo>
                <a:lnTo>
                  <a:pt x="0" y="1763992"/>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sp>
      <p:sp>
        <p:nvSpPr>
          <p:cNvPr id="19" name="Freeform 19"/>
          <p:cNvSpPr/>
          <p:nvPr/>
        </p:nvSpPr>
        <p:spPr>
          <a:xfrm>
            <a:off x="2787141" y="5651946"/>
            <a:ext cx="632568" cy="632568"/>
          </a:xfrm>
          <a:custGeom>
            <a:avLst/>
            <a:gdLst/>
            <a:ahLst/>
            <a:cxnLst/>
            <a:rect l="l" t="t" r="r" b="b"/>
            <a:pathLst>
              <a:path w="632568" h="632568">
                <a:moveTo>
                  <a:pt x="0" y="0"/>
                </a:moveTo>
                <a:lnTo>
                  <a:pt x="632568" y="0"/>
                </a:lnTo>
                <a:lnTo>
                  <a:pt x="632568" y="632568"/>
                </a:lnTo>
                <a:lnTo>
                  <a:pt x="0" y="632568"/>
                </a:lnTo>
                <a:lnTo>
                  <a:pt x="0" y="0"/>
                </a:lnTo>
                <a:close/>
              </a:path>
            </a:pathLst>
          </a:custGeom>
          <a:blipFill>
            <a:blip r:embed="rId22">
              <a:extLst>
                <a:ext uri="{96DAC541-7B7A-43D3-8B79-37D633B846F1}">
                  <asvg:svgBlip xmlns:asvg="http://schemas.microsoft.com/office/drawing/2016/SVG/main" xmlns="" r:embed="rId23"/>
                </a:ext>
              </a:extLst>
            </a:blip>
            <a:stretch>
              <a:fillRect/>
            </a:stretch>
          </a:blipFill>
        </p:spPr>
      </p:sp>
      <p:grpSp>
        <p:nvGrpSpPr>
          <p:cNvPr id="20" name="Group 20"/>
          <p:cNvGrpSpPr/>
          <p:nvPr/>
        </p:nvGrpSpPr>
        <p:grpSpPr>
          <a:xfrm>
            <a:off x="2868521" y="6931664"/>
            <a:ext cx="551188" cy="150220"/>
            <a:chOff x="0" y="0"/>
            <a:chExt cx="734917" cy="200293"/>
          </a:xfrm>
        </p:grpSpPr>
        <p:sp>
          <p:nvSpPr>
            <p:cNvPr id="21" name="Freeform 21"/>
            <p:cNvSpPr/>
            <p:nvPr/>
          </p:nvSpPr>
          <p:spPr>
            <a:xfrm>
              <a:off x="0" y="0"/>
              <a:ext cx="734949" cy="200406"/>
            </a:xfrm>
            <a:custGeom>
              <a:avLst/>
              <a:gdLst/>
              <a:ahLst/>
              <a:cxnLst/>
              <a:rect l="l" t="t" r="r" b="b"/>
              <a:pathLst>
                <a:path w="734949" h="200406">
                  <a:moveTo>
                    <a:pt x="366395" y="0"/>
                  </a:moveTo>
                  <a:cubicBezTo>
                    <a:pt x="164211" y="0"/>
                    <a:pt x="0" y="44069"/>
                    <a:pt x="0" y="100203"/>
                  </a:cubicBezTo>
                  <a:cubicBezTo>
                    <a:pt x="0" y="154305"/>
                    <a:pt x="164211" y="200406"/>
                    <a:pt x="366395" y="200406"/>
                  </a:cubicBezTo>
                  <a:cubicBezTo>
                    <a:pt x="570611" y="200406"/>
                    <a:pt x="734822" y="154305"/>
                    <a:pt x="734822" y="100203"/>
                  </a:cubicBezTo>
                  <a:cubicBezTo>
                    <a:pt x="734949" y="44069"/>
                    <a:pt x="570738" y="0"/>
                    <a:pt x="366395" y="0"/>
                  </a:cubicBezTo>
                  <a:close/>
                </a:path>
              </a:pathLst>
            </a:custGeom>
            <a:solidFill>
              <a:srgbClr val="513153">
                <a:alpha val="30980"/>
              </a:srgbClr>
            </a:solidFill>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grpSp>
        <p:nvGrpSpPr>
          <p:cNvPr id="2" name="Group 2"/>
          <p:cNvGrpSpPr/>
          <p:nvPr/>
        </p:nvGrpSpPr>
        <p:grpSpPr>
          <a:xfrm>
            <a:off x="0" y="1412626"/>
            <a:ext cx="18288000" cy="7360960"/>
            <a:chOff x="0" y="0"/>
            <a:chExt cx="24384000" cy="9814613"/>
          </a:xfrm>
        </p:grpSpPr>
        <p:sp>
          <p:nvSpPr>
            <p:cNvPr id="3" name="Freeform 3"/>
            <p:cNvSpPr/>
            <p:nvPr/>
          </p:nvSpPr>
          <p:spPr>
            <a:xfrm>
              <a:off x="0" y="0"/>
              <a:ext cx="24384000" cy="9814560"/>
            </a:xfrm>
            <a:custGeom>
              <a:avLst/>
              <a:gdLst/>
              <a:ahLst/>
              <a:cxnLst/>
              <a:rect l="l" t="t" r="r" b="b"/>
              <a:pathLst>
                <a:path w="24384000" h="9814560">
                  <a:moveTo>
                    <a:pt x="0" y="0"/>
                  </a:moveTo>
                  <a:lnTo>
                    <a:pt x="0" y="4907280"/>
                  </a:lnTo>
                  <a:lnTo>
                    <a:pt x="0" y="9814560"/>
                  </a:lnTo>
                  <a:lnTo>
                    <a:pt x="14618208" y="9814560"/>
                  </a:lnTo>
                  <a:cubicBezTo>
                    <a:pt x="14761465" y="9814560"/>
                    <a:pt x="14889480" y="9731248"/>
                    <a:pt x="14956537" y="9604248"/>
                  </a:cubicBezTo>
                  <a:lnTo>
                    <a:pt x="15370048" y="8777224"/>
                  </a:lnTo>
                  <a:lnTo>
                    <a:pt x="15782545" y="9604248"/>
                  </a:lnTo>
                  <a:cubicBezTo>
                    <a:pt x="15850617" y="9731248"/>
                    <a:pt x="15977617" y="9814560"/>
                    <a:pt x="16120746" y="9814560"/>
                  </a:cubicBezTo>
                  <a:lnTo>
                    <a:pt x="24384000" y="9814560"/>
                  </a:lnTo>
                  <a:lnTo>
                    <a:pt x="24384000" y="4907280"/>
                  </a:lnTo>
                  <a:lnTo>
                    <a:pt x="24384000" y="0"/>
                  </a:lnTo>
                  <a:lnTo>
                    <a:pt x="9765792" y="0"/>
                  </a:lnTo>
                  <a:cubicBezTo>
                    <a:pt x="9622536" y="0"/>
                    <a:pt x="9494520" y="83312"/>
                    <a:pt x="9427464" y="210312"/>
                  </a:cubicBezTo>
                  <a:lnTo>
                    <a:pt x="9013952" y="1036320"/>
                  </a:lnTo>
                  <a:lnTo>
                    <a:pt x="8601456" y="210312"/>
                  </a:lnTo>
                  <a:cubicBezTo>
                    <a:pt x="8533384" y="83312"/>
                    <a:pt x="8406384" y="0"/>
                    <a:pt x="8263128" y="0"/>
                  </a:cubicBezTo>
                  <a:close/>
                </a:path>
              </a:pathLst>
            </a:custGeom>
            <a:solidFill>
              <a:srgbClr val="FBBC24"/>
            </a:solidFill>
          </p:spPr>
        </p:sp>
      </p:grpSp>
      <p:grpSp>
        <p:nvGrpSpPr>
          <p:cNvPr id="4" name="Group 4"/>
          <p:cNvGrpSpPr/>
          <p:nvPr/>
        </p:nvGrpSpPr>
        <p:grpSpPr>
          <a:xfrm>
            <a:off x="0" y="396884"/>
            <a:ext cx="307904" cy="1232192"/>
            <a:chOff x="0" y="0"/>
            <a:chExt cx="410539" cy="1642923"/>
          </a:xfrm>
        </p:grpSpPr>
        <p:sp>
          <p:nvSpPr>
            <p:cNvPr id="5" name="Freeform 5"/>
            <p:cNvSpPr/>
            <p:nvPr/>
          </p:nvSpPr>
          <p:spPr>
            <a:xfrm>
              <a:off x="0" y="0"/>
              <a:ext cx="410464" cy="1642872"/>
            </a:xfrm>
            <a:custGeom>
              <a:avLst/>
              <a:gdLst/>
              <a:ahLst/>
              <a:cxnLst/>
              <a:rect l="l" t="t" r="r" b="b"/>
              <a:pathLst>
                <a:path w="410464" h="1642872">
                  <a:moveTo>
                    <a:pt x="0" y="0"/>
                  </a:moveTo>
                  <a:lnTo>
                    <a:pt x="0" y="1642872"/>
                  </a:lnTo>
                  <a:cubicBezTo>
                    <a:pt x="226568" y="1641983"/>
                    <a:pt x="410464" y="1458976"/>
                    <a:pt x="410464" y="1232408"/>
                  </a:cubicBezTo>
                  <a:lnTo>
                    <a:pt x="410464" y="411480"/>
                  </a:lnTo>
                  <a:cubicBezTo>
                    <a:pt x="410464" y="183896"/>
                    <a:pt x="226568" y="0"/>
                    <a:pt x="0" y="0"/>
                  </a:cubicBezTo>
                  <a:close/>
                </a:path>
              </a:pathLst>
            </a:custGeom>
            <a:solidFill>
              <a:srgbClr val="513153"/>
            </a:solidFill>
          </p:spPr>
        </p:sp>
      </p:grpSp>
      <p:grpSp>
        <p:nvGrpSpPr>
          <p:cNvPr id="6" name="Group 6"/>
          <p:cNvGrpSpPr/>
          <p:nvPr/>
        </p:nvGrpSpPr>
        <p:grpSpPr>
          <a:xfrm>
            <a:off x="0" y="8557062"/>
            <a:ext cx="307904" cy="1231488"/>
            <a:chOff x="0" y="0"/>
            <a:chExt cx="410539" cy="1641984"/>
          </a:xfrm>
        </p:grpSpPr>
        <p:sp>
          <p:nvSpPr>
            <p:cNvPr id="7" name="Freeform 7"/>
            <p:cNvSpPr/>
            <p:nvPr/>
          </p:nvSpPr>
          <p:spPr>
            <a:xfrm>
              <a:off x="0" y="127"/>
              <a:ext cx="410464" cy="1641729"/>
            </a:xfrm>
            <a:custGeom>
              <a:avLst/>
              <a:gdLst/>
              <a:ahLst/>
              <a:cxnLst/>
              <a:rect l="l" t="t" r="r" b="b"/>
              <a:pathLst>
                <a:path w="410464" h="1641729">
                  <a:moveTo>
                    <a:pt x="0" y="0"/>
                  </a:moveTo>
                  <a:lnTo>
                    <a:pt x="0" y="1641729"/>
                  </a:lnTo>
                  <a:cubicBezTo>
                    <a:pt x="226568" y="1641729"/>
                    <a:pt x="410464" y="1458849"/>
                    <a:pt x="410464" y="1231265"/>
                  </a:cubicBezTo>
                  <a:lnTo>
                    <a:pt x="410464" y="410464"/>
                  </a:lnTo>
                  <a:cubicBezTo>
                    <a:pt x="410464" y="183896"/>
                    <a:pt x="226568" y="0"/>
                    <a:pt x="0" y="0"/>
                  </a:cubicBezTo>
                  <a:close/>
                </a:path>
              </a:pathLst>
            </a:custGeom>
            <a:solidFill>
              <a:srgbClr val="513153"/>
            </a:solidFill>
          </p:spPr>
        </p:sp>
      </p:grpSp>
      <p:grpSp>
        <p:nvGrpSpPr>
          <p:cNvPr id="8" name="Group 8"/>
          <p:cNvGrpSpPr/>
          <p:nvPr/>
        </p:nvGrpSpPr>
        <p:grpSpPr>
          <a:xfrm>
            <a:off x="0" y="1012562"/>
            <a:ext cx="615744" cy="8160320"/>
            <a:chOff x="0" y="0"/>
            <a:chExt cx="820992" cy="10880427"/>
          </a:xfrm>
        </p:grpSpPr>
        <p:sp>
          <p:nvSpPr>
            <p:cNvPr id="9" name="Freeform 9"/>
            <p:cNvSpPr/>
            <p:nvPr/>
          </p:nvSpPr>
          <p:spPr>
            <a:xfrm>
              <a:off x="0" y="0"/>
              <a:ext cx="820928" cy="10880344"/>
            </a:xfrm>
            <a:custGeom>
              <a:avLst/>
              <a:gdLst/>
              <a:ahLst/>
              <a:cxnLst/>
              <a:rect l="l" t="t" r="r" b="b"/>
              <a:pathLst>
                <a:path w="820928" h="10880344">
                  <a:moveTo>
                    <a:pt x="0" y="0"/>
                  </a:moveTo>
                  <a:lnTo>
                    <a:pt x="0" y="10880344"/>
                  </a:lnTo>
                  <a:cubicBezTo>
                    <a:pt x="451104" y="10880344"/>
                    <a:pt x="820928" y="10511536"/>
                    <a:pt x="820928" y="10059415"/>
                  </a:cubicBezTo>
                  <a:lnTo>
                    <a:pt x="820928" y="6185408"/>
                  </a:lnTo>
                  <a:lnTo>
                    <a:pt x="820928" y="5440680"/>
                  </a:lnTo>
                  <a:lnTo>
                    <a:pt x="820928" y="4695952"/>
                  </a:lnTo>
                  <a:lnTo>
                    <a:pt x="820928" y="821055"/>
                  </a:lnTo>
                  <a:cubicBezTo>
                    <a:pt x="820928" y="369824"/>
                    <a:pt x="451104" y="1016"/>
                    <a:pt x="0" y="0"/>
                  </a:cubicBezTo>
                  <a:close/>
                </a:path>
              </a:pathLst>
            </a:custGeom>
            <a:solidFill>
              <a:srgbClr val="AF77B2"/>
            </a:solidFill>
          </p:spPr>
        </p:sp>
      </p:grpSp>
      <p:grpSp>
        <p:nvGrpSpPr>
          <p:cNvPr id="10" name="Group 10"/>
          <p:cNvGrpSpPr/>
          <p:nvPr/>
        </p:nvGrpSpPr>
        <p:grpSpPr>
          <a:xfrm>
            <a:off x="17980096" y="396884"/>
            <a:ext cx="307904" cy="1232192"/>
            <a:chOff x="0" y="0"/>
            <a:chExt cx="410539" cy="1642923"/>
          </a:xfrm>
        </p:grpSpPr>
        <p:sp>
          <p:nvSpPr>
            <p:cNvPr id="11" name="Freeform 11"/>
            <p:cNvSpPr/>
            <p:nvPr/>
          </p:nvSpPr>
          <p:spPr>
            <a:xfrm>
              <a:off x="127" y="0"/>
              <a:ext cx="410464" cy="1642872"/>
            </a:xfrm>
            <a:custGeom>
              <a:avLst/>
              <a:gdLst/>
              <a:ahLst/>
              <a:cxnLst/>
              <a:rect l="l" t="t" r="r" b="b"/>
              <a:pathLst>
                <a:path w="410464" h="1642872">
                  <a:moveTo>
                    <a:pt x="410464" y="0"/>
                  </a:moveTo>
                  <a:cubicBezTo>
                    <a:pt x="183896" y="0"/>
                    <a:pt x="0" y="183896"/>
                    <a:pt x="0" y="411480"/>
                  </a:cubicBezTo>
                  <a:lnTo>
                    <a:pt x="0" y="1232408"/>
                  </a:lnTo>
                  <a:cubicBezTo>
                    <a:pt x="0" y="1458976"/>
                    <a:pt x="183896" y="1641983"/>
                    <a:pt x="410464" y="1642872"/>
                  </a:cubicBezTo>
                  <a:lnTo>
                    <a:pt x="410464" y="0"/>
                  </a:lnTo>
                  <a:close/>
                </a:path>
              </a:pathLst>
            </a:custGeom>
            <a:solidFill>
              <a:srgbClr val="513153"/>
            </a:solidFill>
          </p:spPr>
        </p:sp>
      </p:grpSp>
      <p:grpSp>
        <p:nvGrpSpPr>
          <p:cNvPr id="12" name="Group 12"/>
          <p:cNvGrpSpPr/>
          <p:nvPr/>
        </p:nvGrpSpPr>
        <p:grpSpPr>
          <a:xfrm>
            <a:off x="17980096" y="8557062"/>
            <a:ext cx="307904" cy="1231488"/>
            <a:chOff x="0" y="0"/>
            <a:chExt cx="410539" cy="1641984"/>
          </a:xfrm>
        </p:grpSpPr>
        <p:sp>
          <p:nvSpPr>
            <p:cNvPr id="13" name="Freeform 13"/>
            <p:cNvSpPr/>
            <p:nvPr/>
          </p:nvSpPr>
          <p:spPr>
            <a:xfrm>
              <a:off x="127" y="127"/>
              <a:ext cx="410464" cy="1641729"/>
            </a:xfrm>
            <a:custGeom>
              <a:avLst/>
              <a:gdLst/>
              <a:ahLst/>
              <a:cxnLst/>
              <a:rect l="l" t="t" r="r" b="b"/>
              <a:pathLst>
                <a:path w="410464" h="1641729">
                  <a:moveTo>
                    <a:pt x="410464" y="0"/>
                  </a:moveTo>
                  <a:cubicBezTo>
                    <a:pt x="183896" y="0"/>
                    <a:pt x="0" y="183896"/>
                    <a:pt x="0" y="410464"/>
                  </a:cubicBezTo>
                  <a:lnTo>
                    <a:pt x="0" y="1231265"/>
                  </a:lnTo>
                  <a:cubicBezTo>
                    <a:pt x="0" y="1458849"/>
                    <a:pt x="183896" y="1641729"/>
                    <a:pt x="410464" y="1641729"/>
                  </a:cubicBezTo>
                  <a:lnTo>
                    <a:pt x="410464" y="0"/>
                  </a:lnTo>
                  <a:close/>
                </a:path>
              </a:pathLst>
            </a:custGeom>
            <a:solidFill>
              <a:srgbClr val="513153"/>
            </a:solidFill>
          </p:spPr>
        </p:sp>
      </p:grpSp>
      <p:grpSp>
        <p:nvGrpSpPr>
          <p:cNvPr id="14" name="Group 14"/>
          <p:cNvGrpSpPr/>
          <p:nvPr/>
        </p:nvGrpSpPr>
        <p:grpSpPr>
          <a:xfrm>
            <a:off x="17672256" y="1012562"/>
            <a:ext cx="615744" cy="8160320"/>
            <a:chOff x="0" y="0"/>
            <a:chExt cx="820992" cy="10880427"/>
          </a:xfrm>
        </p:grpSpPr>
        <p:sp>
          <p:nvSpPr>
            <p:cNvPr id="15" name="Freeform 15"/>
            <p:cNvSpPr/>
            <p:nvPr/>
          </p:nvSpPr>
          <p:spPr>
            <a:xfrm>
              <a:off x="127" y="0"/>
              <a:ext cx="820928" cy="10880344"/>
            </a:xfrm>
            <a:custGeom>
              <a:avLst/>
              <a:gdLst/>
              <a:ahLst/>
              <a:cxnLst/>
              <a:rect l="l" t="t" r="r" b="b"/>
              <a:pathLst>
                <a:path w="820928" h="10880344">
                  <a:moveTo>
                    <a:pt x="820928" y="0"/>
                  </a:moveTo>
                  <a:cubicBezTo>
                    <a:pt x="369824" y="1016"/>
                    <a:pt x="0" y="369824"/>
                    <a:pt x="0" y="821055"/>
                  </a:cubicBezTo>
                  <a:lnTo>
                    <a:pt x="0" y="4695952"/>
                  </a:lnTo>
                  <a:lnTo>
                    <a:pt x="0" y="5440680"/>
                  </a:lnTo>
                  <a:lnTo>
                    <a:pt x="0" y="6185408"/>
                  </a:lnTo>
                  <a:lnTo>
                    <a:pt x="0" y="10059416"/>
                  </a:lnTo>
                  <a:cubicBezTo>
                    <a:pt x="0" y="10511536"/>
                    <a:pt x="369824" y="10880344"/>
                    <a:pt x="820928" y="10880344"/>
                  </a:cubicBezTo>
                  <a:lnTo>
                    <a:pt x="820928" y="0"/>
                  </a:lnTo>
                  <a:close/>
                </a:path>
              </a:pathLst>
            </a:custGeom>
            <a:solidFill>
              <a:srgbClr val="AF77B2"/>
            </a:solidFill>
          </p:spPr>
        </p:sp>
      </p:grpSp>
      <p:sp>
        <p:nvSpPr>
          <p:cNvPr id="16" name="Freeform 16"/>
          <p:cNvSpPr/>
          <p:nvPr/>
        </p:nvSpPr>
        <p:spPr>
          <a:xfrm>
            <a:off x="12387072" y="109396"/>
            <a:ext cx="4578880" cy="10104304"/>
          </a:xfrm>
          <a:custGeom>
            <a:avLst/>
            <a:gdLst/>
            <a:ahLst/>
            <a:cxnLst/>
            <a:rect l="l" t="t" r="r" b="b"/>
            <a:pathLst>
              <a:path w="4578880" h="10104304">
                <a:moveTo>
                  <a:pt x="0" y="0"/>
                </a:moveTo>
                <a:lnTo>
                  <a:pt x="4578880" y="0"/>
                </a:lnTo>
                <a:lnTo>
                  <a:pt x="4578880" y="10104304"/>
                </a:lnTo>
                <a:lnTo>
                  <a:pt x="0" y="1010430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7" name="Freeform 17"/>
          <p:cNvSpPr/>
          <p:nvPr/>
        </p:nvSpPr>
        <p:spPr>
          <a:xfrm>
            <a:off x="683486" y="73300"/>
            <a:ext cx="4975168" cy="6331190"/>
          </a:xfrm>
          <a:custGeom>
            <a:avLst/>
            <a:gdLst/>
            <a:ahLst/>
            <a:cxnLst/>
            <a:rect l="l" t="t" r="r" b="b"/>
            <a:pathLst>
              <a:path w="4975168" h="6331190">
                <a:moveTo>
                  <a:pt x="0" y="0"/>
                </a:moveTo>
                <a:lnTo>
                  <a:pt x="4975168" y="0"/>
                </a:lnTo>
                <a:lnTo>
                  <a:pt x="4975168" y="6331190"/>
                </a:lnTo>
                <a:lnTo>
                  <a:pt x="0" y="633119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8" name="Freeform 18"/>
          <p:cNvSpPr/>
          <p:nvPr/>
        </p:nvSpPr>
        <p:spPr>
          <a:xfrm>
            <a:off x="14690070" y="5571711"/>
            <a:ext cx="1231032" cy="1670364"/>
          </a:xfrm>
          <a:custGeom>
            <a:avLst/>
            <a:gdLst/>
            <a:ahLst/>
            <a:cxnLst/>
            <a:rect l="l" t="t" r="r" b="b"/>
            <a:pathLst>
              <a:path w="1231032" h="1670364">
                <a:moveTo>
                  <a:pt x="0" y="0"/>
                </a:moveTo>
                <a:lnTo>
                  <a:pt x="1231032" y="0"/>
                </a:lnTo>
                <a:lnTo>
                  <a:pt x="1231032" y="1670364"/>
                </a:lnTo>
                <a:lnTo>
                  <a:pt x="0" y="167036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9" name="Freeform 19"/>
          <p:cNvSpPr/>
          <p:nvPr/>
        </p:nvSpPr>
        <p:spPr>
          <a:xfrm>
            <a:off x="1958811" y="5161548"/>
            <a:ext cx="1702048" cy="1869882"/>
          </a:xfrm>
          <a:custGeom>
            <a:avLst/>
            <a:gdLst/>
            <a:ahLst/>
            <a:cxnLst/>
            <a:rect l="l" t="t" r="r" b="b"/>
            <a:pathLst>
              <a:path w="1702048" h="1869882">
                <a:moveTo>
                  <a:pt x="0" y="0"/>
                </a:moveTo>
                <a:lnTo>
                  <a:pt x="1702048" y="0"/>
                </a:lnTo>
                <a:lnTo>
                  <a:pt x="1702048" y="1869882"/>
                </a:lnTo>
                <a:lnTo>
                  <a:pt x="0" y="186988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20" name="Freeform 20"/>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grpSp>
        <p:nvGrpSpPr>
          <p:cNvPr id="21" name="Group 21"/>
          <p:cNvGrpSpPr/>
          <p:nvPr/>
        </p:nvGrpSpPr>
        <p:grpSpPr>
          <a:xfrm>
            <a:off x="15540688" y="441100"/>
            <a:ext cx="760860" cy="747846"/>
            <a:chOff x="0" y="0"/>
            <a:chExt cx="1014480" cy="997128"/>
          </a:xfrm>
        </p:grpSpPr>
        <p:sp>
          <p:nvSpPr>
            <p:cNvPr id="22" name="Freeform 22"/>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23" name="TextBox 23"/>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3" action="ppaction://hlinksldjump"/>
              </a:endParaRPr>
            </a:p>
          </p:txBody>
        </p:sp>
      </p:grpSp>
      <p:sp>
        <p:nvSpPr>
          <p:cNvPr id="24" name="Freeform 24"/>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25" name="Freeform 25"/>
          <p:cNvSpPr/>
          <p:nvPr/>
        </p:nvSpPr>
        <p:spPr>
          <a:xfrm>
            <a:off x="1443361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26" name="Freeform 26"/>
          <p:cNvSpPr/>
          <p:nvPr/>
        </p:nvSpPr>
        <p:spPr>
          <a:xfrm>
            <a:off x="5003927" y="2146080"/>
            <a:ext cx="7699272" cy="6030937"/>
          </a:xfrm>
          <a:custGeom>
            <a:avLst/>
            <a:gdLst/>
            <a:ahLst/>
            <a:cxnLst/>
            <a:rect l="l" t="t" r="r" b="b"/>
            <a:pathLst>
              <a:path w="7699272" h="6030937">
                <a:moveTo>
                  <a:pt x="0" y="0"/>
                </a:moveTo>
                <a:lnTo>
                  <a:pt x="7699272" y="0"/>
                </a:lnTo>
                <a:lnTo>
                  <a:pt x="7699272" y="6030936"/>
                </a:lnTo>
                <a:lnTo>
                  <a:pt x="0" y="6030936"/>
                </a:lnTo>
                <a:lnTo>
                  <a:pt x="0" y="0"/>
                </a:lnTo>
                <a:close/>
              </a:path>
            </a:pathLst>
          </a:custGeom>
          <a:blipFill>
            <a:blip r:embed="rId18"/>
            <a:stretch>
              <a:fillRect t="-252" b="-252"/>
            </a:stretch>
          </a:blipFill>
        </p:spPr>
      </p:sp>
      <p:sp>
        <p:nvSpPr>
          <p:cNvPr id="27" name="TextBox 27"/>
          <p:cNvSpPr txBox="1"/>
          <p:nvPr/>
        </p:nvSpPr>
        <p:spPr>
          <a:xfrm>
            <a:off x="784234" y="0"/>
            <a:ext cx="13649378"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Level Hard: Mountain Madness</a:t>
            </a:r>
          </a:p>
        </p:txBody>
      </p:sp>
      <p:sp>
        <p:nvSpPr>
          <p:cNvPr id="28" name="TextBox 28"/>
          <p:cNvSpPr txBox="1"/>
          <p:nvPr/>
        </p:nvSpPr>
        <p:spPr>
          <a:xfrm>
            <a:off x="2572668" y="8773586"/>
            <a:ext cx="1256179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GAMEPLAY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75955"/>
        </a:solidFill>
        <a:effectLst/>
      </p:bgPr>
    </p:bg>
    <p:spTree>
      <p:nvGrpSpPr>
        <p:cNvPr id="1" name=""/>
        <p:cNvGrpSpPr/>
        <p:nvPr/>
      </p:nvGrpSpPr>
      <p:grpSpPr>
        <a:xfrm>
          <a:off x="0" y="0"/>
          <a:ext cx="0" cy="0"/>
          <a:chOff x="0" y="0"/>
          <a:chExt cx="0" cy="0"/>
        </a:xfrm>
      </p:grpSpPr>
      <p:grpSp>
        <p:nvGrpSpPr>
          <p:cNvPr id="2" name="Group 2"/>
          <p:cNvGrpSpPr/>
          <p:nvPr/>
        </p:nvGrpSpPr>
        <p:grpSpPr>
          <a:xfrm>
            <a:off x="-952650" y="-552450"/>
            <a:ext cx="20031076" cy="12379006"/>
            <a:chOff x="0" y="0"/>
            <a:chExt cx="26708101" cy="16505341"/>
          </a:xfrm>
        </p:grpSpPr>
        <p:sp>
          <p:nvSpPr>
            <p:cNvPr id="3" name="Freeform 3"/>
            <p:cNvSpPr/>
            <p:nvPr/>
          </p:nvSpPr>
          <p:spPr>
            <a:xfrm>
              <a:off x="0" y="0"/>
              <a:ext cx="26708100" cy="16505301"/>
            </a:xfrm>
            <a:custGeom>
              <a:avLst/>
              <a:gdLst/>
              <a:ahLst/>
              <a:cxnLst/>
              <a:rect l="l" t="t" r="r" b="b"/>
              <a:pathLst>
                <a:path w="26708100" h="16505301">
                  <a:moveTo>
                    <a:pt x="0" y="0"/>
                  </a:moveTo>
                  <a:lnTo>
                    <a:pt x="0" y="16505301"/>
                  </a:lnTo>
                  <a:lnTo>
                    <a:pt x="26708100" y="16505301"/>
                  </a:lnTo>
                  <a:lnTo>
                    <a:pt x="26708100" y="11270107"/>
                  </a:lnTo>
                  <a:cubicBezTo>
                    <a:pt x="25972515" y="11138026"/>
                    <a:pt x="25252553" y="10910570"/>
                    <a:pt x="24627078" y="10542524"/>
                  </a:cubicBezTo>
                  <a:cubicBezTo>
                    <a:pt x="23801197" y="10055860"/>
                    <a:pt x="22850602" y="9861803"/>
                    <a:pt x="21819108" y="9861803"/>
                  </a:cubicBezTo>
                  <a:cubicBezTo>
                    <a:pt x="17755870" y="9861803"/>
                    <a:pt x="12435459" y="12872720"/>
                    <a:pt x="8524747" y="12872720"/>
                  </a:cubicBezTo>
                  <a:cubicBezTo>
                    <a:pt x="7798943" y="12872720"/>
                    <a:pt x="7121778" y="12768961"/>
                    <a:pt x="6510146" y="12523088"/>
                  </a:cubicBezTo>
                  <a:cubicBezTo>
                    <a:pt x="1618106" y="10557128"/>
                    <a:pt x="1404492" y="7609459"/>
                    <a:pt x="2634106" y="2725166"/>
                  </a:cubicBezTo>
                  <a:cubicBezTo>
                    <a:pt x="2891155" y="1708023"/>
                    <a:pt x="2797683" y="788670"/>
                    <a:pt x="2449449" y="0"/>
                  </a:cubicBezTo>
                  <a:close/>
                </a:path>
              </a:pathLst>
            </a:custGeom>
            <a:solidFill>
              <a:srgbClr val="AAEEEA"/>
            </a:solidFill>
          </p:spPr>
        </p:sp>
      </p:grpSp>
      <p:sp>
        <p:nvSpPr>
          <p:cNvPr id="4" name="Freeform 4"/>
          <p:cNvSpPr/>
          <p:nvPr/>
        </p:nvSpPr>
        <p:spPr>
          <a:xfrm>
            <a:off x="1325124" y="-95250"/>
            <a:ext cx="16763770" cy="8203522"/>
          </a:xfrm>
          <a:custGeom>
            <a:avLst/>
            <a:gdLst/>
            <a:ahLst/>
            <a:cxnLst/>
            <a:rect l="l" t="t" r="r" b="b"/>
            <a:pathLst>
              <a:path w="16763770" h="8203522">
                <a:moveTo>
                  <a:pt x="0" y="0"/>
                </a:moveTo>
                <a:lnTo>
                  <a:pt x="16763770" y="0"/>
                </a:lnTo>
                <a:lnTo>
                  <a:pt x="16763770" y="8203522"/>
                </a:lnTo>
                <a:lnTo>
                  <a:pt x="0" y="82035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2370475" y="2623550"/>
            <a:ext cx="14337150" cy="4166325"/>
          </a:xfrm>
          <a:prstGeom prst="rect">
            <a:avLst/>
          </a:prstGeom>
        </p:spPr>
        <p:txBody>
          <a:bodyPr lIns="0" tIns="0" rIns="0" bIns="0" rtlCol="0" anchor="t">
            <a:spAutoFit/>
          </a:bodyPr>
          <a:lstStyle/>
          <a:p>
            <a:pPr algn="ctr">
              <a:lnSpc>
                <a:spcPts val="27839"/>
              </a:lnSpc>
            </a:pPr>
            <a:r>
              <a:rPr lang="en-US" sz="29000">
                <a:solidFill>
                  <a:srgbClr val="FBBC24"/>
                </a:solidFill>
                <a:latin typeface="Pirata One"/>
                <a:ea typeface="Pirata One"/>
                <a:cs typeface="Pirata One"/>
                <a:sym typeface="Pirata One"/>
              </a:rPr>
              <a:t>AHOOOYYY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75955"/>
        </a:solidFill>
        <a:effectLst/>
      </p:bgPr>
    </p:bg>
    <p:spTree>
      <p:nvGrpSpPr>
        <p:cNvPr id="1" name=""/>
        <p:cNvGrpSpPr/>
        <p:nvPr/>
      </p:nvGrpSpPr>
      <p:grpSpPr>
        <a:xfrm>
          <a:off x="0" y="0"/>
          <a:ext cx="0" cy="0"/>
          <a:chOff x="0" y="0"/>
          <a:chExt cx="0" cy="0"/>
        </a:xfrm>
      </p:grpSpPr>
      <p:sp>
        <p:nvSpPr>
          <p:cNvPr id="2" name="Freeform 2"/>
          <p:cNvSpPr/>
          <p:nvPr/>
        </p:nvSpPr>
        <p:spPr>
          <a:xfrm rot="-9874354">
            <a:off x="-1243393" y="2242219"/>
            <a:ext cx="4907268" cy="8145358"/>
          </a:xfrm>
          <a:custGeom>
            <a:avLst/>
            <a:gdLst/>
            <a:ahLst/>
            <a:cxnLst/>
            <a:rect l="l" t="t" r="r" b="b"/>
            <a:pathLst>
              <a:path w="4907268" h="8145358">
                <a:moveTo>
                  <a:pt x="0" y="0"/>
                </a:moveTo>
                <a:lnTo>
                  <a:pt x="4907269" y="0"/>
                </a:lnTo>
                <a:lnTo>
                  <a:pt x="4907269" y="8145358"/>
                </a:lnTo>
                <a:lnTo>
                  <a:pt x="0" y="814535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874354">
            <a:off x="2045624" y="5944440"/>
            <a:ext cx="1270715" cy="1270715"/>
          </a:xfrm>
          <a:custGeom>
            <a:avLst/>
            <a:gdLst/>
            <a:ahLst/>
            <a:cxnLst/>
            <a:rect l="l" t="t" r="r" b="b"/>
            <a:pathLst>
              <a:path w="1270715" h="1270715">
                <a:moveTo>
                  <a:pt x="0" y="0"/>
                </a:moveTo>
                <a:lnTo>
                  <a:pt x="1270715" y="0"/>
                </a:lnTo>
                <a:lnTo>
                  <a:pt x="1270715" y="1270715"/>
                </a:lnTo>
                <a:lnTo>
                  <a:pt x="0" y="127071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5738297" y="4782211"/>
            <a:ext cx="2556462" cy="5504804"/>
          </a:xfrm>
          <a:custGeom>
            <a:avLst/>
            <a:gdLst/>
            <a:ahLst/>
            <a:cxnLst/>
            <a:rect l="l" t="t" r="r" b="b"/>
            <a:pathLst>
              <a:path w="2556462" h="5504804">
                <a:moveTo>
                  <a:pt x="0" y="0"/>
                </a:moveTo>
                <a:lnTo>
                  <a:pt x="2556462" y="0"/>
                </a:lnTo>
                <a:lnTo>
                  <a:pt x="2556462" y="5504804"/>
                </a:lnTo>
                <a:lnTo>
                  <a:pt x="0" y="550480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971425" y="8416430"/>
            <a:ext cx="1654690" cy="1654690"/>
          </a:xfrm>
          <a:custGeom>
            <a:avLst/>
            <a:gdLst/>
            <a:ahLst/>
            <a:cxnLst/>
            <a:rect l="l" t="t" r="r" b="b"/>
            <a:pathLst>
              <a:path w="1654690" h="1654690">
                <a:moveTo>
                  <a:pt x="0" y="0"/>
                </a:moveTo>
                <a:lnTo>
                  <a:pt x="1654690" y="0"/>
                </a:lnTo>
                <a:lnTo>
                  <a:pt x="1654690" y="1654690"/>
                </a:lnTo>
                <a:lnTo>
                  <a:pt x="0" y="165469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2739525" y="1736255"/>
            <a:ext cx="128089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WHAT IF?</a:t>
            </a:r>
          </a:p>
        </p:txBody>
      </p:sp>
      <p:sp>
        <p:nvSpPr>
          <p:cNvPr id="7" name="Freeform 7"/>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8" name="Group 8"/>
          <p:cNvGrpSpPr/>
          <p:nvPr/>
        </p:nvGrpSpPr>
        <p:grpSpPr>
          <a:xfrm>
            <a:off x="15540688" y="441100"/>
            <a:ext cx="760860" cy="747846"/>
            <a:chOff x="0" y="0"/>
            <a:chExt cx="1014480" cy="997128"/>
          </a:xfrm>
        </p:grpSpPr>
        <p:sp>
          <p:nvSpPr>
            <p:cNvPr id="9" name="Freeform 9"/>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0" name="TextBox 10"/>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2" action="ppaction://hlinksldjump"/>
              </a:endParaRPr>
            </a:p>
          </p:txBody>
        </p:sp>
      </p:grpSp>
      <p:sp>
        <p:nvSpPr>
          <p:cNvPr id="11" name="Freeform 11"/>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2" name="Freeform 12"/>
          <p:cNvSpPr/>
          <p:nvPr/>
        </p:nvSpPr>
        <p:spPr>
          <a:xfrm>
            <a:off x="1443361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13" name="TextBox 13"/>
          <p:cNvSpPr txBox="1"/>
          <p:nvPr/>
        </p:nvSpPr>
        <p:spPr>
          <a:xfrm>
            <a:off x="4029014" y="4008501"/>
            <a:ext cx="11165458" cy="2203323"/>
          </a:xfrm>
          <a:prstGeom prst="rect">
            <a:avLst/>
          </a:prstGeom>
        </p:spPr>
        <p:txBody>
          <a:bodyPr lIns="0" tIns="0" rIns="0" bIns="0" rtlCol="0" anchor="t">
            <a:spAutoFit/>
          </a:bodyPr>
          <a:lstStyle/>
          <a:p>
            <a:pPr marL="1026160" lvl="1" indent="-513080" algn="l">
              <a:lnSpc>
                <a:spcPts val="4416"/>
              </a:lnSpc>
            </a:pPr>
            <a:r>
              <a:rPr lang="en-US" sz="3200" b="1">
                <a:solidFill>
                  <a:srgbClr val="513153"/>
                </a:solidFill>
                <a:latin typeface="Fira Sans Bold"/>
                <a:ea typeface="Fira Sans Bold"/>
                <a:cs typeface="Fira Sans Bold"/>
                <a:sym typeface="Fira Sans Bold"/>
              </a:rPr>
              <a:t>Navigate through many obstacles like fallen logs, muddy patches, and friendly wildlife, all while searching for the hidden treasure chest. But beware: if you hit an obstacle, your adventure ends! </a:t>
            </a:r>
          </a:p>
        </p:txBody>
      </p:sp>
      <p:sp>
        <p:nvSpPr>
          <p:cNvPr id="14" name="Freeform 14"/>
          <p:cNvSpPr/>
          <p:nvPr/>
        </p:nvSpPr>
        <p:spPr>
          <a:xfrm>
            <a:off x="12365955" y="5480239"/>
            <a:ext cx="3174733" cy="4108748"/>
          </a:xfrm>
          <a:custGeom>
            <a:avLst/>
            <a:gdLst/>
            <a:ahLst/>
            <a:cxnLst/>
            <a:rect l="l" t="t" r="r" b="b"/>
            <a:pathLst>
              <a:path w="3174733" h="4108748">
                <a:moveTo>
                  <a:pt x="0" y="0"/>
                </a:moveTo>
                <a:lnTo>
                  <a:pt x="3174733" y="0"/>
                </a:lnTo>
                <a:lnTo>
                  <a:pt x="3174733" y="4108748"/>
                </a:lnTo>
                <a:lnTo>
                  <a:pt x="0" y="4108748"/>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3387488" y="2141662"/>
            <a:ext cx="4907268" cy="8145358"/>
          </a:xfrm>
          <a:custGeom>
            <a:avLst/>
            <a:gdLst/>
            <a:ahLst/>
            <a:cxnLst/>
            <a:rect l="l" t="t" r="r" b="b"/>
            <a:pathLst>
              <a:path w="4907268" h="8145358">
                <a:moveTo>
                  <a:pt x="0" y="0"/>
                </a:moveTo>
                <a:lnTo>
                  <a:pt x="4907268" y="0"/>
                </a:lnTo>
                <a:lnTo>
                  <a:pt x="4907268" y="8145358"/>
                </a:lnTo>
                <a:lnTo>
                  <a:pt x="0" y="814535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5" y="11"/>
            <a:ext cx="2556462" cy="5504804"/>
          </a:xfrm>
          <a:custGeom>
            <a:avLst/>
            <a:gdLst/>
            <a:ahLst/>
            <a:cxnLst/>
            <a:rect l="l" t="t" r="r" b="b"/>
            <a:pathLst>
              <a:path w="2556462" h="5504804">
                <a:moveTo>
                  <a:pt x="0" y="0"/>
                </a:moveTo>
                <a:lnTo>
                  <a:pt x="2556462" y="0"/>
                </a:lnTo>
                <a:lnTo>
                  <a:pt x="2556462" y="5504804"/>
                </a:lnTo>
                <a:lnTo>
                  <a:pt x="0" y="55048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TextBox 4"/>
          <p:cNvSpPr txBox="1"/>
          <p:nvPr/>
        </p:nvSpPr>
        <p:spPr>
          <a:xfrm>
            <a:off x="2739525" y="981475"/>
            <a:ext cx="12808950" cy="962550"/>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Ooops!</a:t>
            </a:r>
          </a:p>
          <a:p>
            <a:pPr algn="ctr">
              <a:lnSpc>
                <a:spcPts val="11999"/>
              </a:lnSpc>
            </a:pPr>
            <a:endParaRPr lang="en-US" sz="9999">
              <a:solidFill>
                <a:srgbClr val="513153"/>
              </a:solidFill>
              <a:latin typeface="Pirata One"/>
              <a:ea typeface="Pirata One"/>
              <a:cs typeface="Pirata One"/>
              <a:sym typeface="Pirata One"/>
            </a:endParaRPr>
          </a:p>
        </p:txBody>
      </p:sp>
      <p:sp>
        <p:nvSpPr>
          <p:cNvPr id="5" name="Freeform 5"/>
          <p:cNvSpPr/>
          <p:nvPr/>
        </p:nvSpPr>
        <p:spPr>
          <a:xfrm>
            <a:off x="3117350" y="3853752"/>
            <a:ext cx="4914574" cy="3311080"/>
          </a:xfrm>
          <a:custGeom>
            <a:avLst/>
            <a:gdLst/>
            <a:ahLst/>
            <a:cxnLst/>
            <a:rect l="l" t="t" r="r" b="b"/>
            <a:pathLst>
              <a:path w="4914574" h="3311080">
                <a:moveTo>
                  <a:pt x="0" y="0"/>
                </a:moveTo>
                <a:lnTo>
                  <a:pt x="4914574" y="0"/>
                </a:lnTo>
                <a:lnTo>
                  <a:pt x="4914574" y="3311080"/>
                </a:lnTo>
                <a:lnTo>
                  <a:pt x="0" y="331108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16369469" y="8256901"/>
            <a:ext cx="1270715" cy="1270715"/>
          </a:xfrm>
          <a:custGeom>
            <a:avLst/>
            <a:gdLst/>
            <a:ahLst/>
            <a:cxnLst/>
            <a:rect l="l" t="t" r="r" b="b"/>
            <a:pathLst>
              <a:path w="1270715" h="1270715">
                <a:moveTo>
                  <a:pt x="0" y="0"/>
                </a:moveTo>
                <a:lnTo>
                  <a:pt x="1270714" y="0"/>
                </a:lnTo>
                <a:lnTo>
                  <a:pt x="1270714" y="1270714"/>
                </a:lnTo>
                <a:lnTo>
                  <a:pt x="0" y="1270714"/>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7" name="Freeform 7"/>
          <p:cNvSpPr/>
          <p:nvPr/>
        </p:nvSpPr>
        <p:spPr>
          <a:xfrm>
            <a:off x="10058720" y="3645400"/>
            <a:ext cx="3765418" cy="3727808"/>
          </a:xfrm>
          <a:custGeom>
            <a:avLst/>
            <a:gdLst/>
            <a:ahLst/>
            <a:cxnLst/>
            <a:rect l="l" t="t" r="r" b="b"/>
            <a:pathLst>
              <a:path w="3765418" h="3727808">
                <a:moveTo>
                  <a:pt x="0" y="0"/>
                </a:moveTo>
                <a:lnTo>
                  <a:pt x="3765418" y="0"/>
                </a:lnTo>
                <a:lnTo>
                  <a:pt x="3765418" y="3727808"/>
                </a:lnTo>
                <a:lnTo>
                  <a:pt x="0" y="3727808"/>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8" name="Freeform 8"/>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grpSp>
        <p:nvGrpSpPr>
          <p:cNvPr id="9" name="Group 9"/>
          <p:cNvGrpSpPr/>
          <p:nvPr/>
        </p:nvGrpSpPr>
        <p:grpSpPr>
          <a:xfrm>
            <a:off x="15540688" y="441100"/>
            <a:ext cx="760860" cy="747846"/>
            <a:chOff x="0" y="0"/>
            <a:chExt cx="1014480" cy="997128"/>
          </a:xfrm>
        </p:grpSpPr>
        <p:sp>
          <p:nvSpPr>
            <p:cNvPr id="10" name="Freeform 10"/>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1" name="TextBox 11"/>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5" action="ppaction://hlinksldjump"/>
              </a:endParaRPr>
            </a:p>
          </p:txBody>
        </p:sp>
      </p:grpSp>
      <p:sp>
        <p:nvSpPr>
          <p:cNvPr id="12" name="Freeform 12"/>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3" name="Freeform 13"/>
          <p:cNvSpPr/>
          <p:nvPr/>
        </p:nvSpPr>
        <p:spPr>
          <a:xfrm>
            <a:off x="1443361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CC64B"/>
        </a:solidFill>
        <a:effectLst/>
      </p:bgPr>
    </p:bg>
    <p:spTree>
      <p:nvGrpSpPr>
        <p:cNvPr id="1" name=""/>
        <p:cNvGrpSpPr/>
        <p:nvPr/>
      </p:nvGrpSpPr>
      <p:grpSpPr>
        <a:xfrm>
          <a:off x="0" y="0"/>
          <a:ext cx="0" cy="0"/>
          <a:chOff x="0" y="0"/>
          <a:chExt cx="0" cy="0"/>
        </a:xfrm>
      </p:grpSpPr>
      <p:sp>
        <p:nvSpPr>
          <p:cNvPr id="2" name="Freeform 2"/>
          <p:cNvSpPr/>
          <p:nvPr/>
        </p:nvSpPr>
        <p:spPr>
          <a:xfrm rot="-9874354">
            <a:off x="-1243393" y="2242219"/>
            <a:ext cx="4907268" cy="8145358"/>
          </a:xfrm>
          <a:custGeom>
            <a:avLst/>
            <a:gdLst/>
            <a:ahLst/>
            <a:cxnLst/>
            <a:rect l="l" t="t" r="r" b="b"/>
            <a:pathLst>
              <a:path w="4907268" h="8145358">
                <a:moveTo>
                  <a:pt x="0" y="0"/>
                </a:moveTo>
                <a:lnTo>
                  <a:pt x="4907269" y="0"/>
                </a:lnTo>
                <a:lnTo>
                  <a:pt x="4907269" y="8145358"/>
                </a:lnTo>
                <a:lnTo>
                  <a:pt x="0" y="814535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874354">
            <a:off x="2045624" y="5944440"/>
            <a:ext cx="1270715" cy="1270715"/>
          </a:xfrm>
          <a:custGeom>
            <a:avLst/>
            <a:gdLst/>
            <a:ahLst/>
            <a:cxnLst/>
            <a:rect l="l" t="t" r="r" b="b"/>
            <a:pathLst>
              <a:path w="1270715" h="1270715">
                <a:moveTo>
                  <a:pt x="0" y="0"/>
                </a:moveTo>
                <a:lnTo>
                  <a:pt x="1270715" y="0"/>
                </a:lnTo>
                <a:lnTo>
                  <a:pt x="1270715" y="1270715"/>
                </a:lnTo>
                <a:lnTo>
                  <a:pt x="0" y="127071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5921102" y="4608876"/>
            <a:ext cx="2556462" cy="5504804"/>
          </a:xfrm>
          <a:custGeom>
            <a:avLst/>
            <a:gdLst/>
            <a:ahLst/>
            <a:cxnLst/>
            <a:rect l="l" t="t" r="r" b="b"/>
            <a:pathLst>
              <a:path w="2556462" h="5504804">
                <a:moveTo>
                  <a:pt x="0" y="0"/>
                </a:moveTo>
                <a:lnTo>
                  <a:pt x="2556462" y="0"/>
                </a:lnTo>
                <a:lnTo>
                  <a:pt x="2556462" y="5504804"/>
                </a:lnTo>
                <a:lnTo>
                  <a:pt x="0" y="550480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971425" y="8416430"/>
            <a:ext cx="1654690" cy="1654690"/>
          </a:xfrm>
          <a:custGeom>
            <a:avLst/>
            <a:gdLst/>
            <a:ahLst/>
            <a:cxnLst/>
            <a:rect l="l" t="t" r="r" b="b"/>
            <a:pathLst>
              <a:path w="1654690" h="1654690">
                <a:moveTo>
                  <a:pt x="0" y="0"/>
                </a:moveTo>
                <a:lnTo>
                  <a:pt x="1654690" y="0"/>
                </a:lnTo>
                <a:lnTo>
                  <a:pt x="1654690" y="1654690"/>
                </a:lnTo>
                <a:lnTo>
                  <a:pt x="0" y="165469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2446408" y="1188946"/>
            <a:ext cx="128089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WHAT IF?</a:t>
            </a:r>
          </a:p>
        </p:txBody>
      </p:sp>
      <p:sp>
        <p:nvSpPr>
          <p:cNvPr id="7" name="Freeform 7"/>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8" name="Group 8"/>
          <p:cNvGrpSpPr/>
          <p:nvPr/>
        </p:nvGrpSpPr>
        <p:grpSpPr>
          <a:xfrm>
            <a:off x="15540688" y="441100"/>
            <a:ext cx="760860" cy="747846"/>
            <a:chOff x="0" y="0"/>
            <a:chExt cx="1014480" cy="997128"/>
          </a:xfrm>
        </p:grpSpPr>
        <p:sp>
          <p:nvSpPr>
            <p:cNvPr id="9" name="Freeform 9"/>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0" name="TextBox 10"/>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2" action="ppaction://hlinksldjump"/>
              </a:endParaRPr>
            </a:p>
          </p:txBody>
        </p:sp>
      </p:grpSp>
      <p:sp>
        <p:nvSpPr>
          <p:cNvPr id="11" name="Freeform 11"/>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2" name="Freeform 12"/>
          <p:cNvSpPr/>
          <p:nvPr/>
        </p:nvSpPr>
        <p:spPr>
          <a:xfrm>
            <a:off x="1443361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13" name="TextBox 13"/>
          <p:cNvSpPr txBox="1"/>
          <p:nvPr/>
        </p:nvSpPr>
        <p:spPr>
          <a:xfrm>
            <a:off x="3268154" y="3179826"/>
            <a:ext cx="11165458" cy="3860673"/>
          </a:xfrm>
          <a:prstGeom prst="rect">
            <a:avLst/>
          </a:prstGeom>
        </p:spPr>
        <p:txBody>
          <a:bodyPr lIns="0" tIns="0" rIns="0" bIns="0" rtlCol="0" anchor="t">
            <a:spAutoFit/>
          </a:bodyPr>
          <a:lstStyle/>
          <a:p>
            <a:pPr marL="1026160" lvl="1" indent="-513080" algn="l">
              <a:lnSpc>
                <a:spcPts val="4416"/>
              </a:lnSpc>
            </a:pPr>
            <a:r>
              <a:rPr lang="en-US" sz="3200" b="1">
                <a:solidFill>
                  <a:srgbClr val="513153"/>
                </a:solidFill>
                <a:latin typeface="Fira Sans Bold"/>
                <a:ea typeface="Fira Sans Bold"/>
                <a:cs typeface="Fira Sans Bold"/>
                <a:sym typeface="Fira Sans Bold"/>
              </a:rPr>
              <a:t>The journey involves navigating around many obstacles, including fallen logs, mud puddles, and friendly wildlife. Stay alert! A single misstep into an obstacle ends your quest. But if you reach the treasure chest and “hit” it, the game will declare you the winner, unlocking the jungle’s secrets and rewards!</a:t>
            </a:r>
          </a:p>
        </p:txBody>
      </p:sp>
      <p:grpSp>
        <p:nvGrpSpPr>
          <p:cNvPr id="14" name="Group 14"/>
          <p:cNvGrpSpPr/>
          <p:nvPr/>
        </p:nvGrpSpPr>
        <p:grpSpPr>
          <a:xfrm>
            <a:off x="11743864" y="6027647"/>
            <a:ext cx="4557684" cy="3658209"/>
            <a:chOff x="0" y="0"/>
            <a:chExt cx="6076913" cy="4877612"/>
          </a:xfrm>
        </p:grpSpPr>
        <p:sp>
          <p:nvSpPr>
            <p:cNvPr id="15" name="Freeform 15"/>
            <p:cNvSpPr/>
            <p:nvPr/>
          </p:nvSpPr>
          <p:spPr>
            <a:xfrm>
              <a:off x="820344" y="2784713"/>
              <a:ext cx="5256568" cy="2092899"/>
            </a:xfrm>
            <a:custGeom>
              <a:avLst/>
              <a:gdLst/>
              <a:ahLst/>
              <a:cxnLst/>
              <a:rect l="l" t="t" r="r" b="b"/>
              <a:pathLst>
                <a:path w="5256568" h="2092899">
                  <a:moveTo>
                    <a:pt x="0" y="0"/>
                  </a:moveTo>
                  <a:lnTo>
                    <a:pt x="5256569" y="0"/>
                  </a:lnTo>
                  <a:lnTo>
                    <a:pt x="5256569" y="2092899"/>
                  </a:lnTo>
                  <a:lnTo>
                    <a:pt x="0" y="2092899"/>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sp>
          <p:nvSpPr>
            <p:cNvPr id="16" name="TextBox 16"/>
            <p:cNvSpPr txBox="1"/>
            <p:nvPr/>
          </p:nvSpPr>
          <p:spPr>
            <a:xfrm>
              <a:off x="2741096" y="3404287"/>
              <a:ext cx="3244342" cy="660724"/>
            </a:xfrm>
            <a:prstGeom prst="rect">
              <a:avLst/>
            </a:prstGeom>
          </p:spPr>
          <p:txBody>
            <a:bodyPr lIns="0" tIns="0" rIns="0" bIns="0" rtlCol="0" anchor="t">
              <a:spAutoFit/>
            </a:bodyPr>
            <a:lstStyle/>
            <a:p>
              <a:pPr algn="ctr">
                <a:lnSpc>
                  <a:spcPts val="3980"/>
                </a:lnSpc>
              </a:pPr>
              <a:r>
                <a:rPr lang="en-US" sz="3317" u="none">
                  <a:solidFill>
                    <a:srgbClr val="FFFFFF"/>
                  </a:solidFill>
                  <a:latin typeface="Pirata One"/>
                  <a:ea typeface="Pirata One"/>
                  <a:cs typeface="Pirata One"/>
                  <a:sym typeface="Pirata One"/>
                </a:rPr>
                <a:t>Get my GOLD</a:t>
              </a:r>
            </a:p>
          </p:txBody>
        </p:sp>
        <p:sp>
          <p:nvSpPr>
            <p:cNvPr id="17" name="Freeform 17"/>
            <p:cNvSpPr/>
            <p:nvPr/>
          </p:nvSpPr>
          <p:spPr>
            <a:xfrm>
              <a:off x="0" y="0"/>
              <a:ext cx="4341897" cy="4780501"/>
            </a:xfrm>
            <a:custGeom>
              <a:avLst/>
              <a:gdLst/>
              <a:ahLst/>
              <a:cxnLst/>
              <a:rect l="l" t="t" r="r" b="b"/>
              <a:pathLst>
                <a:path w="4341897" h="4780501">
                  <a:moveTo>
                    <a:pt x="0" y="0"/>
                  </a:moveTo>
                  <a:lnTo>
                    <a:pt x="4341897" y="0"/>
                  </a:lnTo>
                  <a:lnTo>
                    <a:pt x="4341897" y="4780501"/>
                  </a:lnTo>
                  <a:lnTo>
                    <a:pt x="0" y="4780501"/>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3387488" y="2141662"/>
            <a:ext cx="4907268" cy="8145358"/>
          </a:xfrm>
          <a:custGeom>
            <a:avLst/>
            <a:gdLst/>
            <a:ahLst/>
            <a:cxnLst/>
            <a:rect l="l" t="t" r="r" b="b"/>
            <a:pathLst>
              <a:path w="4907268" h="8145358">
                <a:moveTo>
                  <a:pt x="0" y="0"/>
                </a:moveTo>
                <a:lnTo>
                  <a:pt x="4907268" y="0"/>
                </a:lnTo>
                <a:lnTo>
                  <a:pt x="4907268" y="8145358"/>
                </a:lnTo>
                <a:lnTo>
                  <a:pt x="0" y="814535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5" y="11"/>
            <a:ext cx="2556462" cy="5504804"/>
          </a:xfrm>
          <a:custGeom>
            <a:avLst/>
            <a:gdLst/>
            <a:ahLst/>
            <a:cxnLst/>
            <a:rect l="l" t="t" r="r" b="b"/>
            <a:pathLst>
              <a:path w="2556462" h="5504804">
                <a:moveTo>
                  <a:pt x="0" y="0"/>
                </a:moveTo>
                <a:lnTo>
                  <a:pt x="2556462" y="0"/>
                </a:lnTo>
                <a:lnTo>
                  <a:pt x="2556462" y="5504804"/>
                </a:lnTo>
                <a:lnTo>
                  <a:pt x="0" y="55048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TextBox 4"/>
          <p:cNvSpPr txBox="1"/>
          <p:nvPr/>
        </p:nvSpPr>
        <p:spPr>
          <a:xfrm>
            <a:off x="2739525" y="981475"/>
            <a:ext cx="12808950" cy="962550"/>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That’s great!</a:t>
            </a:r>
          </a:p>
          <a:p>
            <a:pPr algn="ctr">
              <a:lnSpc>
                <a:spcPts val="11999"/>
              </a:lnSpc>
            </a:pPr>
            <a:endParaRPr lang="en-US" sz="9999">
              <a:solidFill>
                <a:srgbClr val="513153"/>
              </a:solidFill>
              <a:latin typeface="Pirata One"/>
              <a:ea typeface="Pirata One"/>
              <a:cs typeface="Pirata One"/>
              <a:sym typeface="Pirata One"/>
            </a:endParaRPr>
          </a:p>
        </p:txBody>
      </p:sp>
      <p:sp>
        <p:nvSpPr>
          <p:cNvPr id="5" name="Freeform 5"/>
          <p:cNvSpPr/>
          <p:nvPr/>
        </p:nvSpPr>
        <p:spPr>
          <a:xfrm>
            <a:off x="16624391" y="4611083"/>
            <a:ext cx="1301620" cy="1300415"/>
          </a:xfrm>
          <a:custGeom>
            <a:avLst/>
            <a:gdLst/>
            <a:ahLst/>
            <a:cxnLst/>
            <a:rect l="l" t="t" r="r" b="b"/>
            <a:pathLst>
              <a:path w="1301620" h="1300415">
                <a:moveTo>
                  <a:pt x="0" y="0"/>
                </a:moveTo>
                <a:lnTo>
                  <a:pt x="1301620" y="0"/>
                </a:lnTo>
                <a:lnTo>
                  <a:pt x="1301620" y="1300416"/>
                </a:lnTo>
                <a:lnTo>
                  <a:pt x="0" y="13004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3696254" y="608032"/>
            <a:ext cx="1009911" cy="1009750"/>
          </a:xfrm>
          <a:custGeom>
            <a:avLst/>
            <a:gdLst/>
            <a:ahLst/>
            <a:cxnLst/>
            <a:rect l="l" t="t" r="r" b="b"/>
            <a:pathLst>
              <a:path w="1009911" h="1009750">
                <a:moveTo>
                  <a:pt x="0" y="0"/>
                </a:moveTo>
                <a:lnTo>
                  <a:pt x="1009912" y="0"/>
                </a:lnTo>
                <a:lnTo>
                  <a:pt x="1009912" y="1009750"/>
                </a:lnTo>
                <a:lnTo>
                  <a:pt x="0" y="100975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7" name="Freeform 7"/>
          <p:cNvSpPr/>
          <p:nvPr/>
        </p:nvSpPr>
        <p:spPr>
          <a:xfrm>
            <a:off x="9989300" y="3799270"/>
            <a:ext cx="4759094" cy="3592694"/>
          </a:xfrm>
          <a:custGeom>
            <a:avLst/>
            <a:gdLst/>
            <a:ahLst/>
            <a:cxnLst/>
            <a:rect l="l" t="t" r="r" b="b"/>
            <a:pathLst>
              <a:path w="4759094" h="3592694">
                <a:moveTo>
                  <a:pt x="0" y="0"/>
                </a:moveTo>
                <a:lnTo>
                  <a:pt x="4759094" y="0"/>
                </a:lnTo>
                <a:lnTo>
                  <a:pt x="4759094" y="3592694"/>
                </a:lnTo>
                <a:lnTo>
                  <a:pt x="0" y="3592694"/>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grpSp>
        <p:nvGrpSpPr>
          <p:cNvPr id="8" name="Group 8"/>
          <p:cNvGrpSpPr/>
          <p:nvPr/>
        </p:nvGrpSpPr>
        <p:grpSpPr>
          <a:xfrm>
            <a:off x="3329926" y="3799238"/>
            <a:ext cx="4783392" cy="3529034"/>
            <a:chOff x="0" y="0"/>
            <a:chExt cx="6377856" cy="4705379"/>
          </a:xfrm>
        </p:grpSpPr>
        <p:sp>
          <p:nvSpPr>
            <p:cNvPr id="9" name="Freeform 9"/>
            <p:cNvSpPr/>
            <p:nvPr/>
          </p:nvSpPr>
          <p:spPr>
            <a:xfrm>
              <a:off x="0" y="508"/>
              <a:ext cx="6377432" cy="4704969"/>
            </a:xfrm>
            <a:custGeom>
              <a:avLst/>
              <a:gdLst/>
              <a:ahLst/>
              <a:cxnLst/>
              <a:rect l="l" t="t" r="r" b="b"/>
              <a:pathLst>
                <a:path w="6377432" h="4704969">
                  <a:moveTo>
                    <a:pt x="5395722" y="0"/>
                  </a:moveTo>
                  <a:lnTo>
                    <a:pt x="2507234" y="2888488"/>
                  </a:lnTo>
                  <a:cubicBezTo>
                    <a:pt x="2468499" y="2927731"/>
                    <a:pt x="2417572" y="2947035"/>
                    <a:pt x="2366645" y="2947035"/>
                  </a:cubicBezTo>
                  <a:cubicBezTo>
                    <a:pt x="2315718" y="2947035"/>
                    <a:pt x="2265299" y="2927604"/>
                    <a:pt x="2226056" y="2888488"/>
                  </a:cubicBezTo>
                  <a:lnTo>
                    <a:pt x="981583" y="1644142"/>
                  </a:lnTo>
                  <a:lnTo>
                    <a:pt x="0" y="2625725"/>
                  </a:lnTo>
                  <a:lnTo>
                    <a:pt x="1875790" y="4501642"/>
                  </a:lnTo>
                  <a:cubicBezTo>
                    <a:pt x="2006981" y="4632833"/>
                    <a:pt x="2182241" y="4704969"/>
                    <a:pt x="2366645" y="4704969"/>
                  </a:cubicBezTo>
                  <a:cubicBezTo>
                    <a:pt x="2551049" y="4704969"/>
                    <a:pt x="2729484" y="4632833"/>
                    <a:pt x="2857500" y="4501642"/>
                  </a:cubicBezTo>
                  <a:lnTo>
                    <a:pt x="6377432" y="981583"/>
                  </a:lnTo>
                  <a:lnTo>
                    <a:pt x="5395722" y="0"/>
                  </a:lnTo>
                  <a:close/>
                </a:path>
              </a:pathLst>
            </a:custGeom>
            <a:solidFill>
              <a:srgbClr val="AF77B2"/>
            </a:solidFill>
          </p:spPr>
        </p:sp>
      </p:grpSp>
      <p:sp>
        <p:nvSpPr>
          <p:cNvPr id="10" name="Freeform 10"/>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grpSp>
        <p:nvGrpSpPr>
          <p:cNvPr id="11" name="Group 11"/>
          <p:cNvGrpSpPr/>
          <p:nvPr/>
        </p:nvGrpSpPr>
        <p:grpSpPr>
          <a:xfrm>
            <a:off x="15540688" y="441100"/>
            <a:ext cx="760860" cy="747846"/>
            <a:chOff x="0" y="0"/>
            <a:chExt cx="1014480" cy="997128"/>
          </a:xfrm>
        </p:grpSpPr>
        <p:sp>
          <p:nvSpPr>
            <p:cNvPr id="12" name="Freeform 12"/>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3" name="TextBox 13"/>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5" action="ppaction://hlinksldjump"/>
              </a:endParaRPr>
            </a:p>
          </p:txBody>
        </p:sp>
      </p:grpSp>
      <p:sp>
        <p:nvSpPr>
          <p:cNvPr id="14" name="Freeform 14"/>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5" name="Freeform 15"/>
          <p:cNvSpPr/>
          <p:nvPr/>
        </p:nvSpPr>
        <p:spPr>
          <a:xfrm>
            <a:off x="1443361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grpSp>
        <p:nvGrpSpPr>
          <p:cNvPr id="2" name="Group 2"/>
          <p:cNvGrpSpPr/>
          <p:nvPr/>
        </p:nvGrpSpPr>
        <p:grpSpPr>
          <a:xfrm>
            <a:off x="1342725" y="617210"/>
            <a:ext cx="16065901" cy="2975983"/>
            <a:chOff x="0" y="0"/>
            <a:chExt cx="21421201" cy="3967977"/>
          </a:xfrm>
        </p:grpSpPr>
        <p:sp>
          <p:nvSpPr>
            <p:cNvPr id="3" name="TextBox 3"/>
            <p:cNvSpPr txBox="1"/>
            <p:nvPr/>
          </p:nvSpPr>
          <p:spPr>
            <a:xfrm>
              <a:off x="2560800" y="0"/>
              <a:ext cx="15681800" cy="2019300"/>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Introduction</a:t>
              </a:r>
            </a:p>
          </p:txBody>
        </p:sp>
        <p:sp>
          <p:nvSpPr>
            <p:cNvPr id="4" name="TextBox 4"/>
            <p:cNvSpPr txBox="1"/>
            <p:nvPr/>
          </p:nvSpPr>
          <p:spPr>
            <a:xfrm>
              <a:off x="0" y="2426362"/>
              <a:ext cx="21421201" cy="1541615"/>
            </a:xfrm>
            <a:prstGeom prst="rect">
              <a:avLst/>
            </a:prstGeom>
          </p:spPr>
          <p:txBody>
            <a:bodyPr lIns="0" tIns="0" rIns="0" bIns="0" rtlCol="0" anchor="t">
              <a:spAutoFit/>
            </a:bodyPr>
            <a:lstStyle/>
            <a:p>
              <a:pPr marL="644579" lvl="1" indent="-322289" algn="ctr">
                <a:lnSpc>
                  <a:spcPts val="3045"/>
                </a:lnSpc>
                <a:buAutoNum type="arabicPeriod"/>
              </a:pPr>
              <a:r>
                <a:rPr lang="en-US" sz="2671" b="1">
                  <a:solidFill>
                    <a:srgbClr val="513153"/>
                  </a:solidFill>
                  <a:latin typeface="Fira Sans Bold"/>
                  <a:ea typeface="Fira Sans Bold"/>
                  <a:cs typeface="Fira Sans Bold"/>
                  <a:sym typeface="Fira Sans Bold"/>
                </a:rPr>
                <a:t>•What is the Treasure Hunt Game?</a:t>
              </a:r>
            </a:p>
            <a:p>
              <a:pPr algn="ctr">
                <a:lnSpc>
                  <a:spcPts val="3045"/>
                </a:lnSpc>
              </a:pPr>
              <a:r>
                <a:rPr lang="en-US" sz="2671" b="1">
                  <a:solidFill>
                    <a:srgbClr val="513153"/>
                  </a:solidFill>
                  <a:latin typeface="Fira Sans Bold"/>
                  <a:ea typeface="Fira Sans Bold"/>
                  <a:cs typeface="Fira Sans Bold"/>
                  <a:sym typeface="Fira Sans Bold"/>
                </a:rPr>
                <a:t>•- A grid-based game built using Python and Pygame.</a:t>
              </a:r>
            </a:p>
            <a:p>
              <a:pPr algn="ctr">
                <a:lnSpc>
                  <a:spcPts val="3045"/>
                </a:lnSpc>
              </a:pPr>
              <a:r>
                <a:rPr lang="en-US" sz="2671" b="1">
                  <a:solidFill>
                    <a:srgbClr val="513153"/>
                  </a:solidFill>
                  <a:latin typeface="Fira Sans Bold"/>
                  <a:ea typeface="Fira Sans Bold"/>
                  <a:cs typeface="Fira Sans Bold"/>
                  <a:sym typeface="Fira Sans Bold"/>
                </a:rPr>
                <a:t>•- Navigate through the grid to find the treasure while avoiding obstacles.</a:t>
              </a:r>
            </a:p>
          </p:txBody>
        </p:sp>
      </p:grpSp>
      <p:sp>
        <p:nvSpPr>
          <p:cNvPr id="5" name="Freeform 5"/>
          <p:cNvSpPr/>
          <p:nvPr/>
        </p:nvSpPr>
        <p:spPr>
          <a:xfrm>
            <a:off x="-236710" y="45596"/>
            <a:ext cx="4233818" cy="1966208"/>
          </a:xfrm>
          <a:custGeom>
            <a:avLst/>
            <a:gdLst/>
            <a:ahLst/>
            <a:cxnLst/>
            <a:rect l="l" t="t" r="r" b="b"/>
            <a:pathLst>
              <a:path w="4233818" h="1966208">
                <a:moveTo>
                  <a:pt x="0" y="0"/>
                </a:moveTo>
                <a:lnTo>
                  <a:pt x="4233818" y="0"/>
                </a:lnTo>
                <a:lnTo>
                  <a:pt x="4233818" y="1966208"/>
                </a:lnTo>
                <a:lnTo>
                  <a:pt x="0" y="196620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Freeform 6"/>
          <p:cNvSpPr/>
          <p:nvPr/>
        </p:nvSpPr>
        <p:spPr>
          <a:xfrm>
            <a:off x="392872" y="365608"/>
            <a:ext cx="1276432" cy="1275129"/>
          </a:xfrm>
          <a:custGeom>
            <a:avLst/>
            <a:gdLst/>
            <a:ahLst/>
            <a:cxnLst/>
            <a:rect l="l" t="t" r="r" b="b"/>
            <a:pathLst>
              <a:path w="1276432" h="1275129">
                <a:moveTo>
                  <a:pt x="0" y="0"/>
                </a:moveTo>
                <a:lnTo>
                  <a:pt x="1276432" y="0"/>
                </a:lnTo>
                <a:lnTo>
                  <a:pt x="1276432" y="1275128"/>
                </a:lnTo>
                <a:lnTo>
                  <a:pt x="0" y="127512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Freeform 7"/>
          <p:cNvSpPr/>
          <p:nvPr/>
        </p:nvSpPr>
        <p:spPr>
          <a:xfrm>
            <a:off x="1193653" y="1334705"/>
            <a:ext cx="958761" cy="958178"/>
          </a:xfrm>
          <a:custGeom>
            <a:avLst/>
            <a:gdLst/>
            <a:ahLst/>
            <a:cxnLst/>
            <a:rect l="l" t="t" r="r" b="b"/>
            <a:pathLst>
              <a:path w="958761" h="958178">
                <a:moveTo>
                  <a:pt x="0" y="0"/>
                </a:moveTo>
                <a:lnTo>
                  <a:pt x="958762" y="0"/>
                </a:lnTo>
                <a:lnTo>
                  <a:pt x="958762" y="958178"/>
                </a:lnTo>
                <a:lnTo>
                  <a:pt x="0" y="95817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8" name="Freeform 8"/>
          <p:cNvSpPr/>
          <p:nvPr/>
        </p:nvSpPr>
        <p:spPr>
          <a:xfrm>
            <a:off x="16624402" y="422950"/>
            <a:ext cx="784224" cy="784200"/>
          </a:xfrm>
          <a:custGeom>
            <a:avLst/>
            <a:gdLst/>
            <a:ahLst/>
            <a:cxnLst/>
            <a:rect l="l" t="t" r="r" b="b"/>
            <a:pathLst>
              <a:path w="784224" h="784200">
                <a:moveTo>
                  <a:pt x="0" y="0"/>
                </a:moveTo>
                <a:lnTo>
                  <a:pt x="784224" y="0"/>
                </a:lnTo>
                <a:lnTo>
                  <a:pt x="784224" y="784200"/>
                </a:lnTo>
                <a:lnTo>
                  <a:pt x="0" y="78420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9" name="Freeform 9"/>
          <p:cNvSpPr/>
          <p:nvPr/>
        </p:nvSpPr>
        <p:spPr>
          <a:xfrm>
            <a:off x="15517326" y="422950"/>
            <a:ext cx="784222" cy="784200"/>
          </a:xfrm>
          <a:custGeom>
            <a:avLst/>
            <a:gdLst/>
            <a:ahLst/>
            <a:cxnLst/>
            <a:rect l="l" t="t" r="r" b="b"/>
            <a:pathLst>
              <a:path w="784222" h="784200">
                <a:moveTo>
                  <a:pt x="0" y="0"/>
                </a:moveTo>
                <a:lnTo>
                  <a:pt x="784222" y="0"/>
                </a:lnTo>
                <a:lnTo>
                  <a:pt x="784222" y="784200"/>
                </a:lnTo>
                <a:lnTo>
                  <a:pt x="0" y="78420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0" name="Freeform 10"/>
          <p:cNvSpPr/>
          <p:nvPr/>
        </p:nvSpPr>
        <p:spPr>
          <a:xfrm>
            <a:off x="12776485" y="7976651"/>
            <a:ext cx="1616518" cy="1616518"/>
          </a:xfrm>
          <a:custGeom>
            <a:avLst/>
            <a:gdLst/>
            <a:ahLst/>
            <a:cxnLst/>
            <a:rect l="l" t="t" r="r" b="b"/>
            <a:pathLst>
              <a:path w="1616518" h="1616518">
                <a:moveTo>
                  <a:pt x="0" y="0"/>
                </a:moveTo>
                <a:lnTo>
                  <a:pt x="1616517" y="0"/>
                </a:lnTo>
                <a:lnTo>
                  <a:pt x="1616517" y="1616518"/>
                </a:lnTo>
                <a:lnTo>
                  <a:pt x="0" y="1616518"/>
                </a:lnTo>
                <a:lnTo>
                  <a:pt x="0" y="0"/>
                </a:lnTo>
                <a:close/>
              </a:path>
            </a:pathLst>
          </a:custGeom>
          <a:blipFill>
            <a:blip r:embed="rId13"/>
            <a:stretch>
              <a:fillRect/>
            </a:stretch>
          </a:blipFill>
        </p:spPr>
      </p:sp>
      <p:grpSp>
        <p:nvGrpSpPr>
          <p:cNvPr id="11" name="Group 11"/>
          <p:cNvGrpSpPr/>
          <p:nvPr/>
        </p:nvGrpSpPr>
        <p:grpSpPr>
          <a:xfrm>
            <a:off x="1673034" y="3922167"/>
            <a:ext cx="16065901" cy="2480765"/>
            <a:chOff x="0" y="0"/>
            <a:chExt cx="21421201" cy="3307687"/>
          </a:xfrm>
        </p:grpSpPr>
        <p:sp>
          <p:nvSpPr>
            <p:cNvPr id="12" name="TextBox 12"/>
            <p:cNvSpPr txBox="1"/>
            <p:nvPr/>
          </p:nvSpPr>
          <p:spPr>
            <a:xfrm>
              <a:off x="2429289" y="0"/>
              <a:ext cx="15681800" cy="2070100"/>
            </a:xfrm>
            <a:prstGeom prst="rect">
              <a:avLst/>
            </a:prstGeom>
          </p:spPr>
          <p:txBody>
            <a:bodyPr lIns="0" tIns="0" rIns="0" bIns="0" rtlCol="0" anchor="t">
              <a:spAutoFit/>
            </a:bodyPr>
            <a:lstStyle/>
            <a:p>
              <a:pPr algn="ctr">
                <a:lnSpc>
                  <a:spcPts val="12240"/>
                </a:lnSpc>
              </a:pPr>
              <a:r>
                <a:rPr lang="en-US" sz="10200">
                  <a:solidFill>
                    <a:srgbClr val="513153"/>
                  </a:solidFill>
                  <a:latin typeface="Pirata One"/>
                  <a:ea typeface="Pirata One"/>
                  <a:cs typeface="Pirata One"/>
                  <a:sym typeface="Pirata One"/>
                </a:rPr>
                <a:t>Objective of the Game</a:t>
              </a:r>
            </a:p>
          </p:txBody>
        </p:sp>
        <p:sp>
          <p:nvSpPr>
            <p:cNvPr id="13" name="TextBox 13"/>
            <p:cNvSpPr txBox="1"/>
            <p:nvPr/>
          </p:nvSpPr>
          <p:spPr>
            <a:xfrm>
              <a:off x="0" y="2274072"/>
              <a:ext cx="21421201" cy="1033615"/>
            </a:xfrm>
            <a:prstGeom prst="rect">
              <a:avLst/>
            </a:prstGeom>
          </p:spPr>
          <p:txBody>
            <a:bodyPr lIns="0" tIns="0" rIns="0" bIns="0" rtlCol="0" anchor="t">
              <a:spAutoFit/>
            </a:bodyPr>
            <a:lstStyle/>
            <a:p>
              <a:pPr algn="ctr">
                <a:lnSpc>
                  <a:spcPts val="3045"/>
                </a:lnSpc>
              </a:pPr>
              <a:r>
                <a:rPr lang="en-US" sz="2671" b="1">
                  <a:solidFill>
                    <a:srgbClr val="513153"/>
                  </a:solidFill>
                  <a:latin typeface="Fira Sans Bold"/>
                  <a:ea typeface="Fira Sans Bold"/>
                  <a:cs typeface="Fira Sans Bold"/>
                  <a:sym typeface="Fira Sans Bold"/>
                </a:rPr>
                <a:t>•- Win: Find the treasure on the grid.</a:t>
              </a:r>
            </a:p>
            <a:p>
              <a:pPr algn="ctr">
                <a:lnSpc>
                  <a:spcPts val="3045"/>
                </a:lnSpc>
              </a:pPr>
              <a:r>
                <a:rPr lang="en-US" sz="2671" b="1">
                  <a:solidFill>
                    <a:srgbClr val="513153"/>
                  </a:solidFill>
                  <a:latin typeface="Fira Sans Bold"/>
                  <a:ea typeface="Fira Sans Bold"/>
                  <a:cs typeface="Fira Sans Bold"/>
                  <a:sym typeface="Fira Sans Bold"/>
                </a:rPr>
                <a:t>•- Lose: Hit an obstacle before finding the treasure.</a:t>
              </a:r>
            </a:p>
          </p:txBody>
        </p:sp>
      </p:grpSp>
      <p:sp>
        <p:nvSpPr>
          <p:cNvPr id="14" name="TextBox 14"/>
          <p:cNvSpPr txBox="1"/>
          <p:nvPr/>
        </p:nvSpPr>
        <p:spPr>
          <a:xfrm>
            <a:off x="3821580" y="6626014"/>
            <a:ext cx="117613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Technology Used</a:t>
            </a:r>
          </a:p>
        </p:txBody>
      </p:sp>
      <p:sp>
        <p:nvSpPr>
          <p:cNvPr id="15" name="TextBox 15"/>
          <p:cNvSpPr txBox="1"/>
          <p:nvPr/>
        </p:nvSpPr>
        <p:spPr>
          <a:xfrm>
            <a:off x="1880199" y="8611075"/>
            <a:ext cx="16065901" cy="772830"/>
          </a:xfrm>
          <a:prstGeom prst="rect">
            <a:avLst/>
          </a:prstGeom>
        </p:spPr>
        <p:txBody>
          <a:bodyPr lIns="0" tIns="0" rIns="0" bIns="0" rtlCol="0" anchor="t">
            <a:spAutoFit/>
          </a:bodyPr>
          <a:lstStyle/>
          <a:p>
            <a:pPr algn="ctr">
              <a:lnSpc>
                <a:spcPts val="3045"/>
              </a:lnSpc>
            </a:pPr>
            <a:r>
              <a:rPr lang="en-US" sz="2671" b="1">
                <a:solidFill>
                  <a:srgbClr val="513153"/>
                </a:solidFill>
                <a:latin typeface="Fira Sans Bold"/>
                <a:ea typeface="Fira Sans Bold"/>
                <a:cs typeface="Fira Sans Bold"/>
                <a:sym typeface="Fira Sans Bold"/>
              </a:rPr>
              <a:t>•- Programming Language: Python</a:t>
            </a:r>
          </a:p>
          <a:p>
            <a:pPr algn="ctr">
              <a:lnSpc>
                <a:spcPts val="3045"/>
              </a:lnSpc>
            </a:pPr>
            <a:r>
              <a:rPr lang="en-US" sz="2671" b="1">
                <a:solidFill>
                  <a:srgbClr val="513153"/>
                </a:solidFill>
                <a:latin typeface="Fira Sans Bold"/>
                <a:ea typeface="Fira Sans Bold"/>
                <a:cs typeface="Fira Sans Bold"/>
                <a:sym typeface="Fira Sans Bold"/>
              </a:rPr>
              <a:t>•- Libraries: Pygame, Random</a:t>
            </a:r>
          </a:p>
        </p:txBody>
      </p:sp>
      <p:sp>
        <p:nvSpPr>
          <p:cNvPr id="16" name="Freeform 16"/>
          <p:cNvSpPr/>
          <p:nvPr/>
        </p:nvSpPr>
        <p:spPr>
          <a:xfrm>
            <a:off x="5409226" y="7976651"/>
            <a:ext cx="1616518" cy="1616518"/>
          </a:xfrm>
          <a:custGeom>
            <a:avLst/>
            <a:gdLst/>
            <a:ahLst/>
            <a:cxnLst/>
            <a:rect l="l" t="t" r="r" b="b"/>
            <a:pathLst>
              <a:path w="1616518" h="1616518">
                <a:moveTo>
                  <a:pt x="0" y="0"/>
                </a:moveTo>
                <a:lnTo>
                  <a:pt x="1616517" y="0"/>
                </a:lnTo>
                <a:lnTo>
                  <a:pt x="1616517" y="1616518"/>
                </a:lnTo>
                <a:lnTo>
                  <a:pt x="0" y="1616518"/>
                </a:lnTo>
                <a:lnTo>
                  <a:pt x="0" y="0"/>
                </a:lnTo>
                <a:close/>
              </a:path>
            </a:pathLst>
          </a:custGeom>
          <a:blipFill>
            <a:blip r:embed="rId13"/>
            <a:stretch>
              <a:fillRect/>
            </a:stretch>
          </a:blipFill>
        </p:spPr>
      </p:sp>
      <p:sp>
        <p:nvSpPr>
          <p:cNvPr id="17" name="Freeform 17"/>
          <p:cNvSpPr/>
          <p:nvPr/>
        </p:nvSpPr>
        <p:spPr>
          <a:xfrm rot="2865070">
            <a:off x="-778986" y="7491201"/>
            <a:ext cx="6466446" cy="3003052"/>
          </a:xfrm>
          <a:custGeom>
            <a:avLst/>
            <a:gdLst/>
            <a:ahLst/>
            <a:cxnLst/>
            <a:rect l="l" t="t" r="r" b="b"/>
            <a:pathLst>
              <a:path w="6466446" h="3003052">
                <a:moveTo>
                  <a:pt x="0" y="0"/>
                </a:moveTo>
                <a:lnTo>
                  <a:pt x="6466446" y="0"/>
                </a:lnTo>
                <a:lnTo>
                  <a:pt x="6466446" y="3003052"/>
                </a:lnTo>
                <a:lnTo>
                  <a:pt x="0" y="300305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8" name="Freeform 18"/>
          <p:cNvSpPr/>
          <p:nvPr/>
        </p:nvSpPr>
        <p:spPr>
          <a:xfrm rot="2865070">
            <a:off x="2074470" y="7002878"/>
            <a:ext cx="1949536" cy="1947545"/>
          </a:xfrm>
          <a:custGeom>
            <a:avLst/>
            <a:gdLst/>
            <a:ahLst/>
            <a:cxnLst/>
            <a:rect l="l" t="t" r="r" b="b"/>
            <a:pathLst>
              <a:path w="1949536" h="1947545">
                <a:moveTo>
                  <a:pt x="0" y="0"/>
                </a:moveTo>
                <a:lnTo>
                  <a:pt x="1949536" y="0"/>
                </a:lnTo>
                <a:lnTo>
                  <a:pt x="1949536" y="1947546"/>
                </a:lnTo>
                <a:lnTo>
                  <a:pt x="0" y="194754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9" name="Freeform 19"/>
          <p:cNvSpPr/>
          <p:nvPr/>
        </p:nvSpPr>
        <p:spPr>
          <a:xfrm>
            <a:off x="14950676" y="4185322"/>
            <a:ext cx="2218960" cy="2217611"/>
          </a:xfrm>
          <a:custGeom>
            <a:avLst/>
            <a:gdLst/>
            <a:ahLst/>
            <a:cxnLst/>
            <a:rect l="l" t="t" r="r" b="b"/>
            <a:pathLst>
              <a:path w="2218960" h="2217611">
                <a:moveTo>
                  <a:pt x="0" y="0"/>
                </a:moveTo>
                <a:lnTo>
                  <a:pt x="2218960" y="0"/>
                </a:lnTo>
                <a:lnTo>
                  <a:pt x="2218960" y="2217611"/>
                </a:lnTo>
                <a:lnTo>
                  <a:pt x="0" y="2217611"/>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20" name="Freeform 20"/>
          <p:cNvSpPr/>
          <p:nvPr/>
        </p:nvSpPr>
        <p:spPr>
          <a:xfrm rot="-2341363">
            <a:off x="14325359" y="5215047"/>
            <a:ext cx="6166534" cy="2863772"/>
          </a:xfrm>
          <a:custGeom>
            <a:avLst/>
            <a:gdLst/>
            <a:ahLst/>
            <a:cxnLst/>
            <a:rect l="l" t="t" r="r" b="b"/>
            <a:pathLst>
              <a:path w="6166534" h="2863772">
                <a:moveTo>
                  <a:pt x="0" y="0"/>
                </a:moveTo>
                <a:lnTo>
                  <a:pt x="6166534" y="0"/>
                </a:lnTo>
                <a:lnTo>
                  <a:pt x="6166534" y="2863771"/>
                </a:lnTo>
                <a:lnTo>
                  <a:pt x="0" y="286377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6" y="2141662"/>
            <a:ext cx="4907268" cy="8145358"/>
          </a:xfrm>
          <a:custGeom>
            <a:avLst/>
            <a:gdLst/>
            <a:ahLst/>
            <a:cxnLst/>
            <a:rect l="l" t="t" r="r" b="b"/>
            <a:pathLst>
              <a:path w="4907268" h="8145358">
                <a:moveTo>
                  <a:pt x="0" y="0"/>
                </a:moveTo>
                <a:lnTo>
                  <a:pt x="4907268" y="0"/>
                </a:lnTo>
                <a:lnTo>
                  <a:pt x="4907268" y="8145358"/>
                </a:lnTo>
                <a:lnTo>
                  <a:pt x="0" y="814535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5738297" y="4782211"/>
            <a:ext cx="2556462" cy="5504804"/>
          </a:xfrm>
          <a:custGeom>
            <a:avLst/>
            <a:gdLst/>
            <a:ahLst/>
            <a:cxnLst/>
            <a:rect l="l" t="t" r="r" b="b"/>
            <a:pathLst>
              <a:path w="2556462" h="5504804">
                <a:moveTo>
                  <a:pt x="0" y="0"/>
                </a:moveTo>
                <a:lnTo>
                  <a:pt x="2556462" y="0"/>
                </a:lnTo>
                <a:lnTo>
                  <a:pt x="2556462" y="5504804"/>
                </a:lnTo>
                <a:lnTo>
                  <a:pt x="0" y="55048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TextBox 4"/>
          <p:cNvSpPr txBox="1"/>
          <p:nvPr/>
        </p:nvSpPr>
        <p:spPr>
          <a:xfrm>
            <a:off x="2739525" y="981475"/>
            <a:ext cx="128089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Game Features</a:t>
            </a:r>
          </a:p>
        </p:txBody>
      </p:sp>
      <p:sp>
        <p:nvSpPr>
          <p:cNvPr id="5" name="Freeform 5"/>
          <p:cNvSpPr/>
          <p:nvPr/>
        </p:nvSpPr>
        <p:spPr>
          <a:xfrm>
            <a:off x="15971425" y="8416430"/>
            <a:ext cx="1654690" cy="1654690"/>
          </a:xfrm>
          <a:custGeom>
            <a:avLst/>
            <a:gdLst/>
            <a:ahLst/>
            <a:cxnLst/>
            <a:rect l="l" t="t" r="r" b="b"/>
            <a:pathLst>
              <a:path w="1654690" h="1654690">
                <a:moveTo>
                  <a:pt x="0" y="0"/>
                </a:moveTo>
                <a:lnTo>
                  <a:pt x="1654690" y="0"/>
                </a:lnTo>
                <a:lnTo>
                  <a:pt x="1654690" y="1654690"/>
                </a:lnTo>
                <a:lnTo>
                  <a:pt x="0" y="165469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1833469" y="2259551"/>
            <a:ext cx="1270715" cy="1270715"/>
          </a:xfrm>
          <a:custGeom>
            <a:avLst/>
            <a:gdLst/>
            <a:ahLst/>
            <a:cxnLst/>
            <a:rect l="l" t="t" r="r" b="b"/>
            <a:pathLst>
              <a:path w="1270715" h="1270715">
                <a:moveTo>
                  <a:pt x="0" y="0"/>
                </a:moveTo>
                <a:lnTo>
                  <a:pt x="1270714" y="0"/>
                </a:lnTo>
                <a:lnTo>
                  <a:pt x="1270714" y="1270714"/>
                </a:lnTo>
                <a:lnTo>
                  <a:pt x="0" y="1270714"/>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grpSp>
        <p:nvGrpSpPr>
          <p:cNvPr id="7" name="Group 7"/>
          <p:cNvGrpSpPr/>
          <p:nvPr/>
        </p:nvGrpSpPr>
        <p:grpSpPr>
          <a:xfrm>
            <a:off x="5894473" y="5726814"/>
            <a:ext cx="7105993" cy="4104714"/>
            <a:chOff x="0" y="0"/>
            <a:chExt cx="9474657" cy="5472952"/>
          </a:xfrm>
        </p:grpSpPr>
        <p:sp>
          <p:nvSpPr>
            <p:cNvPr id="8" name="Freeform 8"/>
            <p:cNvSpPr/>
            <p:nvPr/>
          </p:nvSpPr>
          <p:spPr>
            <a:xfrm>
              <a:off x="3717536" y="235941"/>
              <a:ext cx="5757121" cy="4999539"/>
            </a:xfrm>
            <a:custGeom>
              <a:avLst/>
              <a:gdLst/>
              <a:ahLst/>
              <a:cxnLst/>
              <a:rect l="l" t="t" r="r" b="b"/>
              <a:pathLst>
                <a:path w="5757121" h="4999539">
                  <a:moveTo>
                    <a:pt x="0" y="0"/>
                  </a:moveTo>
                  <a:lnTo>
                    <a:pt x="5757121" y="0"/>
                  </a:lnTo>
                  <a:lnTo>
                    <a:pt x="5757121" y="4999539"/>
                  </a:lnTo>
                  <a:lnTo>
                    <a:pt x="0" y="4999539"/>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9" name="Freeform 9"/>
            <p:cNvSpPr/>
            <p:nvPr/>
          </p:nvSpPr>
          <p:spPr>
            <a:xfrm>
              <a:off x="0" y="0"/>
              <a:ext cx="6025912" cy="5472952"/>
            </a:xfrm>
            <a:custGeom>
              <a:avLst/>
              <a:gdLst/>
              <a:ahLst/>
              <a:cxnLst/>
              <a:rect l="l" t="t" r="r" b="b"/>
              <a:pathLst>
                <a:path w="6025912" h="5472952">
                  <a:moveTo>
                    <a:pt x="0" y="0"/>
                  </a:moveTo>
                  <a:lnTo>
                    <a:pt x="6025912" y="0"/>
                  </a:lnTo>
                  <a:lnTo>
                    <a:pt x="6025912" y="5472952"/>
                  </a:lnTo>
                  <a:lnTo>
                    <a:pt x="0" y="5472952"/>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grpSp>
      <p:sp>
        <p:nvSpPr>
          <p:cNvPr id="10" name="Freeform 10"/>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grpSp>
        <p:nvGrpSpPr>
          <p:cNvPr id="11" name="Group 11"/>
          <p:cNvGrpSpPr/>
          <p:nvPr/>
        </p:nvGrpSpPr>
        <p:grpSpPr>
          <a:xfrm>
            <a:off x="15540688" y="441100"/>
            <a:ext cx="760860" cy="747846"/>
            <a:chOff x="0" y="0"/>
            <a:chExt cx="1014480" cy="997128"/>
          </a:xfrm>
        </p:grpSpPr>
        <p:sp>
          <p:nvSpPr>
            <p:cNvPr id="12" name="Freeform 12"/>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3" name="TextBox 13"/>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7" action="ppaction://hlinksldjump"/>
              </a:endParaRPr>
            </a:p>
          </p:txBody>
        </p:sp>
      </p:grpSp>
      <p:sp>
        <p:nvSpPr>
          <p:cNvPr id="14" name="Freeform 14"/>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5" name="Freeform 15"/>
          <p:cNvSpPr/>
          <p:nvPr/>
        </p:nvSpPr>
        <p:spPr>
          <a:xfrm>
            <a:off x="1443361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sp>
      <p:sp>
        <p:nvSpPr>
          <p:cNvPr id="16" name="TextBox 16"/>
          <p:cNvSpPr txBox="1"/>
          <p:nvPr/>
        </p:nvSpPr>
        <p:spPr>
          <a:xfrm>
            <a:off x="3104183" y="2857414"/>
            <a:ext cx="13520219" cy="3145195"/>
          </a:xfrm>
          <a:prstGeom prst="rect">
            <a:avLst/>
          </a:prstGeom>
        </p:spPr>
        <p:txBody>
          <a:bodyPr lIns="0" tIns="0" rIns="0" bIns="0" rtlCol="0" anchor="t">
            <a:spAutoFit/>
          </a:bodyPr>
          <a:lstStyle/>
          <a:p>
            <a:pPr algn="ctr">
              <a:lnSpc>
                <a:spcPts val="4984"/>
              </a:lnSpc>
            </a:pPr>
            <a:r>
              <a:rPr lang="en-US" sz="4153">
                <a:solidFill>
                  <a:srgbClr val="513153"/>
                </a:solidFill>
                <a:latin typeface="Pirata One"/>
                <a:ea typeface="Pirata One"/>
                <a:cs typeface="Pirata One"/>
                <a:sym typeface="Pirata One"/>
              </a:rPr>
              <a:t>•- Interactive grid-based gameplay.</a:t>
            </a:r>
          </a:p>
          <a:p>
            <a:pPr algn="ctr">
              <a:lnSpc>
                <a:spcPts val="4984"/>
              </a:lnSpc>
            </a:pPr>
            <a:r>
              <a:rPr lang="en-US" sz="4153">
                <a:solidFill>
                  <a:srgbClr val="513153"/>
                </a:solidFill>
                <a:latin typeface="Pirata One"/>
                <a:ea typeface="Pirata One"/>
                <a:cs typeface="Pirata One"/>
                <a:sym typeface="Pirata One"/>
              </a:rPr>
              <a:t>•- Randomly placed obstacles and treasure for replayability.</a:t>
            </a:r>
          </a:p>
          <a:p>
            <a:pPr algn="ctr">
              <a:lnSpc>
                <a:spcPts val="4984"/>
              </a:lnSpc>
            </a:pPr>
            <a:r>
              <a:rPr lang="en-US" sz="4153">
                <a:solidFill>
                  <a:srgbClr val="513153"/>
                </a:solidFill>
                <a:latin typeface="Pirata One"/>
                <a:ea typeface="Pirata One"/>
                <a:cs typeface="Pirata One"/>
                <a:sym typeface="Pirata One"/>
              </a:rPr>
              <a:t>•- Smooth navigation using arrow keys.</a:t>
            </a:r>
          </a:p>
          <a:p>
            <a:pPr algn="ctr">
              <a:lnSpc>
                <a:spcPts val="4984"/>
              </a:lnSpc>
            </a:pPr>
            <a:r>
              <a:rPr lang="en-US" sz="4153">
                <a:solidFill>
                  <a:srgbClr val="513153"/>
                </a:solidFill>
                <a:latin typeface="Pirata One"/>
                <a:ea typeface="Pirata One"/>
                <a:cs typeface="Pirata One"/>
                <a:sym typeface="Pirata One"/>
              </a:rPr>
              <a:t>•- Dynamic feedback for winning or losing.</a:t>
            </a:r>
          </a:p>
          <a:p>
            <a:pPr algn="ctr">
              <a:lnSpc>
                <a:spcPts val="4984"/>
              </a:lnSpc>
              <a:spcBef>
                <a:spcPct val="0"/>
              </a:spcBef>
            </a:pPr>
            <a:endParaRPr lang="en-US" sz="4153">
              <a:solidFill>
                <a:srgbClr val="513153"/>
              </a:solidFill>
              <a:latin typeface="Pirata One"/>
              <a:ea typeface="Pirata One"/>
              <a:cs typeface="Pirata One"/>
              <a:sym typeface="Pirata On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6" y="2141662"/>
            <a:ext cx="4907268" cy="8145358"/>
          </a:xfrm>
          <a:custGeom>
            <a:avLst/>
            <a:gdLst/>
            <a:ahLst/>
            <a:cxnLst/>
            <a:rect l="l" t="t" r="r" b="b"/>
            <a:pathLst>
              <a:path w="4907268" h="8145358">
                <a:moveTo>
                  <a:pt x="0" y="0"/>
                </a:moveTo>
                <a:lnTo>
                  <a:pt x="4907268" y="0"/>
                </a:lnTo>
                <a:lnTo>
                  <a:pt x="4907268" y="8145358"/>
                </a:lnTo>
                <a:lnTo>
                  <a:pt x="0" y="814535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5738297" y="4782211"/>
            <a:ext cx="2556462" cy="5504804"/>
          </a:xfrm>
          <a:custGeom>
            <a:avLst/>
            <a:gdLst/>
            <a:ahLst/>
            <a:cxnLst/>
            <a:rect l="l" t="t" r="r" b="b"/>
            <a:pathLst>
              <a:path w="2556462" h="5504804">
                <a:moveTo>
                  <a:pt x="0" y="0"/>
                </a:moveTo>
                <a:lnTo>
                  <a:pt x="2556462" y="0"/>
                </a:lnTo>
                <a:lnTo>
                  <a:pt x="2556462" y="5504804"/>
                </a:lnTo>
                <a:lnTo>
                  <a:pt x="0" y="55048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TextBox 4"/>
          <p:cNvSpPr txBox="1"/>
          <p:nvPr/>
        </p:nvSpPr>
        <p:spPr>
          <a:xfrm>
            <a:off x="2739525" y="981475"/>
            <a:ext cx="128089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Code Structure Overview</a:t>
            </a:r>
          </a:p>
        </p:txBody>
      </p:sp>
      <p:grpSp>
        <p:nvGrpSpPr>
          <p:cNvPr id="5" name="Group 5"/>
          <p:cNvGrpSpPr/>
          <p:nvPr/>
        </p:nvGrpSpPr>
        <p:grpSpPr>
          <a:xfrm>
            <a:off x="341201" y="6209848"/>
            <a:ext cx="7049426" cy="4077152"/>
            <a:chOff x="0" y="0"/>
            <a:chExt cx="9399235" cy="5436203"/>
          </a:xfrm>
        </p:grpSpPr>
        <p:sp>
          <p:nvSpPr>
            <p:cNvPr id="6" name="Freeform 6"/>
            <p:cNvSpPr/>
            <p:nvPr/>
          </p:nvSpPr>
          <p:spPr>
            <a:xfrm>
              <a:off x="4038545" y="120"/>
              <a:ext cx="5360690" cy="5435949"/>
            </a:xfrm>
            <a:custGeom>
              <a:avLst/>
              <a:gdLst/>
              <a:ahLst/>
              <a:cxnLst/>
              <a:rect l="l" t="t" r="r" b="b"/>
              <a:pathLst>
                <a:path w="5360690" h="5435949">
                  <a:moveTo>
                    <a:pt x="0" y="0"/>
                  </a:moveTo>
                  <a:lnTo>
                    <a:pt x="5360690" y="0"/>
                  </a:lnTo>
                  <a:lnTo>
                    <a:pt x="5360690" y="5435949"/>
                  </a:lnTo>
                  <a:lnTo>
                    <a:pt x="0" y="543594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Freeform 7"/>
            <p:cNvSpPr/>
            <p:nvPr/>
          </p:nvSpPr>
          <p:spPr>
            <a:xfrm>
              <a:off x="5090552" y="2123608"/>
              <a:ext cx="709133" cy="607557"/>
            </a:xfrm>
            <a:custGeom>
              <a:avLst/>
              <a:gdLst/>
              <a:ahLst/>
              <a:cxnLst/>
              <a:rect l="l" t="t" r="r" b="b"/>
              <a:pathLst>
                <a:path w="709133" h="607557">
                  <a:moveTo>
                    <a:pt x="0" y="0"/>
                  </a:moveTo>
                  <a:lnTo>
                    <a:pt x="709133" y="0"/>
                  </a:lnTo>
                  <a:lnTo>
                    <a:pt x="709133" y="607557"/>
                  </a:lnTo>
                  <a:lnTo>
                    <a:pt x="0" y="607557"/>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8" name="Freeform 8"/>
            <p:cNvSpPr/>
            <p:nvPr/>
          </p:nvSpPr>
          <p:spPr>
            <a:xfrm>
              <a:off x="0" y="0"/>
              <a:ext cx="5985381" cy="5436203"/>
            </a:xfrm>
            <a:custGeom>
              <a:avLst/>
              <a:gdLst/>
              <a:ahLst/>
              <a:cxnLst/>
              <a:rect l="l" t="t" r="r" b="b"/>
              <a:pathLst>
                <a:path w="5985381" h="5436203">
                  <a:moveTo>
                    <a:pt x="0" y="0"/>
                  </a:moveTo>
                  <a:lnTo>
                    <a:pt x="5985381" y="0"/>
                  </a:lnTo>
                  <a:lnTo>
                    <a:pt x="5985381" y="5436203"/>
                  </a:lnTo>
                  <a:lnTo>
                    <a:pt x="0" y="5436203"/>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grpSp>
      <p:sp>
        <p:nvSpPr>
          <p:cNvPr id="9" name="Freeform 9"/>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grpSp>
        <p:nvGrpSpPr>
          <p:cNvPr id="10" name="Group 10"/>
          <p:cNvGrpSpPr/>
          <p:nvPr/>
        </p:nvGrpSpPr>
        <p:grpSpPr>
          <a:xfrm>
            <a:off x="15540688" y="441100"/>
            <a:ext cx="760860" cy="747846"/>
            <a:chOff x="0" y="0"/>
            <a:chExt cx="1014480" cy="997128"/>
          </a:xfrm>
        </p:grpSpPr>
        <p:sp>
          <p:nvSpPr>
            <p:cNvPr id="11" name="Freeform 11"/>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2" name="TextBox 12"/>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5" action="ppaction://hlinksldjump"/>
              </a:endParaRPr>
            </a:p>
          </p:txBody>
        </p:sp>
      </p:grpSp>
      <p:sp>
        <p:nvSpPr>
          <p:cNvPr id="13" name="Freeform 13"/>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4" name="Freeform 14"/>
          <p:cNvSpPr/>
          <p:nvPr/>
        </p:nvSpPr>
        <p:spPr>
          <a:xfrm>
            <a:off x="1443361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5" name="TextBox 15"/>
          <p:cNvSpPr txBox="1"/>
          <p:nvPr/>
        </p:nvSpPr>
        <p:spPr>
          <a:xfrm>
            <a:off x="3071574" y="3023260"/>
            <a:ext cx="13933258" cy="3517902"/>
          </a:xfrm>
          <a:prstGeom prst="rect">
            <a:avLst/>
          </a:prstGeom>
        </p:spPr>
        <p:txBody>
          <a:bodyPr lIns="0" tIns="0" rIns="0" bIns="0" rtlCol="0" anchor="t">
            <a:spAutoFit/>
          </a:bodyPr>
          <a:lstStyle/>
          <a:p>
            <a:pPr algn="ctr">
              <a:lnSpc>
                <a:spcPts val="5574"/>
              </a:lnSpc>
            </a:pPr>
            <a:r>
              <a:rPr lang="en-US" sz="4645">
                <a:solidFill>
                  <a:srgbClr val="513153"/>
                </a:solidFill>
                <a:latin typeface="Pirata One"/>
                <a:ea typeface="Pirata One"/>
                <a:cs typeface="Pirata One"/>
                <a:sym typeface="Pirata One"/>
              </a:rPr>
              <a:t>•1. Initialization: Import libraries, set screen dimensions and colors.</a:t>
            </a:r>
          </a:p>
          <a:p>
            <a:pPr algn="ctr">
              <a:lnSpc>
                <a:spcPts val="5574"/>
              </a:lnSpc>
            </a:pPr>
            <a:r>
              <a:rPr lang="en-US" sz="4645">
                <a:solidFill>
                  <a:srgbClr val="513153"/>
                </a:solidFill>
                <a:latin typeface="Pirata One"/>
                <a:ea typeface="Pirata One"/>
                <a:cs typeface="Pirata One"/>
                <a:sym typeface="Pirata One"/>
              </a:rPr>
              <a:t>•2. Game Logic: Generate obstacles and treasure, detect collisions.</a:t>
            </a:r>
          </a:p>
          <a:p>
            <a:pPr algn="ctr">
              <a:lnSpc>
                <a:spcPts val="5574"/>
              </a:lnSpc>
            </a:pPr>
            <a:r>
              <a:rPr lang="en-US" sz="4645">
                <a:solidFill>
                  <a:srgbClr val="513153"/>
                </a:solidFill>
                <a:latin typeface="Pirata One"/>
                <a:ea typeface="Pirata One"/>
                <a:cs typeface="Pirata One"/>
                <a:sym typeface="Pirata One"/>
              </a:rPr>
              <a:t>•3. Rendering: Display game elements (grid, player, treasure).</a:t>
            </a:r>
          </a:p>
          <a:p>
            <a:pPr algn="ctr">
              <a:lnSpc>
                <a:spcPts val="5574"/>
              </a:lnSpc>
            </a:pPr>
            <a:r>
              <a:rPr lang="en-US" sz="4645">
                <a:solidFill>
                  <a:srgbClr val="513153"/>
                </a:solidFill>
                <a:latin typeface="Pirata One"/>
                <a:ea typeface="Pirata One"/>
                <a:cs typeface="Pirata One"/>
                <a:sym typeface="Pirata One"/>
              </a:rPr>
              <a:t>•4. Game Loop: Continuously run until game over or quit.</a:t>
            </a:r>
          </a:p>
          <a:p>
            <a:pPr algn="ctr">
              <a:lnSpc>
                <a:spcPts val="5574"/>
              </a:lnSpc>
              <a:spcBef>
                <a:spcPct val="0"/>
              </a:spcBef>
            </a:pPr>
            <a:endParaRPr lang="en-US" sz="4645">
              <a:solidFill>
                <a:srgbClr val="513153"/>
              </a:solidFill>
              <a:latin typeface="Pirata One"/>
              <a:ea typeface="Pirata One"/>
              <a:cs typeface="Pirata One"/>
              <a:sym typeface="Pirata On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6" y="2141662"/>
            <a:ext cx="4907268" cy="8145358"/>
          </a:xfrm>
          <a:custGeom>
            <a:avLst/>
            <a:gdLst/>
            <a:ahLst/>
            <a:cxnLst/>
            <a:rect l="l" t="t" r="r" b="b"/>
            <a:pathLst>
              <a:path w="4907268" h="8145358">
                <a:moveTo>
                  <a:pt x="0" y="0"/>
                </a:moveTo>
                <a:lnTo>
                  <a:pt x="4907268" y="0"/>
                </a:lnTo>
                <a:lnTo>
                  <a:pt x="4907268" y="8145358"/>
                </a:lnTo>
                <a:lnTo>
                  <a:pt x="0" y="814535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5738297" y="4782211"/>
            <a:ext cx="2556462" cy="5504804"/>
          </a:xfrm>
          <a:custGeom>
            <a:avLst/>
            <a:gdLst/>
            <a:ahLst/>
            <a:cxnLst/>
            <a:rect l="l" t="t" r="r" b="b"/>
            <a:pathLst>
              <a:path w="2556462" h="5504804">
                <a:moveTo>
                  <a:pt x="0" y="0"/>
                </a:moveTo>
                <a:lnTo>
                  <a:pt x="2556462" y="0"/>
                </a:lnTo>
                <a:lnTo>
                  <a:pt x="2556462" y="5504804"/>
                </a:lnTo>
                <a:lnTo>
                  <a:pt x="0" y="55048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TextBox 4"/>
          <p:cNvSpPr txBox="1"/>
          <p:nvPr/>
        </p:nvSpPr>
        <p:spPr>
          <a:xfrm>
            <a:off x="2453650" y="966719"/>
            <a:ext cx="128089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Future Enhancements</a:t>
            </a:r>
          </a:p>
        </p:txBody>
      </p:sp>
      <p:sp>
        <p:nvSpPr>
          <p:cNvPr id="5" name="Freeform 5"/>
          <p:cNvSpPr/>
          <p:nvPr/>
        </p:nvSpPr>
        <p:spPr>
          <a:xfrm>
            <a:off x="1870925" y="8005106"/>
            <a:ext cx="1654690" cy="1654690"/>
          </a:xfrm>
          <a:custGeom>
            <a:avLst/>
            <a:gdLst/>
            <a:ahLst/>
            <a:cxnLst/>
            <a:rect l="l" t="t" r="r" b="b"/>
            <a:pathLst>
              <a:path w="1654690" h="1654690">
                <a:moveTo>
                  <a:pt x="0" y="0"/>
                </a:moveTo>
                <a:lnTo>
                  <a:pt x="1654690" y="0"/>
                </a:lnTo>
                <a:lnTo>
                  <a:pt x="1654690" y="1654690"/>
                </a:lnTo>
                <a:lnTo>
                  <a:pt x="0" y="165469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16369469" y="8256901"/>
            <a:ext cx="1270715" cy="1270715"/>
          </a:xfrm>
          <a:custGeom>
            <a:avLst/>
            <a:gdLst/>
            <a:ahLst/>
            <a:cxnLst/>
            <a:rect l="l" t="t" r="r" b="b"/>
            <a:pathLst>
              <a:path w="1270715" h="1270715">
                <a:moveTo>
                  <a:pt x="0" y="0"/>
                </a:moveTo>
                <a:lnTo>
                  <a:pt x="1270714" y="0"/>
                </a:lnTo>
                <a:lnTo>
                  <a:pt x="1270714" y="1270714"/>
                </a:lnTo>
                <a:lnTo>
                  <a:pt x="0" y="1270714"/>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7" name="Freeform 7"/>
          <p:cNvSpPr/>
          <p:nvPr/>
        </p:nvSpPr>
        <p:spPr>
          <a:xfrm>
            <a:off x="1458841" y="1911133"/>
            <a:ext cx="1301620" cy="1300415"/>
          </a:xfrm>
          <a:custGeom>
            <a:avLst/>
            <a:gdLst/>
            <a:ahLst/>
            <a:cxnLst/>
            <a:rect l="l" t="t" r="r" b="b"/>
            <a:pathLst>
              <a:path w="1301620" h="1300415">
                <a:moveTo>
                  <a:pt x="0" y="0"/>
                </a:moveTo>
                <a:lnTo>
                  <a:pt x="1301620" y="0"/>
                </a:lnTo>
                <a:lnTo>
                  <a:pt x="1301620" y="1300416"/>
                </a:lnTo>
                <a:lnTo>
                  <a:pt x="0" y="130041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8" name="Freeform 8"/>
          <p:cNvSpPr/>
          <p:nvPr/>
        </p:nvSpPr>
        <p:spPr>
          <a:xfrm>
            <a:off x="448904" y="1723956"/>
            <a:ext cx="1009911" cy="1009750"/>
          </a:xfrm>
          <a:custGeom>
            <a:avLst/>
            <a:gdLst/>
            <a:ahLst/>
            <a:cxnLst/>
            <a:rect l="l" t="t" r="r" b="b"/>
            <a:pathLst>
              <a:path w="1009911" h="1009750">
                <a:moveTo>
                  <a:pt x="0" y="0"/>
                </a:moveTo>
                <a:lnTo>
                  <a:pt x="1009912" y="0"/>
                </a:lnTo>
                <a:lnTo>
                  <a:pt x="1009912" y="1009750"/>
                </a:lnTo>
                <a:lnTo>
                  <a:pt x="0" y="1009750"/>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9" name="Freeform 9"/>
          <p:cNvSpPr/>
          <p:nvPr/>
        </p:nvSpPr>
        <p:spPr>
          <a:xfrm>
            <a:off x="16624402" y="422950"/>
            <a:ext cx="784224" cy="784200"/>
          </a:xfrm>
          <a:custGeom>
            <a:avLst/>
            <a:gdLst/>
            <a:ahLst/>
            <a:cxnLst/>
            <a:rect l="l" t="t" r="r" b="b"/>
            <a:pathLst>
              <a:path w="784224" h="784200">
                <a:moveTo>
                  <a:pt x="0" y="0"/>
                </a:moveTo>
                <a:lnTo>
                  <a:pt x="784224" y="0"/>
                </a:lnTo>
                <a:lnTo>
                  <a:pt x="784224" y="784200"/>
                </a:lnTo>
                <a:lnTo>
                  <a:pt x="0" y="7842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10" name="Freeform 10"/>
          <p:cNvSpPr/>
          <p:nvPr/>
        </p:nvSpPr>
        <p:spPr>
          <a:xfrm>
            <a:off x="14410250" y="422950"/>
            <a:ext cx="784222" cy="784200"/>
          </a:xfrm>
          <a:custGeom>
            <a:avLst/>
            <a:gdLst/>
            <a:ahLst/>
            <a:cxnLst/>
            <a:rect l="l" t="t" r="r" b="b"/>
            <a:pathLst>
              <a:path w="784222" h="784200">
                <a:moveTo>
                  <a:pt x="0" y="0"/>
                </a:moveTo>
                <a:lnTo>
                  <a:pt x="784222" y="0"/>
                </a:lnTo>
                <a:lnTo>
                  <a:pt x="784222" y="784200"/>
                </a:lnTo>
                <a:lnTo>
                  <a:pt x="0" y="784200"/>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sp>
        <p:nvSpPr>
          <p:cNvPr id="11" name="Freeform 11"/>
          <p:cNvSpPr/>
          <p:nvPr/>
        </p:nvSpPr>
        <p:spPr>
          <a:xfrm>
            <a:off x="15517326" y="422950"/>
            <a:ext cx="784222" cy="784200"/>
          </a:xfrm>
          <a:custGeom>
            <a:avLst/>
            <a:gdLst/>
            <a:ahLst/>
            <a:cxnLst/>
            <a:rect l="l" t="t" r="r" b="b"/>
            <a:pathLst>
              <a:path w="784222" h="784200">
                <a:moveTo>
                  <a:pt x="0" y="0"/>
                </a:moveTo>
                <a:lnTo>
                  <a:pt x="784222" y="0"/>
                </a:lnTo>
                <a:lnTo>
                  <a:pt x="784222" y="784200"/>
                </a:lnTo>
                <a:lnTo>
                  <a:pt x="0" y="7842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sp>
      <p:sp>
        <p:nvSpPr>
          <p:cNvPr id="12" name="Freeform 12"/>
          <p:cNvSpPr/>
          <p:nvPr/>
        </p:nvSpPr>
        <p:spPr>
          <a:xfrm>
            <a:off x="14410250" y="1243240"/>
            <a:ext cx="2440636" cy="2980932"/>
          </a:xfrm>
          <a:custGeom>
            <a:avLst/>
            <a:gdLst/>
            <a:ahLst/>
            <a:cxnLst/>
            <a:rect l="l" t="t" r="r" b="b"/>
            <a:pathLst>
              <a:path w="2440636" h="2980932">
                <a:moveTo>
                  <a:pt x="0" y="0"/>
                </a:moveTo>
                <a:lnTo>
                  <a:pt x="2440636" y="0"/>
                </a:lnTo>
                <a:lnTo>
                  <a:pt x="2440636" y="2980932"/>
                </a:lnTo>
                <a:lnTo>
                  <a:pt x="0" y="2980932"/>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sp>
      <p:sp>
        <p:nvSpPr>
          <p:cNvPr id="13" name="TextBox 13"/>
          <p:cNvSpPr txBox="1"/>
          <p:nvPr/>
        </p:nvSpPr>
        <p:spPr>
          <a:xfrm>
            <a:off x="3113693" y="2946429"/>
            <a:ext cx="11296557" cy="3662039"/>
          </a:xfrm>
          <a:prstGeom prst="rect">
            <a:avLst/>
          </a:prstGeom>
        </p:spPr>
        <p:txBody>
          <a:bodyPr lIns="0" tIns="0" rIns="0" bIns="0" rtlCol="0" anchor="t">
            <a:spAutoFit/>
          </a:bodyPr>
          <a:lstStyle/>
          <a:p>
            <a:pPr algn="ctr">
              <a:lnSpc>
                <a:spcPts val="7235"/>
              </a:lnSpc>
            </a:pPr>
            <a:r>
              <a:rPr lang="en-US" sz="6029">
                <a:solidFill>
                  <a:srgbClr val="513153"/>
                </a:solidFill>
                <a:latin typeface="Pirata One"/>
                <a:ea typeface="Pirata One"/>
                <a:cs typeface="Pirata One"/>
                <a:sym typeface="Pirata One"/>
              </a:rPr>
              <a:t>•- Adding levels with increasing difficulty.</a:t>
            </a:r>
          </a:p>
          <a:p>
            <a:pPr algn="ctr">
              <a:lnSpc>
                <a:spcPts val="7235"/>
              </a:lnSpc>
            </a:pPr>
            <a:r>
              <a:rPr lang="en-US" sz="6029">
                <a:solidFill>
                  <a:srgbClr val="513153"/>
                </a:solidFill>
                <a:latin typeface="Pirata One"/>
                <a:ea typeface="Pirata One"/>
                <a:cs typeface="Pirata One"/>
                <a:sym typeface="Pirata One"/>
              </a:rPr>
              <a:t>•- Introducing time limits or bonus points.</a:t>
            </a:r>
          </a:p>
          <a:p>
            <a:pPr algn="ctr">
              <a:lnSpc>
                <a:spcPts val="7235"/>
              </a:lnSpc>
            </a:pPr>
            <a:r>
              <a:rPr lang="en-US" sz="6029">
                <a:solidFill>
                  <a:srgbClr val="513153"/>
                </a:solidFill>
                <a:latin typeface="Pirata One"/>
                <a:ea typeface="Pirata One"/>
                <a:cs typeface="Pirata One"/>
                <a:sym typeface="Pirata One"/>
              </a:rPr>
              <a:t>•- Multiplayer functionality.</a:t>
            </a:r>
          </a:p>
          <a:p>
            <a:pPr algn="ctr">
              <a:lnSpc>
                <a:spcPts val="7235"/>
              </a:lnSpc>
              <a:spcBef>
                <a:spcPct val="0"/>
              </a:spcBef>
            </a:pPr>
            <a:endParaRPr lang="en-US" sz="6029">
              <a:solidFill>
                <a:srgbClr val="513153"/>
              </a:solidFill>
              <a:latin typeface="Pirata One"/>
              <a:ea typeface="Pirata One"/>
              <a:cs typeface="Pirata One"/>
              <a:sym typeface="Pirata On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6" y="2141662"/>
            <a:ext cx="4907268" cy="8145358"/>
          </a:xfrm>
          <a:custGeom>
            <a:avLst/>
            <a:gdLst/>
            <a:ahLst/>
            <a:cxnLst/>
            <a:rect l="l" t="t" r="r" b="b"/>
            <a:pathLst>
              <a:path w="4907268" h="8145358">
                <a:moveTo>
                  <a:pt x="0" y="0"/>
                </a:moveTo>
                <a:lnTo>
                  <a:pt x="4907268" y="0"/>
                </a:lnTo>
                <a:lnTo>
                  <a:pt x="4907268" y="8145358"/>
                </a:lnTo>
                <a:lnTo>
                  <a:pt x="0" y="814535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5738297" y="4782211"/>
            <a:ext cx="2556462" cy="5504804"/>
          </a:xfrm>
          <a:custGeom>
            <a:avLst/>
            <a:gdLst/>
            <a:ahLst/>
            <a:cxnLst/>
            <a:rect l="l" t="t" r="r" b="b"/>
            <a:pathLst>
              <a:path w="2556462" h="5504804">
                <a:moveTo>
                  <a:pt x="0" y="0"/>
                </a:moveTo>
                <a:lnTo>
                  <a:pt x="2556462" y="0"/>
                </a:lnTo>
                <a:lnTo>
                  <a:pt x="2556462" y="5504804"/>
                </a:lnTo>
                <a:lnTo>
                  <a:pt x="0" y="55048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TextBox 4"/>
          <p:cNvSpPr txBox="1"/>
          <p:nvPr/>
        </p:nvSpPr>
        <p:spPr>
          <a:xfrm>
            <a:off x="2453650" y="2141662"/>
            <a:ext cx="128089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Conclusion</a:t>
            </a:r>
          </a:p>
        </p:txBody>
      </p:sp>
      <p:sp>
        <p:nvSpPr>
          <p:cNvPr id="5" name="Freeform 5"/>
          <p:cNvSpPr/>
          <p:nvPr/>
        </p:nvSpPr>
        <p:spPr>
          <a:xfrm>
            <a:off x="16115317" y="8506511"/>
            <a:ext cx="1295937" cy="1269499"/>
          </a:xfrm>
          <a:custGeom>
            <a:avLst/>
            <a:gdLst/>
            <a:ahLst/>
            <a:cxnLst/>
            <a:rect l="l" t="t" r="r" b="b"/>
            <a:pathLst>
              <a:path w="1295937" h="1269499">
                <a:moveTo>
                  <a:pt x="0" y="0"/>
                </a:moveTo>
                <a:lnTo>
                  <a:pt x="1295937" y="0"/>
                </a:lnTo>
                <a:lnTo>
                  <a:pt x="1295937" y="1269499"/>
                </a:lnTo>
                <a:lnTo>
                  <a:pt x="0" y="126949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2823619" y="8366151"/>
            <a:ext cx="1270715" cy="1270715"/>
          </a:xfrm>
          <a:custGeom>
            <a:avLst/>
            <a:gdLst/>
            <a:ahLst/>
            <a:cxnLst/>
            <a:rect l="l" t="t" r="r" b="b"/>
            <a:pathLst>
              <a:path w="1270715" h="1270715">
                <a:moveTo>
                  <a:pt x="0" y="0"/>
                </a:moveTo>
                <a:lnTo>
                  <a:pt x="1270714" y="0"/>
                </a:lnTo>
                <a:lnTo>
                  <a:pt x="1270714" y="1270714"/>
                </a:lnTo>
                <a:lnTo>
                  <a:pt x="0" y="1270714"/>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7" name="Freeform 7"/>
          <p:cNvSpPr/>
          <p:nvPr/>
        </p:nvSpPr>
        <p:spPr>
          <a:xfrm>
            <a:off x="1458841" y="1911133"/>
            <a:ext cx="1301620" cy="1300415"/>
          </a:xfrm>
          <a:custGeom>
            <a:avLst/>
            <a:gdLst/>
            <a:ahLst/>
            <a:cxnLst/>
            <a:rect l="l" t="t" r="r" b="b"/>
            <a:pathLst>
              <a:path w="1301620" h="1300415">
                <a:moveTo>
                  <a:pt x="0" y="0"/>
                </a:moveTo>
                <a:lnTo>
                  <a:pt x="1301620" y="0"/>
                </a:lnTo>
                <a:lnTo>
                  <a:pt x="1301620" y="1300416"/>
                </a:lnTo>
                <a:lnTo>
                  <a:pt x="0" y="130041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8" name="Freeform 8"/>
          <p:cNvSpPr/>
          <p:nvPr/>
        </p:nvSpPr>
        <p:spPr>
          <a:xfrm>
            <a:off x="448904" y="1723956"/>
            <a:ext cx="1009911" cy="1009750"/>
          </a:xfrm>
          <a:custGeom>
            <a:avLst/>
            <a:gdLst/>
            <a:ahLst/>
            <a:cxnLst/>
            <a:rect l="l" t="t" r="r" b="b"/>
            <a:pathLst>
              <a:path w="1009911" h="1009750">
                <a:moveTo>
                  <a:pt x="0" y="0"/>
                </a:moveTo>
                <a:lnTo>
                  <a:pt x="1009912" y="0"/>
                </a:lnTo>
                <a:lnTo>
                  <a:pt x="1009912" y="1009750"/>
                </a:lnTo>
                <a:lnTo>
                  <a:pt x="0" y="1009750"/>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9" name="Freeform 9"/>
          <p:cNvSpPr/>
          <p:nvPr/>
        </p:nvSpPr>
        <p:spPr>
          <a:xfrm rot="356419">
            <a:off x="12634919" y="1384425"/>
            <a:ext cx="2559553" cy="3178912"/>
          </a:xfrm>
          <a:custGeom>
            <a:avLst/>
            <a:gdLst/>
            <a:ahLst/>
            <a:cxnLst/>
            <a:rect l="l" t="t" r="r" b="b"/>
            <a:pathLst>
              <a:path w="2559553" h="3178912">
                <a:moveTo>
                  <a:pt x="0" y="0"/>
                </a:moveTo>
                <a:lnTo>
                  <a:pt x="2559553" y="0"/>
                </a:lnTo>
                <a:lnTo>
                  <a:pt x="2559553" y="3178912"/>
                </a:lnTo>
                <a:lnTo>
                  <a:pt x="0" y="3178912"/>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10" name="Freeform 10"/>
          <p:cNvSpPr/>
          <p:nvPr/>
        </p:nvSpPr>
        <p:spPr>
          <a:xfrm>
            <a:off x="14410250" y="422950"/>
            <a:ext cx="784222" cy="784200"/>
          </a:xfrm>
          <a:custGeom>
            <a:avLst/>
            <a:gdLst/>
            <a:ahLst/>
            <a:cxnLst/>
            <a:rect l="l" t="t" r="r" b="b"/>
            <a:pathLst>
              <a:path w="784222" h="784200">
                <a:moveTo>
                  <a:pt x="0" y="0"/>
                </a:moveTo>
                <a:lnTo>
                  <a:pt x="784222" y="0"/>
                </a:lnTo>
                <a:lnTo>
                  <a:pt x="784222" y="784200"/>
                </a:lnTo>
                <a:lnTo>
                  <a:pt x="0" y="784200"/>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sp>
        <p:nvSpPr>
          <p:cNvPr id="11" name="Freeform 11"/>
          <p:cNvSpPr/>
          <p:nvPr/>
        </p:nvSpPr>
        <p:spPr>
          <a:xfrm>
            <a:off x="15517326" y="422950"/>
            <a:ext cx="784222" cy="784200"/>
          </a:xfrm>
          <a:custGeom>
            <a:avLst/>
            <a:gdLst/>
            <a:ahLst/>
            <a:cxnLst/>
            <a:rect l="l" t="t" r="r" b="b"/>
            <a:pathLst>
              <a:path w="784222" h="784200">
                <a:moveTo>
                  <a:pt x="0" y="0"/>
                </a:moveTo>
                <a:lnTo>
                  <a:pt x="784222" y="0"/>
                </a:lnTo>
                <a:lnTo>
                  <a:pt x="784222" y="784200"/>
                </a:lnTo>
                <a:lnTo>
                  <a:pt x="0" y="7842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sp>
      <p:sp>
        <p:nvSpPr>
          <p:cNvPr id="12" name="Freeform 12"/>
          <p:cNvSpPr/>
          <p:nvPr/>
        </p:nvSpPr>
        <p:spPr>
          <a:xfrm>
            <a:off x="16624402" y="422950"/>
            <a:ext cx="784224" cy="784200"/>
          </a:xfrm>
          <a:custGeom>
            <a:avLst/>
            <a:gdLst/>
            <a:ahLst/>
            <a:cxnLst/>
            <a:rect l="l" t="t" r="r" b="b"/>
            <a:pathLst>
              <a:path w="784224" h="784200">
                <a:moveTo>
                  <a:pt x="0" y="0"/>
                </a:moveTo>
                <a:lnTo>
                  <a:pt x="784224" y="0"/>
                </a:lnTo>
                <a:lnTo>
                  <a:pt x="784224" y="784200"/>
                </a:lnTo>
                <a:lnTo>
                  <a:pt x="0" y="784200"/>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sp>
      <p:sp>
        <p:nvSpPr>
          <p:cNvPr id="13" name="TextBox 13"/>
          <p:cNvSpPr txBox="1"/>
          <p:nvPr/>
        </p:nvSpPr>
        <p:spPr>
          <a:xfrm>
            <a:off x="2760461" y="5143500"/>
            <a:ext cx="14002824" cy="1903355"/>
          </a:xfrm>
          <a:prstGeom prst="rect">
            <a:avLst/>
          </a:prstGeom>
        </p:spPr>
        <p:txBody>
          <a:bodyPr lIns="0" tIns="0" rIns="0" bIns="0" rtlCol="0" anchor="t">
            <a:spAutoFit/>
          </a:bodyPr>
          <a:lstStyle/>
          <a:p>
            <a:pPr algn="ctr">
              <a:lnSpc>
                <a:spcPts val="5027"/>
              </a:lnSpc>
            </a:pPr>
            <a:r>
              <a:rPr lang="en-US" sz="4189">
                <a:solidFill>
                  <a:srgbClr val="513153"/>
                </a:solidFill>
                <a:latin typeface="Pirata One"/>
                <a:ea typeface="Pirata One"/>
                <a:cs typeface="Pirata One"/>
                <a:sym typeface="Pirata One"/>
              </a:rPr>
              <a:t>•- A fun, interactive game showcasing team collaboration and Python skills.</a:t>
            </a:r>
          </a:p>
          <a:p>
            <a:pPr algn="ctr">
              <a:lnSpc>
                <a:spcPts val="5027"/>
              </a:lnSpc>
            </a:pPr>
            <a:r>
              <a:rPr lang="en-US" sz="4189">
                <a:solidFill>
                  <a:srgbClr val="513153"/>
                </a:solidFill>
                <a:latin typeface="Pirata One"/>
                <a:ea typeface="Pirata One"/>
                <a:cs typeface="Pirata One"/>
                <a:sym typeface="Pirata One"/>
              </a:rPr>
              <a:t>•- Built from scratch with dynamic gameplay and logical mechanics.</a:t>
            </a:r>
          </a:p>
          <a:p>
            <a:pPr algn="ctr">
              <a:lnSpc>
                <a:spcPts val="5027"/>
              </a:lnSpc>
              <a:spcBef>
                <a:spcPct val="0"/>
              </a:spcBef>
            </a:pPr>
            <a:endParaRPr lang="en-US" sz="4189">
              <a:solidFill>
                <a:srgbClr val="513153"/>
              </a:solidFill>
              <a:latin typeface="Pirata One"/>
              <a:ea typeface="Pirata One"/>
              <a:cs typeface="Pirata One"/>
              <a:sym typeface="Pirata On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2457793" y="-791"/>
            <a:ext cx="5830606" cy="9677966"/>
          </a:xfrm>
          <a:custGeom>
            <a:avLst/>
            <a:gdLst/>
            <a:ahLst/>
            <a:cxnLst/>
            <a:rect l="l" t="t" r="r" b="b"/>
            <a:pathLst>
              <a:path w="5830606" h="9677966">
                <a:moveTo>
                  <a:pt x="0" y="0"/>
                </a:moveTo>
                <a:lnTo>
                  <a:pt x="5830606" y="0"/>
                </a:lnTo>
                <a:lnTo>
                  <a:pt x="5830606" y="9677966"/>
                </a:lnTo>
                <a:lnTo>
                  <a:pt x="0" y="96779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6" y="4"/>
            <a:ext cx="3410752" cy="3550272"/>
          </a:xfrm>
          <a:custGeom>
            <a:avLst/>
            <a:gdLst/>
            <a:ahLst/>
            <a:cxnLst/>
            <a:rect l="l" t="t" r="r" b="b"/>
            <a:pathLst>
              <a:path w="3410752" h="3550272">
                <a:moveTo>
                  <a:pt x="0" y="0"/>
                </a:moveTo>
                <a:lnTo>
                  <a:pt x="3410752" y="0"/>
                </a:lnTo>
                <a:lnTo>
                  <a:pt x="3410752" y="3550272"/>
                </a:lnTo>
                <a:lnTo>
                  <a:pt x="0" y="355027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Freeform 4"/>
          <p:cNvSpPr/>
          <p:nvPr/>
        </p:nvSpPr>
        <p:spPr>
          <a:xfrm>
            <a:off x="14410250" y="422950"/>
            <a:ext cx="784222" cy="784200"/>
          </a:xfrm>
          <a:custGeom>
            <a:avLst/>
            <a:gdLst/>
            <a:ahLst/>
            <a:cxnLst/>
            <a:rect l="l" t="t" r="r" b="b"/>
            <a:pathLst>
              <a:path w="784222" h="784200">
                <a:moveTo>
                  <a:pt x="0" y="0"/>
                </a:moveTo>
                <a:lnTo>
                  <a:pt x="784222" y="0"/>
                </a:lnTo>
                <a:lnTo>
                  <a:pt x="784222" y="784200"/>
                </a:lnTo>
                <a:lnTo>
                  <a:pt x="0" y="78420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5" name="Freeform 5"/>
          <p:cNvSpPr/>
          <p:nvPr/>
        </p:nvSpPr>
        <p:spPr>
          <a:xfrm>
            <a:off x="15517326" y="422950"/>
            <a:ext cx="784222" cy="784200"/>
          </a:xfrm>
          <a:custGeom>
            <a:avLst/>
            <a:gdLst/>
            <a:ahLst/>
            <a:cxnLst/>
            <a:rect l="l" t="t" r="r" b="b"/>
            <a:pathLst>
              <a:path w="784222" h="784200">
                <a:moveTo>
                  <a:pt x="0" y="0"/>
                </a:moveTo>
                <a:lnTo>
                  <a:pt x="784222" y="0"/>
                </a:lnTo>
                <a:lnTo>
                  <a:pt x="784222" y="784200"/>
                </a:lnTo>
                <a:lnTo>
                  <a:pt x="0" y="78420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6" name="Freeform 6"/>
          <p:cNvSpPr/>
          <p:nvPr/>
        </p:nvSpPr>
        <p:spPr>
          <a:xfrm>
            <a:off x="16624402" y="422950"/>
            <a:ext cx="784224" cy="784200"/>
          </a:xfrm>
          <a:custGeom>
            <a:avLst/>
            <a:gdLst/>
            <a:ahLst/>
            <a:cxnLst/>
            <a:rect l="l" t="t" r="r" b="b"/>
            <a:pathLst>
              <a:path w="784224" h="784200">
                <a:moveTo>
                  <a:pt x="0" y="0"/>
                </a:moveTo>
                <a:lnTo>
                  <a:pt x="784224" y="0"/>
                </a:lnTo>
                <a:lnTo>
                  <a:pt x="784224" y="784200"/>
                </a:lnTo>
                <a:lnTo>
                  <a:pt x="0" y="78420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7" name="TextBox 7"/>
          <p:cNvSpPr txBox="1"/>
          <p:nvPr/>
        </p:nvSpPr>
        <p:spPr>
          <a:xfrm>
            <a:off x="2739525" y="981475"/>
            <a:ext cx="12808950" cy="962550"/>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Yaaaay!</a:t>
            </a:r>
          </a:p>
        </p:txBody>
      </p:sp>
      <p:sp>
        <p:nvSpPr>
          <p:cNvPr id="8" name="Freeform 8"/>
          <p:cNvSpPr/>
          <p:nvPr/>
        </p:nvSpPr>
        <p:spPr>
          <a:xfrm>
            <a:off x="8516262" y="2792894"/>
            <a:ext cx="7283634" cy="6325316"/>
          </a:xfrm>
          <a:custGeom>
            <a:avLst/>
            <a:gdLst/>
            <a:ahLst/>
            <a:cxnLst/>
            <a:rect l="l" t="t" r="r" b="b"/>
            <a:pathLst>
              <a:path w="7283634" h="6325316">
                <a:moveTo>
                  <a:pt x="0" y="0"/>
                </a:moveTo>
                <a:lnTo>
                  <a:pt x="7283634" y="0"/>
                </a:lnTo>
                <a:lnTo>
                  <a:pt x="7283634" y="6325316"/>
                </a:lnTo>
                <a:lnTo>
                  <a:pt x="0" y="632531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9" name="Freeform 9"/>
          <p:cNvSpPr/>
          <p:nvPr/>
        </p:nvSpPr>
        <p:spPr>
          <a:xfrm>
            <a:off x="3147670" y="2792644"/>
            <a:ext cx="4092348" cy="6149300"/>
          </a:xfrm>
          <a:custGeom>
            <a:avLst/>
            <a:gdLst/>
            <a:ahLst/>
            <a:cxnLst/>
            <a:rect l="l" t="t" r="r" b="b"/>
            <a:pathLst>
              <a:path w="4092348" h="6149300">
                <a:moveTo>
                  <a:pt x="0" y="0"/>
                </a:moveTo>
                <a:lnTo>
                  <a:pt x="4092348" y="0"/>
                </a:lnTo>
                <a:lnTo>
                  <a:pt x="4092348" y="6149300"/>
                </a:lnTo>
                <a:lnTo>
                  <a:pt x="0" y="61493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331716" y="-1056906"/>
            <a:ext cx="18288000" cy="15430412"/>
            <a:chOff x="0" y="0"/>
            <a:chExt cx="24384000" cy="20573883"/>
          </a:xfrm>
        </p:grpSpPr>
        <p:sp>
          <p:nvSpPr>
            <p:cNvPr id="3" name="Freeform 3"/>
            <p:cNvSpPr/>
            <p:nvPr/>
          </p:nvSpPr>
          <p:spPr>
            <a:xfrm>
              <a:off x="0" y="0"/>
              <a:ext cx="24384000" cy="20573746"/>
            </a:xfrm>
            <a:custGeom>
              <a:avLst/>
              <a:gdLst/>
              <a:ahLst/>
              <a:cxnLst/>
              <a:rect l="l" t="t" r="r" b="b"/>
              <a:pathLst>
                <a:path w="24384000" h="20573746">
                  <a:moveTo>
                    <a:pt x="0" y="0"/>
                  </a:moveTo>
                  <a:lnTo>
                    <a:pt x="0" y="10286873"/>
                  </a:lnTo>
                  <a:lnTo>
                    <a:pt x="0" y="20573746"/>
                  </a:lnTo>
                  <a:lnTo>
                    <a:pt x="14618208" y="20573746"/>
                  </a:lnTo>
                  <a:cubicBezTo>
                    <a:pt x="14761465" y="20573746"/>
                    <a:pt x="14889480" y="20399121"/>
                    <a:pt x="14956537" y="20132929"/>
                  </a:cubicBezTo>
                  <a:lnTo>
                    <a:pt x="15370048" y="18399252"/>
                  </a:lnTo>
                  <a:lnTo>
                    <a:pt x="15782545" y="20132929"/>
                  </a:lnTo>
                  <a:cubicBezTo>
                    <a:pt x="15850617" y="20399121"/>
                    <a:pt x="15977617" y="20573746"/>
                    <a:pt x="16120746" y="20573746"/>
                  </a:cubicBezTo>
                  <a:lnTo>
                    <a:pt x="24384000" y="20573746"/>
                  </a:lnTo>
                  <a:lnTo>
                    <a:pt x="24384000" y="10286873"/>
                  </a:lnTo>
                  <a:lnTo>
                    <a:pt x="24384000" y="0"/>
                  </a:lnTo>
                  <a:lnTo>
                    <a:pt x="9765792" y="0"/>
                  </a:lnTo>
                  <a:cubicBezTo>
                    <a:pt x="9622536" y="0"/>
                    <a:pt x="9494520" y="174625"/>
                    <a:pt x="9427464" y="440944"/>
                  </a:cubicBezTo>
                  <a:lnTo>
                    <a:pt x="9013952" y="2172335"/>
                  </a:lnTo>
                  <a:lnTo>
                    <a:pt x="8601456" y="440944"/>
                  </a:lnTo>
                  <a:cubicBezTo>
                    <a:pt x="8533384" y="174625"/>
                    <a:pt x="8406384" y="0"/>
                    <a:pt x="8263128" y="0"/>
                  </a:cubicBezTo>
                  <a:close/>
                </a:path>
              </a:pathLst>
            </a:custGeom>
            <a:solidFill>
              <a:srgbClr val="80929A"/>
            </a:solidFill>
          </p:spPr>
        </p:sp>
      </p:grpSp>
      <p:grpSp>
        <p:nvGrpSpPr>
          <p:cNvPr id="4" name="Group 4"/>
          <p:cNvGrpSpPr/>
          <p:nvPr/>
        </p:nvGrpSpPr>
        <p:grpSpPr>
          <a:xfrm rot="5400000">
            <a:off x="12757434" y="-3250260"/>
            <a:ext cx="307904" cy="1837024"/>
            <a:chOff x="0" y="0"/>
            <a:chExt cx="410539" cy="2449365"/>
          </a:xfrm>
        </p:grpSpPr>
        <p:sp>
          <p:nvSpPr>
            <p:cNvPr id="5" name="Freeform 5"/>
            <p:cNvSpPr/>
            <p:nvPr/>
          </p:nvSpPr>
          <p:spPr>
            <a:xfrm>
              <a:off x="0" y="0"/>
              <a:ext cx="410464" cy="2449195"/>
            </a:xfrm>
            <a:custGeom>
              <a:avLst/>
              <a:gdLst/>
              <a:ahLst/>
              <a:cxnLst/>
              <a:rect l="l" t="t" r="r" b="b"/>
              <a:pathLst>
                <a:path w="410464" h="2449195">
                  <a:moveTo>
                    <a:pt x="0" y="0"/>
                  </a:moveTo>
                  <a:lnTo>
                    <a:pt x="0" y="2449195"/>
                  </a:lnTo>
                  <a:cubicBezTo>
                    <a:pt x="226568" y="2447798"/>
                    <a:pt x="410464" y="2175002"/>
                    <a:pt x="410464" y="1837309"/>
                  </a:cubicBezTo>
                  <a:lnTo>
                    <a:pt x="410464" y="613410"/>
                  </a:lnTo>
                  <a:cubicBezTo>
                    <a:pt x="410464" y="274193"/>
                    <a:pt x="226568" y="0"/>
                    <a:pt x="0" y="0"/>
                  </a:cubicBezTo>
                  <a:close/>
                </a:path>
              </a:pathLst>
            </a:custGeom>
            <a:solidFill>
              <a:srgbClr val="513153"/>
            </a:solidFill>
          </p:spPr>
        </p:sp>
      </p:grpSp>
      <p:grpSp>
        <p:nvGrpSpPr>
          <p:cNvPr id="6" name="Group 6"/>
          <p:cNvGrpSpPr/>
          <p:nvPr/>
        </p:nvGrpSpPr>
        <p:grpSpPr>
          <a:xfrm rot="5400000">
            <a:off x="6521228" y="-8260772"/>
            <a:ext cx="615744" cy="12165890"/>
            <a:chOff x="0" y="0"/>
            <a:chExt cx="820992" cy="16221187"/>
          </a:xfrm>
        </p:grpSpPr>
        <p:sp>
          <p:nvSpPr>
            <p:cNvPr id="7" name="Freeform 7"/>
            <p:cNvSpPr/>
            <p:nvPr/>
          </p:nvSpPr>
          <p:spPr>
            <a:xfrm>
              <a:off x="0" y="0"/>
              <a:ext cx="820928" cy="16221075"/>
            </a:xfrm>
            <a:custGeom>
              <a:avLst/>
              <a:gdLst/>
              <a:ahLst/>
              <a:cxnLst/>
              <a:rect l="l" t="t" r="r" b="b"/>
              <a:pathLst>
                <a:path w="820928" h="16221075">
                  <a:moveTo>
                    <a:pt x="0" y="0"/>
                  </a:moveTo>
                  <a:lnTo>
                    <a:pt x="0" y="16221075"/>
                  </a:lnTo>
                  <a:cubicBezTo>
                    <a:pt x="451104" y="16221075"/>
                    <a:pt x="820928" y="15671292"/>
                    <a:pt x="820928" y="14997176"/>
                  </a:cubicBezTo>
                  <a:lnTo>
                    <a:pt x="820928" y="9221597"/>
                  </a:lnTo>
                  <a:lnTo>
                    <a:pt x="820928" y="8111236"/>
                  </a:lnTo>
                  <a:lnTo>
                    <a:pt x="820928" y="7001002"/>
                  </a:lnTo>
                  <a:lnTo>
                    <a:pt x="820928" y="1224026"/>
                  </a:lnTo>
                  <a:cubicBezTo>
                    <a:pt x="820928" y="551434"/>
                    <a:pt x="451104" y="1524"/>
                    <a:pt x="0" y="0"/>
                  </a:cubicBezTo>
                  <a:close/>
                </a:path>
              </a:pathLst>
            </a:custGeom>
            <a:solidFill>
              <a:srgbClr val="AF77B2"/>
            </a:solidFill>
          </p:spPr>
        </p:sp>
      </p:grpSp>
      <p:sp>
        <p:nvSpPr>
          <p:cNvPr id="8" name="Freeform 8"/>
          <p:cNvSpPr/>
          <p:nvPr/>
        </p:nvSpPr>
        <p:spPr>
          <a:xfrm>
            <a:off x="10484467" y="-3807495"/>
            <a:ext cx="13414526" cy="7070708"/>
          </a:xfrm>
          <a:custGeom>
            <a:avLst/>
            <a:gdLst/>
            <a:ahLst/>
            <a:cxnLst/>
            <a:rect l="l" t="t" r="r" b="b"/>
            <a:pathLst>
              <a:path w="13414526" h="7070708">
                <a:moveTo>
                  <a:pt x="0" y="0"/>
                </a:moveTo>
                <a:lnTo>
                  <a:pt x="13414526" y="0"/>
                </a:lnTo>
                <a:lnTo>
                  <a:pt x="13414526" y="7070708"/>
                </a:lnTo>
                <a:lnTo>
                  <a:pt x="0" y="707070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Freeform 9"/>
          <p:cNvSpPr/>
          <p:nvPr/>
        </p:nvSpPr>
        <p:spPr>
          <a:xfrm>
            <a:off x="3794949" y="5073360"/>
            <a:ext cx="6689518" cy="10277242"/>
          </a:xfrm>
          <a:custGeom>
            <a:avLst/>
            <a:gdLst/>
            <a:ahLst/>
            <a:cxnLst/>
            <a:rect l="l" t="t" r="r" b="b"/>
            <a:pathLst>
              <a:path w="6689518" h="10277242">
                <a:moveTo>
                  <a:pt x="0" y="0"/>
                </a:moveTo>
                <a:lnTo>
                  <a:pt x="6689518" y="0"/>
                </a:lnTo>
                <a:lnTo>
                  <a:pt x="6689518" y="10277242"/>
                </a:lnTo>
                <a:lnTo>
                  <a:pt x="0" y="1027724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TextBox 10"/>
          <p:cNvSpPr txBox="1"/>
          <p:nvPr/>
        </p:nvSpPr>
        <p:spPr>
          <a:xfrm>
            <a:off x="7139708" y="807227"/>
            <a:ext cx="4884750" cy="1817550"/>
          </a:xfrm>
          <a:prstGeom prst="rect">
            <a:avLst/>
          </a:prstGeom>
        </p:spPr>
        <p:txBody>
          <a:bodyPr lIns="0" tIns="0" rIns="0" bIns="0" rtlCol="0" anchor="t">
            <a:spAutoFit/>
          </a:bodyPr>
          <a:lstStyle/>
          <a:p>
            <a:pPr algn="ctr">
              <a:lnSpc>
                <a:spcPts val="9599"/>
              </a:lnSpc>
            </a:pPr>
            <a:r>
              <a:rPr lang="en-US" sz="9999">
                <a:solidFill>
                  <a:srgbClr val="513153"/>
                </a:solidFill>
                <a:latin typeface="Pirata One"/>
                <a:ea typeface="Pirata One"/>
                <a:cs typeface="Pirata One"/>
                <a:sym typeface="Pirata One"/>
              </a:rPr>
              <a:t>Our team</a:t>
            </a:r>
          </a:p>
        </p:txBody>
      </p:sp>
      <p:sp>
        <p:nvSpPr>
          <p:cNvPr id="11" name="TextBox 11"/>
          <p:cNvSpPr txBox="1"/>
          <p:nvPr/>
        </p:nvSpPr>
        <p:spPr>
          <a:xfrm>
            <a:off x="2527748" y="2415488"/>
            <a:ext cx="5762199" cy="847725"/>
          </a:xfrm>
          <a:prstGeom prst="rect">
            <a:avLst/>
          </a:prstGeom>
        </p:spPr>
        <p:txBody>
          <a:bodyPr lIns="0" tIns="0" rIns="0" bIns="0" rtlCol="0" anchor="t">
            <a:spAutoFit/>
          </a:bodyPr>
          <a:lstStyle/>
          <a:p>
            <a:pPr algn="ctr">
              <a:lnSpc>
                <a:spcPts val="6719"/>
              </a:lnSpc>
            </a:pPr>
            <a:r>
              <a:rPr lang="en-US" sz="5599">
                <a:solidFill>
                  <a:srgbClr val="FFFFFF"/>
                </a:solidFill>
                <a:latin typeface="Pirata One"/>
                <a:ea typeface="Pirata One"/>
                <a:cs typeface="Pirata One"/>
                <a:sym typeface="Pirata One"/>
              </a:rPr>
              <a:t>MD. Rahmatullah Ashik</a:t>
            </a:r>
          </a:p>
        </p:txBody>
      </p:sp>
      <p:sp>
        <p:nvSpPr>
          <p:cNvPr id="12" name="TextBox 12"/>
          <p:cNvSpPr txBox="1"/>
          <p:nvPr/>
        </p:nvSpPr>
        <p:spPr>
          <a:xfrm>
            <a:off x="3016358" y="3253688"/>
            <a:ext cx="4123350" cy="981075"/>
          </a:xfrm>
          <a:prstGeom prst="rect">
            <a:avLst/>
          </a:prstGeom>
        </p:spPr>
        <p:txBody>
          <a:bodyPr lIns="0" tIns="0" rIns="0" bIns="0" rtlCol="0" anchor="t">
            <a:spAutoFit/>
          </a:bodyPr>
          <a:lstStyle/>
          <a:p>
            <a:pPr algn="ctr">
              <a:lnSpc>
                <a:spcPts val="3840"/>
              </a:lnSpc>
            </a:pPr>
            <a:r>
              <a:rPr lang="en-US" sz="3200" b="1">
                <a:solidFill>
                  <a:srgbClr val="513153"/>
                </a:solidFill>
                <a:latin typeface="Fira Sans Bold"/>
                <a:ea typeface="Fira Sans Bold"/>
                <a:cs typeface="Fira Sans Bold"/>
                <a:sym typeface="Fira Sans Bold"/>
              </a:rPr>
              <a:t>ID: 0432220005101007</a:t>
            </a:r>
          </a:p>
          <a:p>
            <a:pPr algn="ctr">
              <a:lnSpc>
                <a:spcPts val="3840"/>
              </a:lnSpc>
            </a:pPr>
            <a:r>
              <a:rPr lang="en-US" sz="3200" b="1">
                <a:solidFill>
                  <a:srgbClr val="513153"/>
                </a:solidFill>
                <a:latin typeface="Fira Sans Bold"/>
                <a:ea typeface="Fira Sans Bold"/>
                <a:cs typeface="Fira Sans Bold"/>
                <a:sym typeface="Fira Sans Bold"/>
              </a:rPr>
              <a:t>5A</a:t>
            </a:r>
          </a:p>
        </p:txBody>
      </p:sp>
      <p:sp>
        <p:nvSpPr>
          <p:cNvPr id="13" name="Freeform 13"/>
          <p:cNvSpPr/>
          <p:nvPr/>
        </p:nvSpPr>
        <p:spPr>
          <a:xfrm>
            <a:off x="16155946" y="6869400"/>
            <a:ext cx="1416152" cy="1416664"/>
          </a:xfrm>
          <a:custGeom>
            <a:avLst/>
            <a:gdLst/>
            <a:ahLst/>
            <a:cxnLst/>
            <a:rect l="l" t="t" r="r" b="b"/>
            <a:pathLst>
              <a:path w="1416152" h="1416664">
                <a:moveTo>
                  <a:pt x="0" y="0"/>
                </a:moveTo>
                <a:lnTo>
                  <a:pt x="1416152" y="0"/>
                </a:lnTo>
                <a:lnTo>
                  <a:pt x="1416152" y="1416664"/>
                </a:lnTo>
                <a:lnTo>
                  <a:pt x="0" y="141666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4" name="Freeform 14"/>
          <p:cNvSpPr/>
          <p:nvPr/>
        </p:nvSpPr>
        <p:spPr>
          <a:xfrm>
            <a:off x="15803952" y="8130973"/>
            <a:ext cx="764593" cy="763398"/>
          </a:xfrm>
          <a:custGeom>
            <a:avLst/>
            <a:gdLst/>
            <a:ahLst/>
            <a:cxnLst/>
            <a:rect l="l" t="t" r="r" b="b"/>
            <a:pathLst>
              <a:path w="764593" h="763398">
                <a:moveTo>
                  <a:pt x="0" y="0"/>
                </a:moveTo>
                <a:lnTo>
                  <a:pt x="764594" y="0"/>
                </a:lnTo>
                <a:lnTo>
                  <a:pt x="764594" y="763398"/>
                </a:lnTo>
                <a:lnTo>
                  <a:pt x="0" y="763398"/>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5" name="Freeform 15"/>
          <p:cNvSpPr/>
          <p:nvPr/>
        </p:nvSpPr>
        <p:spPr>
          <a:xfrm>
            <a:off x="1111596" y="2193350"/>
            <a:ext cx="1416152" cy="1416664"/>
          </a:xfrm>
          <a:custGeom>
            <a:avLst/>
            <a:gdLst/>
            <a:ahLst/>
            <a:cxnLst/>
            <a:rect l="l" t="t" r="r" b="b"/>
            <a:pathLst>
              <a:path w="1416152" h="1416664">
                <a:moveTo>
                  <a:pt x="0" y="0"/>
                </a:moveTo>
                <a:lnTo>
                  <a:pt x="1416152" y="0"/>
                </a:lnTo>
                <a:lnTo>
                  <a:pt x="1416152" y="1416664"/>
                </a:lnTo>
                <a:lnTo>
                  <a:pt x="0" y="141666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6" name="Freeform 16"/>
          <p:cNvSpPr/>
          <p:nvPr/>
        </p:nvSpPr>
        <p:spPr>
          <a:xfrm>
            <a:off x="759602" y="3454923"/>
            <a:ext cx="764593" cy="763398"/>
          </a:xfrm>
          <a:custGeom>
            <a:avLst/>
            <a:gdLst/>
            <a:ahLst/>
            <a:cxnLst/>
            <a:rect l="l" t="t" r="r" b="b"/>
            <a:pathLst>
              <a:path w="764593" h="763398">
                <a:moveTo>
                  <a:pt x="0" y="0"/>
                </a:moveTo>
                <a:lnTo>
                  <a:pt x="764594" y="0"/>
                </a:lnTo>
                <a:lnTo>
                  <a:pt x="764594" y="763398"/>
                </a:lnTo>
                <a:lnTo>
                  <a:pt x="0" y="763398"/>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7" name="Freeform 17"/>
          <p:cNvSpPr/>
          <p:nvPr/>
        </p:nvSpPr>
        <p:spPr>
          <a:xfrm>
            <a:off x="8882205" y="4555968"/>
            <a:ext cx="1187022" cy="1169016"/>
          </a:xfrm>
          <a:custGeom>
            <a:avLst/>
            <a:gdLst/>
            <a:ahLst/>
            <a:cxnLst/>
            <a:rect l="l" t="t" r="r" b="b"/>
            <a:pathLst>
              <a:path w="1187022" h="1169016">
                <a:moveTo>
                  <a:pt x="0" y="0"/>
                </a:moveTo>
                <a:lnTo>
                  <a:pt x="1187022" y="0"/>
                </a:lnTo>
                <a:lnTo>
                  <a:pt x="1187022" y="1169016"/>
                </a:lnTo>
                <a:lnTo>
                  <a:pt x="0" y="116901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8" name="TextBox 18"/>
          <p:cNvSpPr txBox="1"/>
          <p:nvPr/>
        </p:nvSpPr>
        <p:spPr>
          <a:xfrm>
            <a:off x="10030287" y="3263213"/>
            <a:ext cx="5762199" cy="847725"/>
          </a:xfrm>
          <a:prstGeom prst="rect">
            <a:avLst/>
          </a:prstGeom>
        </p:spPr>
        <p:txBody>
          <a:bodyPr lIns="0" tIns="0" rIns="0" bIns="0" rtlCol="0" anchor="t">
            <a:spAutoFit/>
          </a:bodyPr>
          <a:lstStyle/>
          <a:p>
            <a:pPr algn="ctr">
              <a:lnSpc>
                <a:spcPts val="6719"/>
              </a:lnSpc>
            </a:pPr>
            <a:r>
              <a:rPr lang="en-US" sz="5599">
                <a:solidFill>
                  <a:srgbClr val="FFFFFF"/>
                </a:solidFill>
                <a:latin typeface="Pirata One"/>
                <a:ea typeface="Pirata One"/>
                <a:cs typeface="Pirata One"/>
                <a:sym typeface="Pirata One"/>
              </a:rPr>
              <a:t>Ribben Sharma</a:t>
            </a:r>
          </a:p>
        </p:txBody>
      </p:sp>
      <p:sp>
        <p:nvSpPr>
          <p:cNvPr id="19" name="TextBox 19"/>
          <p:cNvSpPr txBox="1"/>
          <p:nvPr/>
        </p:nvSpPr>
        <p:spPr>
          <a:xfrm>
            <a:off x="10850370" y="4225238"/>
            <a:ext cx="4123350" cy="981075"/>
          </a:xfrm>
          <a:prstGeom prst="rect">
            <a:avLst/>
          </a:prstGeom>
        </p:spPr>
        <p:txBody>
          <a:bodyPr lIns="0" tIns="0" rIns="0" bIns="0" rtlCol="0" anchor="t">
            <a:spAutoFit/>
          </a:bodyPr>
          <a:lstStyle/>
          <a:p>
            <a:pPr algn="ctr">
              <a:lnSpc>
                <a:spcPts val="3840"/>
              </a:lnSpc>
            </a:pPr>
            <a:r>
              <a:rPr lang="en-US" sz="3200" b="1">
                <a:solidFill>
                  <a:srgbClr val="513153"/>
                </a:solidFill>
                <a:latin typeface="Fira Sans Bold"/>
                <a:ea typeface="Fira Sans Bold"/>
                <a:cs typeface="Fira Sans Bold"/>
                <a:sym typeface="Fira Sans Bold"/>
              </a:rPr>
              <a:t>ID: 0432220005101028</a:t>
            </a:r>
          </a:p>
          <a:p>
            <a:pPr algn="ctr">
              <a:lnSpc>
                <a:spcPts val="3840"/>
              </a:lnSpc>
            </a:pPr>
            <a:r>
              <a:rPr lang="en-US" sz="3200" b="1">
                <a:solidFill>
                  <a:srgbClr val="513153"/>
                </a:solidFill>
                <a:latin typeface="Fira Sans Bold"/>
                <a:ea typeface="Fira Sans Bold"/>
                <a:cs typeface="Fira Sans Bold"/>
                <a:sym typeface="Fira Sans Bold"/>
              </a:rPr>
              <a:t>5A</a:t>
            </a:r>
          </a:p>
        </p:txBody>
      </p:sp>
      <p:sp>
        <p:nvSpPr>
          <p:cNvPr id="20" name="TextBox 20"/>
          <p:cNvSpPr txBox="1"/>
          <p:nvPr/>
        </p:nvSpPr>
        <p:spPr>
          <a:xfrm>
            <a:off x="3016358" y="5724984"/>
            <a:ext cx="5762199" cy="847725"/>
          </a:xfrm>
          <a:prstGeom prst="rect">
            <a:avLst/>
          </a:prstGeom>
        </p:spPr>
        <p:txBody>
          <a:bodyPr lIns="0" tIns="0" rIns="0" bIns="0" rtlCol="0" anchor="t">
            <a:spAutoFit/>
          </a:bodyPr>
          <a:lstStyle/>
          <a:p>
            <a:pPr algn="ctr">
              <a:lnSpc>
                <a:spcPts val="6719"/>
              </a:lnSpc>
            </a:pPr>
            <a:r>
              <a:rPr lang="en-US" sz="5599">
                <a:solidFill>
                  <a:srgbClr val="FFFFFF"/>
                </a:solidFill>
                <a:latin typeface="Pirata One"/>
                <a:ea typeface="Pirata One"/>
                <a:cs typeface="Pirata One"/>
                <a:sym typeface="Pirata One"/>
              </a:rPr>
              <a:t>Tassnuba Tamim</a:t>
            </a:r>
          </a:p>
        </p:txBody>
      </p:sp>
      <p:sp>
        <p:nvSpPr>
          <p:cNvPr id="21" name="TextBox 21"/>
          <p:cNvSpPr txBox="1"/>
          <p:nvPr/>
        </p:nvSpPr>
        <p:spPr>
          <a:xfrm>
            <a:off x="3835783" y="6648775"/>
            <a:ext cx="4123350" cy="981075"/>
          </a:xfrm>
          <a:prstGeom prst="rect">
            <a:avLst/>
          </a:prstGeom>
        </p:spPr>
        <p:txBody>
          <a:bodyPr lIns="0" tIns="0" rIns="0" bIns="0" rtlCol="0" anchor="t">
            <a:spAutoFit/>
          </a:bodyPr>
          <a:lstStyle/>
          <a:p>
            <a:pPr algn="ctr">
              <a:lnSpc>
                <a:spcPts val="3840"/>
              </a:lnSpc>
            </a:pPr>
            <a:r>
              <a:rPr lang="en-US" sz="3200" b="1">
                <a:solidFill>
                  <a:srgbClr val="513153"/>
                </a:solidFill>
                <a:latin typeface="Fira Sans Bold"/>
                <a:ea typeface="Fira Sans Bold"/>
                <a:cs typeface="Fira Sans Bold"/>
                <a:sym typeface="Fira Sans Bold"/>
              </a:rPr>
              <a:t>ID: 0432220005101014</a:t>
            </a:r>
          </a:p>
          <a:p>
            <a:pPr algn="ctr">
              <a:lnSpc>
                <a:spcPts val="3840"/>
              </a:lnSpc>
            </a:pPr>
            <a:r>
              <a:rPr lang="en-US" sz="3200" b="1">
                <a:solidFill>
                  <a:srgbClr val="513153"/>
                </a:solidFill>
                <a:latin typeface="Fira Sans Bold"/>
                <a:ea typeface="Fira Sans Bold"/>
                <a:cs typeface="Fira Sans Bold"/>
                <a:sym typeface="Fira Sans Bold"/>
              </a:rPr>
              <a:t>5A</a:t>
            </a:r>
          </a:p>
        </p:txBody>
      </p:sp>
      <p:sp>
        <p:nvSpPr>
          <p:cNvPr id="22" name="TextBox 22"/>
          <p:cNvSpPr txBox="1"/>
          <p:nvPr/>
        </p:nvSpPr>
        <p:spPr>
          <a:xfrm>
            <a:off x="9475716" y="6658300"/>
            <a:ext cx="5762199" cy="847725"/>
          </a:xfrm>
          <a:prstGeom prst="rect">
            <a:avLst/>
          </a:prstGeom>
        </p:spPr>
        <p:txBody>
          <a:bodyPr lIns="0" tIns="0" rIns="0" bIns="0" rtlCol="0" anchor="t">
            <a:spAutoFit/>
          </a:bodyPr>
          <a:lstStyle/>
          <a:p>
            <a:pPr algn="ctr">
              <a:lnSpc>
                <a:spcPts val="6719"/>
              </a:lnSpc>
            </a:pPr>
            <a:r>
              <a:rPr lang="en-US" sz="5599">
                <a:solidFill>
                  <a:srgbClr val="FFFFFF"/>
                </a:solidFill>
                <a:latin typeface="Pirata One"/>
                <a:ea typeface="Pirata One"/>
                <a:cs typeface="Pirata One"/>
                <a:sym typeface="Pirata One"/>
              </a:rPr>
              <a:t>Abdullah AL Numan </a:t>
            </a:r>
          </a:p>
        </p:txBody>
      </p:sp>
      <p:sp>
        <p:nvSpPr>
          <p:cNvPr id="23" name="TextBox 23"/>
          <p:cNvSpPr txBox="1"/>
          <p:nvPr/>
        </p:nvSpPr>
        <p:spPr>
          <a:xfrm>
            <a:off x="10295140" y="7531597"/>
            <a:ext cx="4123350" cy="981075"/>
          </a:xfrm>
          <a:prstGeom prst="rect">
            <a:avLst/>
          </a:prstGeom>
        </p:spPr>
        <p:txBody>
          <a:bodyPr lIns="0" tIns="0" rIns="0" bIns="0" rtlCol="0" anchor="t">
            <a:spAutoFit/>
          </a:bodyPr>
          <a:lstStyle/>
          <a:p>
            <a:pPr algn="ctr">
              <a:lnSpc>
                <a:spcPts val="3840"/>
              </a:lnSpc>
            </a:pPr>
            <a:r>
              <a:rPr lang="en-US" sz="3200" b="1">
                <a:solidFill>
                  <a:srgbClr val="513153"/>
                </a:solidFill>
                <a:latin typeface="Fira Sans Bold"/>
                <a:ea typeface="Fira Sans Bold"/>
                <a:cs typeface="Fira Sans Bold"/>
                <a:sym typeface="Fira Sans Bold"/>
              </a:rPr>
              <a:t>ID: 0432220005101039</a:t>
            </a:r>
          </a:p>
          <a:p>
            <a:pPr algn="ctr">
              <a:lnSpc>
                <a:spcPts val="3840"/>
              </a:lnSpc>
            </a:pPr>
            <a:r>
              <a:rPr lang="en-US" sz="3200" b="1">
                <a:solidFill>
                  <a:srgbClr val="513153"/>
                </a:solidFill>
                <a:latin typeface="Fira Sans Bold"/>
                <a:ea typeface="Fira Sans Bold"/>
                <a:cs typeface="Fira Sans Bold"/>
                <a:sym typeface="Fira Sans Bold"/>
              </a:rPr>
              <a:t>5A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3148344" y="6694306"/>
            <a:ext cx="4759094" cy="3592694"/>
          </a:xfrm>
          <a:custGeom>
            <a:avLst/>
            <a:gdLst/>
            <a:ahLst/>
            <a:cxnLst/>
            <a:rect l="l" t="t" r="r" b="b"/>
            <a:pathLst>
              <a:path w="4759094" h="3592694">
                <a:moveTo>
                  <a:pt x="0" y="0"/>
                </a:moveTo>
                <a:lnTo>
                  <a:pt x="4759094" y="0"/>
                </a:lnTo>
                <a:lnTo>
                  <a:pt x="4759094" y="3592694"/>
                </a:lnTo>
                <a:lnTo>
                  <a:pt x="0" y="359269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809146" y="-25400"/>
            <a:ext cx="16669708" cy="10312388"/>
          </a:xfrm>
          <a:custGeom>
            <a:avLst/>
            <a:gdLst/>
            <a:ahLst/>
            <a:cxnLst/>
            <a:rect l="l" t="t" r="r" b="b"/>
            <a:pathLst>
              <a:path w="16669708" h="10312388">
                <a:moveTo>
                  <a:pt x="0" y="0"/>
                </a:moveTo>
                <a:lnTo>
                  <a:pt x="16669708" y="0"/>
                </a:lnTo>
                <a:lnTo>
                  <a:pt x="16669708" y="10312388"/>
                </a:lnTo>
                <a:lnTo>
                  <a:pt x="0" y="1031238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TextBox 4"/>
          <p:cNvSpPr txBox="1"/>
          <p:nvPr/>
        </p:nvSpPr>
        <p:spPr>
          <a:xfrm>
            <a:off x="2125894" y="4891583"/>
            <a:ext cx="14420087" cy="2349696"/>
          </a:xfrm>
          <a:prstGeom prst="rect">
            <a:avLst/>
          </a:prstGeom>
        </p:spPr>
        <p:txBody>
          <a:bodyPr lIns="0" tIns="0" rIns="0" bIns="0" rtlCol="0" anchor="t">
            <a:spAutoFit/>
          </a:bodyPr>
          <a:lstStyle/>
          <a:p>
            <a:pPr algn="ctr">
              <a:lnSpc>
                <a:spcPts val="9260"/>
              </a:lnSpc>
            </a:pPr>
            <a:r>
              <a:rPr lang="en-US" sz="7717">
                <a:solidFill>
                  <a:srgbClr val="513153"/>
                </a:solidFill>
                <a:latin typeface="Pirata One"/>
                <a:ea typeface="Pirata One"/>
                <a:cs typeface="Pirata One"/>
                <a:sym typeface="Pirata One"/>
              </a:rPr>
              <a:t>Special thanks to our mentors and peers for guidance and support.</a:t>
            </a:r>
          </a:p>
        </p:txBody>
      </p:sp>
      <p:grpSp>
        <p:nvGrpSpPr>
          <p:cNvPr id="5" name="Group 5"/>
          <p:cNvGrpSpPr/>
          <p:nvPr/>
        </p:nvGrpSpPr>
        <p:grpSpPr>
          <a:xfrm rot="10230398">
            <a:off x="14787350" y="2281892"/>
            <a:ext cx="1104910" cy="1137498"/>
            <a:chOff x="0" y="0"/>
            <a:chExt cx="1473213" cy="1516664"/>
          </a:xfrm>
        </p:grpSpPr>
        <p:sp>
          <p:nvSpPr>
            <p:cNvPr id="6" name="Freeform 6"/>
            <p:cNvSpPr/>
            <p:nvPr/>
          </p:nvSpPr>
          <p:spPr>
            <a:xfrm>
              <a:off x="0" y="381"/>
              <a:ext cx="1472819" cy="1516253"/>
            </a:xfrm>
            <a:custGeom>
              <a:avLst/>
              <a:gdLst/>
              <a:ahLst/>
              <a:cxnLst/>
              <a:rect l="l" t="t" r="r" b="b"/>
              <a:pathLst>
                <a:path w="1472819" h="1516253">
                  <a:moveTo>
                    <a:pt x="516128" y="0"/>
                  </a:moveTo>
                  <a:lnTo>
                    <a:pt x="298704" y="20193"/>
                  </a:lnTo>
                  <a:cubicBezTo>
                    <a:pt x="298704" y="20193"/>
                    <a:pt x="417449" y="359156"/>
                    <a:pt x="536194" y="715899"/>
                  </a:cubicBezTo>
                  <a:cubicBezTo>
                    <a:pt x="272542" y="840740"/>
                    <a:pt x="40640" y="945007"/>
                    <a:pt x="0" y="950595"/>
                  </a:cubicBezTo>
                  <a:lnTo>
                    <a:pt x="84201" y="1324610"/>
                  </a:lnTo>
                  <a:lnTo>
                    <a:pt x="632079" y="1000125"/>
                  </a:lnTo>
                  <a:cubicBezTo>
                    <a:pt x="716280" y="1258189"/>
                    <a:pt x="785876" y="1478407"/>
                    <a:pt x="785876" y="1516253"/>
                  </a:cubicBezTo>
                  <a:lnTo>
                    <a:pt x="1168400" y="1478407"/>
                  </a:lnTo>
                  <a:lnTo>
                    <a:pt x="890270" y="846328"/>
                  </a:lnTo>
                  <a:lnTo>
                    <a:pt x="1472819" y="498475"/>
                  </a:lnTo>
                  <a:lnTo>
                    <a:pt x="1426464" y="286639"/>
                  </a:lnTo>
                  <a:cubicBezTo>
                    <a:pt x="1426464" y="286639"/>
                    <a:pt x="1113282" y="440436"/>
                    <a:pt x="779907" y="599821"/>
                  </a:cubicBezTo>
                  <a:lnTo>
                    <a:pt x="516128" y="0"/>
                  </a:lnTo>
                  <a:close/>
                </a:path>
              </a:pathLst>
            </a:custGeom>
            <a:solidFill>
              <a:srgbClr val="E75955"/>
            </a:solidFill>
          </p:spPr>
        </p:sp>
      </p:grpSp>
      <p:sp>
        <p:nvSpPr>
          <p:cNvPr id="7" name="Freeform 7"/>
          <p:cNvSpPr/>
          <p:nvPr/>
        </p:nvSpPr>
        <p:spPr>
          <a:xfrm>
            <a:off x="15527891" y="6343933"/>
            <a:ext cx="1301620" cy="1300415"/>
          </a:xfrm>
          <a:custGeom>
            <a:avLst/>
            <a:gdLst/>
            <a:ahLst/>
            <a:cxnLst/>
            <a:rect l="l" t="t" r="r" b="b"/>
            <a:pathLst>
              <a:path w="1301620" h="1300415">
                <a:moveTo>
                  <a:pt x="0" y="0"/>
                </a:moveTo>
                <a:lnTo>
                  <a:pt x="1301620" y="0"/>
                </a:lnTo>
                <a:lnTo>
                  <a:pt x="1301620" y="1300416"/>
                </a:lnTo>
                <a:lnTo>
                  <a:pt x="0" y="13004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8" name="Freeform 8"/>
          <p:cNvSpPr/>
          <p:nvPr/>
        </p:nvSpPr>
        <p:spPr>
          <a:xfrm>
            <a:off x="16294104" y="7644306"/>
            <a:ext cx="1009911" cy="1009750"/>
          </a:xfrm>
          <a:custGeom>
            <a:avLst/>
            <a:gdLst/>
            <a:ahLst/>
            <a:cxnLst/>
            <a:rect l="l" t="t" r="r" b="b"/>
            <a:pathLst>
              <a:path w="1009911" h="1009750">
                <a:moveTo>
                  <a:pt x="0" y="0"/>
                </a:moveTo>
                <a:lnTo>
                  <a:pt x="1009912" y="0"/>
                </a:lnTo>
                <a:lnTo>
                  <a:pt x="1009912" y="1009750"/>
                </a:lnTo>
                <a:lnTo>
                  <a:pt x="0" y="100975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9" name="Freeform 9"/>
          <p:cNvSpPr/>
          <p:nvPr/>
        </p:nvSpPr>
        <p:spPr>
          <a:xfrm>
            <a:off x="562894" y="4870553"/>
            <a:ext cx="1563000" cy="1717057"/>
          </a:xfrm>
          <a:custGeom>
            <a:avLst/>
            <a:gdLst/>
            <a:ahLst/>
            <a:cxnLst/>
            <a:rect l="l" t="t" r="r" b="b"/>
            <a:pathLst>
              <a:path w="1563000" h="1717057">
                <a:moveTo>
                  <a:pt x="0" y="0"/>
                </a:moveTo>
                <a:lnTo>
                  <a:pt x="1563000" y="0"/>
                </a:lnTo>
                <a:lnTo>
                  <a:pt x="1563000" y="1717058"/>
                </a:lnTo>
                <a:lnTo>
                  <a:pt x="0" y="1717058"/>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0" name="Freeform 10"/>
          <p:cNvSpPr/>
          <p:nvPr/>
        </p:nvSpPr>
        <p:spPr>
          <a:xfrm>
            <a:off x="4743034" y="558952"/>
            <a:ext cx="1317602" cy="1317602"/>
          </a:xfrm>
          <a:custGeom>
            <a:avLst/>
            <a:gdLst/>
            <a:ahLst/>
            <a:cxnLst/>
            <a:rect l="l" t="t" r="r" b="b"/>
            <a:pathLst>
              <a:path w="1317602" h="1317602">
                <a:moveTo>
                  <a:pt x="0" y="0"/>
                </a:moveTo>
                <a:lnTo>
                  <a:pt x="1317602" y="0"/>
                </a:lnTo>
                <a:lnTo>
                  <a:pt x="1317602" y="1317603"/>
                </a:lnTo>
                <a:lnTo>
                  <a:pt x="0" y="1317603"/>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1" name="TextBox 11"/>
          <p:cNvSpPr txBox="1"/>
          <p:nvPr/>
        </p:nvSpPr>
        <p:spPr>
          <a:xfrm>
            <a:off x="2972530" y="2507357"/>
            <a:ext cx="12367275" cy="1981200"/>
          </a:xfrm>
          <a:prstGeom prst="rect">
            <a:avLst/>
          </a:prstGeom>
        </p:spPr>
        <p:txBody>
          <a:bodyPr lIns="0" tIns="0" rIns="0" bIns="0" rtlCol="0" anchor="t">
            <a:spAutoFit/>
          </a:bodyPr>
          <a:lstStyle/>
          <a:p>
            <a:pPr algn="ctr">
              <a:lnSpc>
                <a:spcPts val="15600"/>
              </a:lnSpc>
            </a:pPr>
            <a:r>
              <a:rPr lang="en-US" sz="13000">
                <a:solidFill>
                  <a:srgbClr val="513153"/>
                </a:solidFill>
                <a:latin typeface="Pirata One"/>
                <a:ea typeface="Pirata One"/>
                <a:cs typeface="Pirata One"/>
                <a:sym typeface="Pirata One"/>
              </a:rPr>
              <a:t>Acknowledgements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5955"/>
        </a:solidFill>
        <a:effectLst/>
      </p:bgPr>
    </p:bg>
    <p:spTree>
      <p:nvGrpSpPr>
        <p:cNvPr id="1" name=""/>
        <p:cNvGrpSpPr/>
        <p:nvPr/>
      </p:nvGrpSpPr>
      <p:grpSpPr>
        <a:xfrm>
          <a:off x="0" y="0"/>
          <a:ext cx="0" cy="0"/>
          <a:chOff x="0" y="0"/>
          <a:chExt cx="0" cy="0"/>
        </a:xfrm>
      </p:grpSpPr>
      <p:grpSp>
        <p:nvGrpSpPr>
          <p:cNvPr id="2" name="Group 2"/>
          <p:cNvGrpSpPr/>
          <p:nvPr/>
        </p:nvGrpSpPr>
        <p:grpSpPr>
          <a:xfrm>
            <a:off x="0" y="-41254"/>
            <a:ext cx="18383726" cy="10381070"/>
            <a:chOff x="0" y="0"/>
            <a:chExt cx="24511635" cy="13841427"/>
          </a:xfrm>
        </p:grpSpPr>
        <p:sp>
          <p:nvSpPr>
            <p:cNvPr id="3" name="Freeform 3"/>
            <p:cNvSpPr/>
            <p:nvPr/>
          </p:nvSpPr>
          <p:spPr>
            <a:xfrm>
              <a:off x="0" y="0"/>
              <a:ext cx="24511636" cy="13841349"/>
            </a:xfrm>
            <a:custGeom>
              <a:avLst/>
              <a:gdLst/>
              <a:ahLst/>
              <a:cxnLst/>
              <a:rect l="l" t="t" r="r" b="b"/>
              <a:pathLst>
                <a:path w="24511636" h="13841349">
                  <a:moveTo>
                    <a:pt x="0" y="0"/>
                  </a:moveTo>
                  <a:lnTo>
                    <a:pt x="0" y="13841349"/>
                  </a:lnTo>
                  <a:lnTo>
                    <a:pt x="24511636" y="13841349"/>
                  </a:lnTo>
                  <a:lnTo>
                    <a:pt x="24511636" y="9451086"/>
                  </a:lnTo>
                  <a:cubicBezTo>
                    <a:pt x="23836503" y="9340342"/>
                    <a:pt x="23175723" y="9149588"/>
                    <a:pt x="22601682" y="8840978"/>
                  </a:cubicBezTo>
                  <a:cubicBezTo>
                    <a:pt x="21843747" y="8432927"/>
                    <a:pt x="20971383" y="8270113"/>
                    <a:pt x="20024599" y="8270113"/>
                  </a:cubicBezTo>
                  <a:cubicBezTo>
                    <a:pt x="16295498" y="8270113"/>
                    <a:pt x="11412729" y="10795127"/>
                    <a:pt x="7823581" y="10795127"/>
                  </a:cubicBezTo>
                  <a:cubicBezTo>
                    <a:pt x="7157466" y="10795127"/>
                    <a:pt x="6535928" y="10708132"/>
                    <a:pt x="5974716" y="10501884"/>
                  </a:cubicBezTo>
                  <a:cubicBezTo>
                    <a:pt x="1485011" y="8853297"/>
                    <a:pt x="1288923" y="6381242"/>
                    <a:pt x="2417445" y="2285238"/>
                  </a:cubicBezTo>
                  <a:cubicBezTo>
                    <a:pt x="2653284" y="1432306"/>
                    <a:pt x="2567559" y="661289"/>
                    <a:pt x="2247900" y="0"/>
                  </a:cubicBezTo>
                  <a:close/>
                </a:path>
              </a:pathLst>
            </a:custGeom>
            <a:solidFill>
              <a:srgbClr val="AAEEEA"/>
            </a:solidFill>
          </p:spPr>
        </p:sp>
      </p:grpSp>
      <p:sp>
        <p:nvSpPr>
          <p:cNvPr id="4" name="Freeform 4"/>
          <p:cNvSpPr/>
          <p:nvPr/>
        </p:nvSpPr>
        <p:spPr>
          <a:xfrm>
            <a:off x="1325124" y="-95250"/>
            <a:ext cx="16763770" cy="8203522"/>
          </a:xfrm>
          <a:custGeom>
            <a:avLst/>
            <a:gdLst/>
            <a:ahLst/>
            <a:cxnLst/>
            <a:rect l="l" t="t" r="r" b="b"/>
            <a:pathLst>
              <a:path w="16763770" h="8203522">
                <a:moveTo>
                  <a:pt x="0" y="0"/>
                </a:moveTo>
                <a:lnTo>
                  <a:pt x="16763770" y="0"/>
                </a:lnTo>
                <a:lnTo>
                  <a:pt x="16763770" y="8203522"/>
                </a:lnTo>
                <a:lnTo>
                  <a:pt x="0" y="82035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4992639" y="5471012"/>
            <a:ext cx="10236150" cy="752475"/>
          </a:xfrm>
          <a:prstGeom prst="rect">
            <a:avLst/>
          </a:prstGeom>
        </p:spPr>
        <p:txBody>
          <a:bodyPr lIns="0" tIns="0" rIns="0" bIns="0" rtlCol="0" anchor="t">
            <a:spAutoFit/>
          </a:bodyPr>
          <a:lstStyle/>
          <a:p>
            <a:pPr algn="ctr">
              <a:lnSpc>
                <a:spcPts val="5999"/>
              </a:lnSpc>
            </a:pPr>
            <a:r>
              <a:rPr lang="en-US" sz="4999" u="sng">
                <a:solidFill>
                  <a:srgbClr val="FBBC24"/>
                </a:solidFill>
                <a:latin typeface="Pirata One"/>
                <a:ea typeface="Pirata One"/>
                <a:cs typeface="Pirata One"/>
                <a:sym typeface="Pirata One"/>
              </a:rPr>
              <a:t>—GAME FEATURES</a:t>
            </a:r>
          </a:p>
        </p:txBody>
      </p:sp>
      <p:sp>
        <p:nvSpPr>
          <p:cNvPr id="6" name="TextBox 6"/>
          <p:cNvSpPr txBox="1"/>
          <p:nvPr/>
        </p:nvSpPr>
        <p:spPr>
          <a:xfrm>
            <a:off x="1557562" y="1670728"/>
            <a:ext cx="16730438" cy="4176522"/>
          </a:xfrm>
          <a:prstGeom prst="rect">
            <a:avLst/>
          </a:prstGeom>
        </p:spPr>
        <p:txBody>
          <a:bodyPr lIns="0" tIns="0" rIns="0" bIns="0" rtlCol="0" anchor="t">
            <a:spAutoFit/>
          </a:bodyPr>
          <a:lstStyle/>
          <a:p>
            <a:pPr algn="ctr">
              <a:lnSpc>
                <a:spcPts val="6623"/>
              </a:lnSpc>
            </a:pPr>
            <a:r>
              <a:rPr lang="en-US" sz="4800">
                <a:solidFill>
                  <a:srgbClr val="FFFFFF"/>
                </a:solidFill>
                <a:latin typeface="Fira Sans"/>
                <a:ea typeface="Fira Sans"/>
                <a:cs typeface="Fira Sans"/>
                <a:sym typeface="Fira Sans"/>
              </a:rPr>
              <a:t>•Interactive grid-based gameplay.</a:t>
            </a:r>
          </a:p>
          <a:p>
            <a:pPr algn="ctr">
              <a:lnSpc>
                <a:spcPts val="6623"/>
              </a:lnSpc>
            </a:pPr>
            <a:r>
              <a:rPr lang="en-US" sz="4800">
                <a:solidFill>
                  <a:srgbClr val="FFFFFF"/>
                </a:solidFill>
                <a:latin typeface="Fira Sans"/>
                <a:ea typeface="Fira Sans"/>
                <a:cs typeface="Fira Sans"/>
                <a:sym typeface="Fira Sans"/>
              </a:rPr>
              <a:t>•Randomly placed obstacles and treasure for replayability.</a:t>
            </a:r>
          </a:p>
          <a:p>
            <a:pPr algn="ctr">
              <a:lnSpc>
                <a:spcPts val="6623"/>
              </a:lnSpc>
            </a:pPr>
            <a:r>
              <a:rPr lang="en-US" sz="4800">
                <a:solidFill>
                  <a:srgbClr val="FFFFFF"/>
                </a:solidFill>
                <a:latin typeface="Fira Sans"/>
                <a:ea typeface="Fira Sans"/>
                <a:cs typeface="Fira Sans"/>
                <a:sym typeface="Fira Sans"/>
              </a:rPr>
              <a:t>•Smooth navigation using arrow keys.</a:t>
            </a:r>
          </a:p>
          <a:p>
            <a:pPr algn="ctr">
              <a:lnSpc>
                <a:spcPts val="6623"/>
              </a:lnSpc>
            </a:pPr>
            <a:r>
              <a:rPr lang="en-US" sz="4800">
                <a:solidFill>
                  <a:srgbClr val="FFFFFF"/>
                </a:solidFill>
                <a:latin typeface="Fira Sans"/>
                <a:ea typeface="Fira Sans"/>
                <a:cs typeface="Fira Sans"/>
                <a:sym typeface="Fira Sans"/>
              </a:rPr>
              <a:t>•Dynamic feedback for winning or losing.</a:t>
            </a:r>
          </a:p>
          <a:p>
            <a:pPr algn="ctr">
              <a:lnSpc>
                <a:spcPts val="6623"/>
              </a:lnSpc>
            </a:pPr>
            <a:endParaRPr lang="en-US" sz="4800">
              <a:solidFill>
                <a:srgbClr val="FFFFFF"/>
              </a:solidFill>
              <a:latin typeface="Fira Sans"/>
              <a:ea typeface="Fira Sans"/>
              <a:cs typeface="Fira Sans"/>
              <a:sym typeface="Fira Sans"/>
            </a:endParaRPr>
          </a:p>
        </p:txBody>
      </p:sp>
      <p:grpSp>
        <p:nvGrpSpPr>
          <p:cNvPr id="7" name="Group 7"/>
          <p:cNvGrpSpPr/>
          <p:nvPr/>
        </p:nvGrpSpPr>
        <p:grpSpPr>
          <a:xfrm>
            <a:off x="14374002" y="6922110"/>
            <a:ext cx="4386" cy="15878"/>
            <a:chOff x="0" y="0"/>
            <a:chExt cx="5848" cy="21171"/>
          </a:xfrm>
        </p:grpSpPr>
        <p:sp>
          <p:nvSpPr>
            <p:cNvPr id="8" name="Freeform 8"/>
            <p:cNvSpPr/>
            <p:nvPr/>
          </p:nvSpPr>
          <p:spPr>
            <a:xfrm>
              <a:off x="254" y="0"/>
              <a:ext cx="5334" cy="21209"/>
            </a:xfrm>
            <a:custGeom>
              <a:avLst/>
              <a:gdLst/>
              <a:ahLst/>
              <a:cxnLst/>
              <a:rect l="l" t="t" r="r" b="b"/>
              <a:pathLst>
                <a:path w="5334" h="21209">
                  <a:moveTo>
                    <a:pt x="5207" y="0"/>
                  </a:moveTo>
                  <a:cubicBezTo>
                    <a:pt x="4826" y="0"/>
                    <a:pt x="2413" y="9652"/>
                    <a:pt x="0" y="21209"/>
                  </a:cubicBezTo>
                  <a:lnTo>
                    <a:pt x="1397" y="21209"/>
                  </a:lnTo>
                  <a:cubicBezTo>
                    <a:pt x="4445" y="5842"/>
                    <a:pt x="5334" y="0"/>
                    <a:pt x="5207" y="0"/>
                  </a:cubicBezTo>
                  <a:close/>
                </a:path>
              </a:pathLst>
            </a:custGeom>
            <a:solidFill>
              <a:srgbClr val="FAC7C4"/>
            </a:solidFill>
          </p:spPr>
        </p:sp>
      </p:grpSp>
      <p:sp>
        <p:nvSpPr>
          <p:cNvPr id="9" name="Freeform 9"/>
          <p:cNvSpPr/>
          <p:nvPr/>
        </p:nvSpPr>
        <p:spPr>
          <a:xfrm>
            <a:off x="14206682" y="5418504"/>
            <a:ext cx="1383104" cy="1519488"/>
          </a:xfrm>
          <a:custGeom>
            <a:avLst/>
            <a:gdLst/>
            <a:ahLst/>
            <a:cxnLst/>
            <a:rect l="l" t="t" r="r" b="b"/>
            <a:pathLst>
              <a:path w="1383104" h="1519488">
                <a:moveTo>
                  <a:pt x="0" y="0"/>
                </a:moveTo>
                <a:lnTo>
                  <a:pt x="1383104" y="0"/>
                </a:lnTo>
                <a:lnTo>
                  <a:pt x="1383104" y="1519488"/>
                </a:lnTo>
                <a:lnTo>
                  <a:pt x="0" y="151948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Freeform 10"/>
          <p:cNvSpPr/>
          <p:nvPr/>
        </p:nvSpPr>
        <p:spPr>
          <a:xfrm>
            <a:off x="1269172" y="575158"/>
            <a:ext cx="1276432" cy="1275129"/>
          </a:xfrm>
          <a:custGeom>
            <a:avLst/>
            <a:gdLst/>
            <a:ahLst/>
            <a:cxnLst/>
            <a:rect l="l" t="t" r="r" b="b"/>
            <a:pathLst>
              <a:path w="1276432" h="1275129">
                <a:moveTo>
                  <a:pt x="0" y="0"/>
                </a:moveTo>
                <a:lnTo>
                  <a:pt x="1276432" y="0"/>
                </a:lnTo>
                <a:lnTo>
                  <a:pt x="1276432" y="1275128"/>
                </a:lnTo>
                <a:lnTo>
                  <a:pt x="0" y="127512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1" name="Freeform 11"/>
          <p:cNvSpPr/>
          <p:nvPr/>
        </p:nvSpPr>
        <p:spPr>
          <a:xfrm>
            <a:off x="2069953" y="1544255"/>
            <a:ext cx="958761" cy="958178"/>
          </a:xfrm>
          <a:custGeom>
            <a:avLst/>
            <a:gdLst/>
            <a:ahLst/>
            <a:cxnLst/>
            <a:rect l="l" t="t" r="r" b="b"/>
            <a:pathLst>
              <a:path w="958761" h="958178">
                <a:moveTo>
                  <a:pt x="0" y="0"/>
                </a:moveTo>
                <a:lnTo>
                  <a:pt x="958762" y="0"/>
                </a:lnTo>
                <a:lnTo>
                  <a:pt x="958762" y="958178"/>
                </a:lnTo>
                <a:lnTo>
                  <a:pt x="0" y="958178"/>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2" name="Freeform 12"/>
          <p:cNvSpPr/>
          <p:nvPr/>
        </p:nvSpPr>
        <p:spPr>
          <a:xfrm>
            <a:off x="368994" y="3067014"/>
            <a:ext cx="8750608" cy="6794140"/>
          </a:xfrm>
          <a:custGeom>
            <a:avLst/>
            <a:gdLst/>
            <a:ahLst/>
            <a:cxnLst/>
            <a:rect l="l" t="t" r="r" b="b"/>
            <a:pathLst>
              <a:path w="8750608" h="6794140">
                <a:moveTo>
                  <a:pt x="0" y="0"/>
                </a:moveTo>
                <a:lnTo>
                  <a:pt x="8750608" y="0"/>
                </a:lnTo>
                <a:lnTo>
                  <a:pt x="8750608" y="6794140"/>
                </a:lnTo>
                <a:lnTo>
                  <a:pt x="0" y="679414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3" name="Freeform 13"/>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grpSp>
        <p:nvGrpSpPr>
          <p:cNvPr id="14" name="Group 14"/>
          <p:cNvGrpSpPr/>
          <p:nvPr/>
        </p:nvGrpSpPr>
        <p:grpSpPr>
          <a:xfrm>
            <a:off x="15540688" y="441100"/>
            <a:ext cx="760860" cy="747846"/>
            <a:chOff x="0" y="0"/>
            <a:chExt cx="1014480" cy="997128"/>
          </a:xfrm>
        </p:grpSpPr>
        <p:sp>
          <p:nvSpPr>
            <p:cNvPr id="15" name="Freeform 15"/>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6" name="TextBox 16"/>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5" action="ppaction://hlinksldjump"/>
              </a:endParaRPr>
            </a:p>
          </p:txBody>
        </p:sp>
      </p:grpSp>
      <p:sp>
        <p:nvSpPr>
          <p:cNvPr id="17" name="Freeform 17"/>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grpSp>
        <p:nvGrpSpPr>
          <p:cNvPr id="2" name="Group 2"/>
          <p:cNvGrpSpPr/>
          <p:nvPr/>
        </p:nvGrpSpPr>
        <p:grpSpPr>
          <a:xfrm>
            <a:off x="-3277750" y="-3638400"/>
            <a:ext cx="17563800" cy="17563800"/>
            <a:chOff x="0" y="0"/>
            <a:chExt cx="23418400" cy="23418400"/>
          </a:xfrm>
        </p:grpSpPr>
        <p:sp>
          <p:nvSpPr>
            <p:cNvPr id="3" name="Freeform 3"/>
            <p:cNvSpPr/>
            <p:nvPr/>
          </p:nvSpPr>
          <p:spPr>
            <a:xfrm>
              <a:off x="101600" y="101600"/>
              <a:ext cx="23215092" cy="23215092"/>
            </a:xfrm>
            <a:custGeom>
              <a:avLst/>
              <a:gdLst/>
              <a:ahLst/>
              <a:cxnLst/>
              <a:rect l="l" t="t" r="r" b="b"/>
              <a:pathLst>
                <a:path w="23215092" h="23215092">
                  <a:moveTo>
                    <a:pt x="0" y="11607546"/>
                  </a:moveTo>
                  <a:cubicBezTo>
                    <a:pt x="0" y="5196840"/>
                    <a:pt x="5196840" y="0"/>
                    <a:pt x="11607546" y="0"/>
                  </a:cubicBezTo>
                  <a:cubicBezTo>
                    <a:pt x="18018252" y="0"/>
                    <a:pt x="23215092" y="5196840"/>
                    <a:pt x="23215092" y="11607546"/>
                  </a:cubicBezTo>
                  <a:cubicBezTo>
                    <a:pt x="23215092" y="18018252"/>
                    <a:pt x="18018252" y="23215092"/>
                    <a:pt x="11607546" y="23215092"/>
                  </a:cubicBezTo>
                  <a:cubicBezTo>
                    <a:pt x="5196840" y="23215092"/>
                    <a:pt x="0" y="18018252"/>
                    <a:pt x="0" y="11607546"/>
                  </a:cubicBezTo>
                  <a:close/>
                </a:path>
              </a:pathLst>
            </a:custGeom>
            <a:solidFill>
              <a:srgbClr val="513153"/>
            </a:solidFill>
          </p:spPr>
        </p:sp>
        <p:sp>
          <p:nvSpPr>
            <p:cNvPr id="4" name="Freeform 4"/>
            <p:cNvSpPr/>
            <p:nvPr/>
          </p:nvSpPr>
          <p:spPr>
            <a:xfrm>
              <a:off x="0" y="2794"/>
              <a:ext cx="22067520" cy="23580218"/>
            </a:xfrm>
            <a:custGeom>
              <a:avLst/>
              <a:gdLst/>
              <a:ahLst/>
              <a:cxnLst/>
              <a:rect l="l" t="t" r="r" b="b"/>
              <a:pathLst>
                <a:path w="22067520" h="23580218">
                  <a:moveTo>
                    <a:pt x="86741" y="10274554"/>
                  </a:moveTo>
                  <a:cubicBezTo>
                    <a:pt x="111633" y="10070211"/>
                    <a:pt x="141859" y="9867392"/>
                    <a:pt x="177165" y="9666478"/>
                  </a:cubicBezTo>
                  <a:lnTo>
                    <a:pt x="377317" y="9701657"/>
                  </a:lnTo>
                  <a:cubicBezTo>
                    <a:pt x="342646" y="9899142"/>
                    <a:pt x="312928" y="10098405"/>
                    <a:pt x="288417" y="10299192"/>
                  </a:cubicBezTo>
                  <a:close/>
                  <a:moveTo>
                    <a:pt x="548894" y="8889492"/>
                  </a:moveTo>
                  <a:cubicBezTo>
                    <a:pt x="598678" y="8689975"/>
                    <a:pt x="653542" y="8492490"/>
                    <a:pt x="713359" y="8297164"/>
                  </a:cubicBezTo>
                  <a:lnTo>
                    <a:pt x="907669" y="8356727"/>
                  </a:lnTo>
                  <a:cubicBezTo>
                    <a:pt x="848868" y="8548624"/>
                    <a:pt x="795020" y="8742680"/>
                    <a:pt x="746125" y="8938768"/>
                  </a:cubicBezTo>
                  <a:close/>
                  <a:moveTo>
                    <a:pt x="779272" y="7497445"/>
                  </a:moveTo>
                  <a:cubicBezTo>
                    <a:pt x="853186" y="7305675"/>
                    <a:pt x="931926" y="7116445"/>
                    <a:pt x="1015492" y="6929755"/>
                  </a:cubicBezTo>
                  <a:lnTo>
                    <a:pt x="1201039" y="7012686"/>
                  </a:lnTo>
                  <a:cubicBezTo>
                    <a:pt x="1118997" y="7196074"/>
                    <a:pt x="1041527" y="7382129"/>
                    <a:pt x="969010" y="7570470"/>
                  </a:cubicBezTo>
                  <a:close/>
                  <a:moveTo>
                    <a:pt x="1566037" y="6266815"/>
                  </a:moveTo>
                  <a:cubicBezTo>
                    <a:pt x="1662811" y="6085840"/>
                    <a:pt x="1764157" y="5907659"/>
                    <a:pt x="1870075" y="5732399"/>
                  </a:cubicBezTo>
                  <a:lnTo>
                    <a:pt x="1854200" y="5764403"/>
                  </a:lnTo>
                  <a:cubicBezTo>
                    <a:pt x="1750187" y="5936488"/>
                    <a:pt x="1650619" y="6111621"/>
                    <a:pt x="1555496" y="6289548"/>
                  </a:cubicBezTo>
                  <a:close/>
                  <a:moveTo>
                    <a:pt x="2307717" y="5068824"/>
                  </a:moveTo>
                  <a:cubicBezTo>
                    <a:pt x="2425827" y="4901057"/>
                    <a:pt x="2548128" y="4736592"/>
                    <a:pt x="2674747" y="4575556"/>
                  </a:cubicBezTo>
                  <a:lnTo>
                    <a:pt x="2834513" y="4701032"/>
                  </a:lnTo>
                  <a:cubicBezTo>
                    <a:pt x="2710180" y="4859274"/>
                    <a:pt x="2589911" y="5020945"/>
                    <a:pt x="2473833" y="5185791"/>
                  </a:cubicBezTo>
                  <a:close/>
                  <a:moveTo>
                    <a:pt x="3369183" y="4065905"/>
                  </a:moveTo>
                  <a:cubicBezTo>
                    <a:pt x="3506724" y="3913886"/>
                    <a:pt x="3648202" y="3765550"/>
                    <a:pt x="3793490" y="3620897"/>
                  </a:cubicBezTo>
                  <a:lnTo>
                    <a:pt x="3936873" y="3764915"/>
                  </a:lnTo>
                  <a:cubicBezTo>
                    <a:pt x="3794125" y="3907028"/>
                    <a:pt x="3655060" y="4052824"/>
                    <a:pt x="3519932" y="4202176"/>
                  </a:cubicBezTo>
                  <a:close/>
                  <a:moveTo>
                    <a:pt x="4544822" y="3199511"/>
                  </a:moveTo>
                  <a:cubicBezTo>
                    <a:pt x="4699762" y="3065399"/>
                    <a:pt x="4858131" y="2935351"/>
                    <a:pt x="5019929" y="2809367"/>
                  </a:cubicBezTo>
                  <a:lnTo>
                    <a:pt x="5144770" y="2969768"/>
                  </a:lnTo>
                  <a:cubicBezTo>
                    <a:pt x="4985766" y="3093593"/>
                    <a:pt x="4830064" y="3221355"/>
                    <a:pt x="4677791" y="3353181"/>
                  </a:cubicBezTo>
                  <a:close/>
                  <a:moveTo>
                    <a:pt x="5817108" y="2482469"/>
                  </a:moveTo>
                  <a:cubicBezTo>
                    <a:pt x="5987034" y="2368296"/>
                    <a:pt x="6160135" y="2258441"/>
                    <a:pt x="6336284" y="2153158"/>
                  </a:cubicBezTo>
                  <a:lnTo>
                    <a:pt x="6440551" y="2327529"/>
                  </a:lnTo>
                  <a:cubicBezTo>
                    <a:pt x="6267450" y="2431034"/>
                    <a:pt x="6097397" y="2538984"/>
                    <a:pt x="5930392" y="2651125"/>
                  </a:cubicBezTo>
                  <a:close/>
                  <a:moveTo>
                    <a:pt x="6425057" y="1254506"/>
                  </a:moveTo>
                  <a:cubicBezTo>
                    <a:pt x="6607556" y="1162050"/>
                    <a:pt x="6792849" y="1074293"/>
                    <a:pt x="6980682" y="991235"/>
                  </a:cubicBezTo>
                  <a:lnTo>
                    <a:pt x="7062851" y="1177036"/>
                  </a:lnTo>
                  <a:cubicBezTo>
                    <a:pt x="6878320" y="1258570"/>
                    <a:pt x="6696202" y="1344930"/>
                    <a:pt x="6516878" y="1435735"/>
                  </a:cubicBezTo>
                  <a:close/>
                  <a:moveTo>
                    <a:pt x="7741793" y="686435"/>
                  </a:moveTo>
                  <a:cubicBezTo>
                    <a:pt x="7934072" y="617220"/>
                    <a:pt x="8128762" y="552831"/>
                    <a:pt x="8325486" y="493522"/>
                  </a:cubicBezTo>
                  <a:lnTo>
                    <a:pt x="8384160" y="688086"/>
                  </a:lnTo>
                  <a:cubicBezTo>
                    <a:pt x="8190738" y="746379"/>
                    <a:pt x="7999603" y="809625"/>
                    <a:pt x="7810627" y="877570"/>
                  </a:cubicBezTo>
                  <a:close/>
                  <a:moveTo>
                    <a:pt x="9118092" y="284861"/>
                  </a:moveTo>
                  <a:cubicBezTo>
                    <a:pt x="9317228" y="239903"/>
                    <a:pt x="9518397" y="199898"/>
                    <a:pt x="9721215" y="165227"/>
                  </a:cubicBezTo>
                  <a:lnTo>
                    <a:pt x="9755505" y="365506"/>
                  </a:lnTo>
                  <a:cubicBezTo>
                    <a:pt x="9556115" y="399542"/>
                    <a:pt x="9358630" y="438785"/>
                    <a:pt x="9162924" y="482981"/>
                  </a:cubicBezTo>
                  <a:close/>
                  <a:moveTo>
                    <a:pt x="10534015" y="55499"/>
                  </a:moveTo>
                  <a:cubicBezTo>
                    <a:pt x="10736961" y="35306"/>
                    <a:pt x="10941431" y="20193"/>
                    <a:pt x="11147172" y="10541"/>
                  </a:cubicBezTo>
                  <a:lnTo>
                    <a:pt x="11156823" y="213487"/>
                  </a:lnTo>
                  <a:cubicBezTo>
                    <a:pt x="10954512" y="223012"/>
                    <a:pt x="10753598" y="237871"/>
                    <a:pt x="10554208" y="257683"/>
                  </a:cubicBezTo>
                  <a:close/>
                  <a:moveTo>
                    <a:pt x="11966956" y="0"/>
                  </a:moveTo>
                  <a:cubicBezTo>
                    <a:pt x="12173204" y="4445"/>
                    <a:pt x="12378182" y="14224"/>
                    <a:pt x="12581763" y="29210"/>
                  </a:cubicBezTo>
                  <a:lnTo>
                    <a:pt x="12566777" y="231902"/>
                  </a:lnTo>
                  <a:cubicBezTo>
                    <a:pt x="12366752" y="217170"/>
                    <a:pt x="12165330" y="207518"/>
                    <a:pt x="11962512" y="203200"/>
                  </a:cubicBezTo>
                  <a:close/>
                  <a:moveTo>
                    <a:pt x="13396213" y="117856"/>
                  </a:moveTo>
                  <a:cubicBezTo>
                    <a:pt x="13599922" y="147193"/>
                    <a:pt x="13801978" y="181864"/>
                    <a:pt x="14002130" y="221615"/>
                  </a:cubicBezTo>
                  <a:lnTo>
                    <a:pt x="13962506" y="420878"/>
                  </a:lnTo>
                  <a:cubicBezTo>
                    <a:pt x="13765783" y="381762"/>
                    <a:pt x="13567282" y="347726"/>
                    <a:pt x="13367130" y="318897"/>
                  </a:cubicBezTo>
                  <a:close/>
                  <a:moveTo>
                    <a:pt x="14771115" y="610616"/>
                  </a:moveTo>
                  <a:cubicBezTo>
                    <a:pt x="14969489" y="664718"/>
                    <a:pt x="15165831" y="724027"/>
                    <a:pt x="15359760" y="788162"/>
                  </a:cubicBezTo>
                  <a:lnTo>
                    <a:pt x="15296006" y="981075"/>
                  </a:lnTo>
                  <a:cubicBezTo>
                    <a:pt x="15105379" y="918083"/>
                    <a:pt x="14912467" y="859790"/>
                    <a:pt x="14717649" y="806577"/>
                  </a:cubicBezTo>
                  <a:close/>
                  <a:moveTo>
                    <a:pt x="16075025" y="1268857"/>
                  </a:moveTo>
                  <a:cubicBezTo>
                    <a:pt x="16265017" y="1346962"/>
                    <a:pt x="16452469" y="1429893"/>
                    <a:pt x="16637253" y="1517523"/>
                  </a:cubicBezTo>
                  <a:lnTo>
                    <a:pt x="16550131" y="1701165"/>
                  </a:lnTo>
                  <a:cubicBezTo>
                    <a:pt x="16368522" y="1615059"/>
                    <a:pt x="16184372" y="1533525"/>
                    <a:pt x="15997681" y="1456817"/>
                  </a:cubicBezTo>
                  <a:close/>
                  <a:moveTo>
                    <a:pt x="17287875" y="2082546"/>
                  </a:moveTo>
                  <a:cubicBezTo>
                    <a:pt x="17466690" y="2183257"/>
                    <a:pt x="17642585" y="2288540"/>
                    <a:pt x="17815432" y="2398268"/>
                  </a:cubicBezTo>
                  <a:lnTo>
                    <a:pt x="17706594" y="2569845"/>
                  </a:lnTo>
                  <a:cubicBezTo>
                    <a:pt x="17536795" y="2462022"/>
                    <a:pt x="17363948" y="2358517"/>
                    <a:pt x="17188179" y="2259584"/>
                  </a:cubicBezTo>
                  <a:close/>
                  <a:moveTo>
                    <a:pt x="18392012" y="3038475"/>
                  </a:moveTo>
                  <a:cubicBezTo>
                    <a:pt x="18557112" y="3160141"/>
                    <a:pt x="18718783" y="3286125"/>
                    <a:pt x="18877152" y="3416173"/>
                  </a:cubicBezTo>
                  <a:lnTo>
                    <a:pt x="18748121" y="3573145"/>
                  </a:lnTo>
                  <a:cubicBezTo>
                    <a:pt x="18592546" y="3445383"/>
                    <a:pt x="18433669" y="3321558"/>
                    <a:pt x="18271362" y="3201924"/>
                  </a:cubicBezTo>
                  <a:close/>
                  <a:moveTo>
                    <a:pt x="19371309" y="4121658"/>
                  </a:moveTo>
                  <a:cubicBezTo>
                    <a:pt x="19520280" y="4262501"/>
                    <a:pt x="19665569" y="4407154"/>
                    <a:pt x="19806920" y="4555490"/>
                  </a:cubicBezTo>
                  <a:lnTo>
                    <a:pt x="19659853" y="4695698"/>
                  </a:lnTo>
                  <a:cubicBezTo>
                    <a:pt x="19520915" y="4549902"/>
                    <a:pt x="19378168" y="4407662"/>
                    <a:pt x="19231736" y="4269359"/>
                  </a:cubicBezTo>
                  <a:close/>
                  <a:moveTo>
                    <a:pt x="20211796" y="5315966"/>
                  </a:moveTo>
                  <a:cubicBezTo>
                    <a:pt x="20342478" y="5473700"/>
                    <a:pt x="20469098" y="5634990"/>
                    <a:pt x="20591399" y="5799582"/>
                  </a:cubicBezTo>
                  <a:lnTo>
                    <a:pt x="20428330" y="5920867"/>
                  </a:lnTo>
                  <a:cubicBezTo>
                    <a:pt x="20308061" y="5759069"/>
                    <a:pt x="20183601" y="5600700"/>
                    <a:pt x="20055204" y="5445633"/>
                  </a:cubicBezTo>
                  <a:close/>
                  <a:moveTo>
                    <a:pt x="20900644" y="6603619"/>
                  </a:moveTo>
                  <a:cubicBezTo>
                    <a:pt x="21011006" y="6775958"/>
                    <a:pt x="21117052" y="6951472"/>
                    <a:pt x="21218525" y="7129907"/>
                  </a:cubicBezTo>
                  <a:lnTo>
                    <a:pt x="21041868" y="7230364"/>
                  </a:lnTo>
                  <a:cubicBezTo>
                    <a:pt x="20942173" y="7055104"/>
                    <a:pt x="20838032" y="6882638"/>
                    <a:pt x="20729575" y="6713220"/>
                  </a:cubicBezTo>
                  <a:close/>
                  <a:moveTo>
                    <a:pt x="21427439" y="7966075"/>
                  </a:moveTo>
                  <a:cubicBezTo>
                    <a:pt x="21515831" y="8150479"/>
                    <a:pt x="21599525" y="8337677"/>
                    <a:pt x="21678392" y="8527288"/>
                  </a:cubicBezTo>
                  <a:lnTo>
                    <a:pt x="21490812" y="8605266"/>
                  </a:lnTo>
                  <a:cubicBezTo>
                    <a:pt x="21413343" y="8418957"/>
                    <a:pt x="21331174" y="8235061"/>
                    <a:pt x="21244305" y="8053832"/>
                  </a:cubicBezTo>
                  <a:close/>
                  <a:moveTo>
                    <a:pt x="21782912" y="9382506"/>
                  </a:moveTo>
                  <a:cubicBezTo>
                    <a:pt x="21847809" y="9576308"/>
                    <a:pt x="21907880" y="9772269"/>
                    <a:pt x="21962872" y="9970389"/>
                  </a:cubicBezTo>
                  <a:lnTo>
                    <a:pt x="21767037" y="10024745"/>
                  </a:lnTo>
                  <a:cubicBezTo>
                    <a:pt x="21713062" y="9830054"/>
                    <a:pt x="21654007" y="9637522"/>
                    <a:pt x="21590253" y="9447022"/>
                  </a:cubicBezTo>
                  <a:close/>
                  <a:moveTo>
                    <a:pt x="21961348" y="10832465"/>
                  </a:moveTo>
                  <a:cubicBezTo>
                    <a:pt x="22001860" y="11032490"/>
                    <a:pt x="22037294" y="11234420"/>
                    <a:pt x="22067520" y="11438001"/>
                  </a:cubicBezTo>
                  <a:lnTo>
                    <a:pt x="21866478" y="11467846"/>
                  </a:lnTo>
                  <a:cubicBezTo>
                    <a:pt x="21836760" y="11267821"/>
                    <a:pt x="21801962" y="11069447"/>
                    <a:pt x="21762084" y="10872851"/>
                  </a:cubicBezTo>
                  <a:close/>
                  <a:moveTo>
                    <a:pt x="21960204" y="12292330"/>
                  </a:moveTo>
                  <a:cubicBezTo>
                    <a:pt x="21975952" y="12495784"/>
                    <a:pt x="21986621" y="12700762"/>
                    <a:pt x="21991827" y="12907010"/>
                  </a:cubicBezTo>
                  <a:lnTo>
                    <a:pt x="21788754" y="12912217"/>
                  </a:lnTo>
                  <a:cubicBezTo>
                    <a:pt x="21783548" y="12709525"/>
                    <a:pt x="21773133" y="12507976"/>
                    <a:pt x="21757639" y="12308078"/>
                  </a:cubicBezTo>
                  <a:close/>
                  <a:moveTo>
                    <a:pt x="21782024" y="13742544"/>
                  </a:moveTo>
                  <a:cubicBezTo>
                    <a:pt x="21773133" y="13948410"/>
                    <a:pt x="21758909" y="14153007"/>
                    <a:pt x="21739478" y="14356080"/>
                  </a:cubicBezTo>
                  <a:lnTo>
                    <a:pt x="21537168" y="14336776"/>
                  </a:lnTo>
                  <a:cubicBezTo>
                    <a:pt x="21556218" y="14137259"/>
                    <a:pt x="21570187" y="13936219"/>
                    <a:pt x="21578951" y="13733907"/>
                  </a:cubicBezTo>
                  <a:close/>
                  <a:moveTo>
                    <a:pt x="21429852" y="15160370"/>
                  </a:moveTo>
                  <a:cubicBezTo>
                    <a:pt x="21395944" y="15363445"/>
                    <a:pt x="21356827" y="15564612"/>
                    <a:pt x="21312631" y="15764002"/>
                  </a:cubicBezTo>
                  <a:lnTo>
                    <a:pt x="21114257" y="15720060"/>
                  </a:lnTo>
                  <a:cubicBezTo>
                    <a:pt x="21157692" y="15524226"/>
                    <a:pt x="21196046" y="15326487"/>
                    <a:pt x="21229447" y="15126971"/>
                  </a:cubicBezTo>
                  <a:close/>
                  <a:moveTo>
                    <a:pt x="20906739" y="16524096"/>
                  </a:moveTo>
                  <a:cubicBezTo>
                    <a:pt x="20848193" y="16721201"/>
                    <a:pt x="20784693" y="16916020"/>
                    <a:pt x="20716239" y="17108678"/>
                  </a:cubicBezTo>
                  <a:lnTo>
                    <a:pt x="20524724" y="17040606"/>
                  </a:lnTo>
                  <a:cubicBezTo>
                    <a:pt x="20592033" y="16851376"/>
                    <a:pt x="20654390" y="16659860"/>
                    <a:pt x="20711922" y="16466312"/>
                  </a:cubicBezTo>
                  <a:close/>
                  <a:moveTo>
                    <a:pt x="20219670" y="17813021"/>
                  </a:moveTo>
                  <a:cubicBezTo>
                    <a:pt x="20137374" y="18001234"/>
                    <a:pt x="20050378" y="18186908"/>
                    <a:pt x="19958557" y="18369788"/>
                  </a:cubicBezTo>
                  <a:lnTo>
                    <a:pt x="19776948" y="18278729"/>
                  </a:lnTo>
                  <a:cubicBezTo>
                    <a:pt x="19867118" y="18099024"/>
                    <a:pt x="19952588" y="17916652"/>
                    <a:pt x="20033487" y="17731741"/>
                  </a:cubicBezTo>
                  <a:close/>
                  <a:moveTo>
                    <a:pt x="19379437" y="19007836"/>
                  </a:moveTo>
                  <a:cubicBezTo>
                    <a:pt x="19274789" y="19184367"/>
                    <a:pt x="19165697" y="19357848"/>
                    <a:pt x="19052158" y="19528282"/>
                  </a:cubicBezTo>
                  <a:lnTo>
                    <a:pt x="18882995" y="19415633"/>
                  </a:lnTo>
                  <a:cubicBezTo>
                    <a:pt x="18994501" y="19248246"/>
                    <a:pt x="19101688" y="19077686"/>
                    <a:pt x="19204558" y="18904204"/>
                  </a:cubicBezTo>
                  <a:close/>
                  <a:moveTo>
                    <a:pt x="18399378" y="20090638"/>
                  </a:moveTo>
                  <a:cubicBezTo>
                    <a:pt x="18274029" y="20252945"/>
                    <a:pt x="18144617" y="20411948"/>
                    <a:pt x="18011139" y="20567395"/>
                  </a:cubicBezTo>
                  <a:lnTo>
                    <a:pt x="17856961" y="20435062"/>
                  </a:lnTo>
                  <a:cubicBezTo>
                    <a:pt x="17988152" y="20282281"/>
                    <a:pt x="18115406" y="20126070"/>
                    <a:pt x="18238470" y="19966559"/>
                  </a:cubicBezTo>
                  <a:close/>
                  <a:moveTo>
                    <a:pt x="17294859" y="21046186"/>
                  </a:moveTo>
                  <a:cubicBezTo>
                    <a:pt x="17150842" y="21191982"/>
                    <a:pt x="17003013" y="21334096"/>
                    <a:pt x="16851502" y="21472145"/>
                  </a:cubicBezTo>
                  <a:lnTo>
                    <a:pt x="16714597" y="21322030"/>
                  </a:lnTo>
                  <a:cubicBezTo>
                    <a:pt x="16863440" y="21186268"/>
                    <a:pt x="17008728" y="21046695"/>
                    <a:pt x="17150206" y="20903311"/>
                  </a:cubicBezTo>
                  <a:close/>
                  <a:moveTo>
                    <a:pt x="16082390" y="21860256"/>
                  </a:moveTo>
                  <a:cubicBezTo>
                    <a:pt x="15921862" y="21987383"/>
                    <a:pt x="15757778" y="22110445"/>
                    <a:pt x="15590647" y="22229192"/>
                  </a:cubicBezTo>
                  <a:lnTo>
                    <a:pt x="15473045" y="22063456"/>
                  </a:lnTo>
                  <a:cubicBezTo>
                    <a:pt x="15637382" y="21946744"/>
                    <a:pt x="15798546" y="21825839"/>
                    <a:pt x="15956406" y="21700870"/>
                  </a:cubicBezTo>
                  <a:close/>
                  <a:moveTo>
                    <a:pt x="14780005" y="22520783"/>
                  </a:moveTo>
                  <a:cubicBezTo>
                    <a:pt x="14605253" y="22627336"/>
                    <a:pt x="14427453" y="22729445"/>
                    <a:pt x="14246859" y="22826980"/>
                  </a:cubicBezTo>
                  <a:lnTo>
                    <a:pt x="14150339" y="22648164"/>
                  </a:lnTo>
                  <a:cubicBezTo>
                    <a:pt x="14327885" y="22552406"/>
                    <a:pt x="14502510" y="22452076"/>
                    <a:pt x="14674214" y="22347301"/>
                  </a:cubicBezTo>
                  <a:close/>
                  <a:moveTo>
                    <a:pt x="13406627" y="23017226"/>
                  </a:moveTo>
                  <a:cubicBezTo>
                    <a:pt x="13220319" y="23101554"/>
                    <a:pt x="13031343" y="23181056"/>
                    <a:pt x="12839953" y="23255732"/>
                  </a:cubicBezTo>
                  <a:lnTo>
                    <a:pt x="12766167" y="23066375"/>
                  </a:lnTo>
                  <a:cubicBezTo>
                    <a:pt x="12954253" y="22993095"/>
                    <a:pt x="13139927" y="22914864"/>
                    <a:pt x="13323061" y="22832060"/>
                  </a:cubicBezTo>
                  <a:close/>
                  <a:moveTo>
                    <a:pt x="11982195" y="23341330"/>
                  </a:moveTo>
                  <a:cubicBezTo>
                    <a:pt x="11787123" y="23401909"/>
                    <a:pt x="11589765" y="23457662"/>
                    <a:pt x="11390502" y="23508208"/>
                  </a:cubicBezTo>
                  <a:lnTo>
                    <a:pt x="11340592" y="23311231"/>
                  </a:lnTo>
                  <a:cubicBezTo>
                    <a:pt x="11536425" y="23261574"/>
                    <a:pt x="11730227" y="23206837"/>
                    <a:pt x="11921997" y="23147274"/>
                  </a:cubicBezTo>
                  <a:close/>
                  <a:moveTo>
                    <a:pt x="10529443" y="23487380"/>
                  </a:moveTo>
                  <a:cubicBezTo>
                    <a:pt x="10328528" y="23523448"/>
                    <a:pt x="10125963" y="23554436"/>
                    <a:pt x="9921747" y="23580218"/>
                  </a:cubicBezTo>
                  <a:lnTo>
                    <a:pt x="9896347" y="23378669"/>
                  </a:lnTo>
                  <a:cubicBezTo>
                    <a:pt x="10097007" y="23353396"/>
                    <a:pt x="10296143" y="23322916"/>
                    <a:pt x="10493501" y="23287482"/>
                  </a:cubicBezTo>
                  <a:close/>
                  <a:moveTo>
                    <a:pt x="9069069" y="23454360"/>
                  </a:moveTo>
                  <a:cubicBezTo>
                    <a:pt x="8865488" y="23465663"/>
                    <a:pt x="8660637" y="23471886"/>
                    <a:pt x="8454389" y="23472648"/>
                  </a:cubicBezTo>
                  <a:lnTo>
                    <a:pt x="8453627" y="23269448"/>
                  </a:lnTo>
                  <a:cubicBezTo>
                    <a:pt x="8656319" y="23268686"/>
                    <a:pt x="8857742" y="23262591"/>
                    <a:pt x="9057767" y="23251414"/>
                  </a:cubicBezTo>
                  <a:close/>
                  <a:moveTo>
                    <a:pt x="7623047" y="23244683"/>
                  </a:moveTo>
                  <a:cubicBezTo>
                    <a:pt x="7417434" y="23231220"/>
                    <a:pt x="7213345" y="23212552"/>
                    <a:pt x="7010780" y="23188676"/>
                  </a:cubicBezTo>
                  <a:lnTo>
                    <a:pt x="7034530" y="22986873"/>
                  </a:lnTo>
                  <a:cubicBezTo>
                    <a:pt x="7233538" y="23010369"/>
                    <a:pt x="7434198" y="23028783"/>
                    <a:pt x="7636255" y="23041864"/>
                  </a:cubicBezTo>
                  <a:close/>
                  <a:moveTo>
                    <a:pt x="6213855" y="22861524"/>
                  </a:moveTo>
                  <a:cubicBezTo>
                    <a:pt x="6011671" y="22823171"/>
                    <a:pt x="5811392" y="22779609"/>
                    <a:pt x="5613018" y="22731096"/>
                  </a:cubicBezTo>
                  <a:lnTo>
                    <a:pt x="5661405" y="22533737"/>
                  </a:lnTo>
                  <a:cubicBezTo>
                    <a:pt x="5856223" y="22581489"/>
                    <a:pt x="6053073" y="22624288"/>
                    <a:pt x="6251701" y="22662007"/>
                  </a:cubicBezTo>
                  <a:close/>
                  <a:moveTo>
                    <a:pt x="8124190" y="22856570"/>
                  </a:moveTo>
                  <a:cubicBezTo>
                    <a:pt x="7928483" y="22793706"/>
                    <a:pt x="7734935" y="22725760"/>
                    <a:pt x="7543927" y="22653116"/>
                  </a:cubicBezTo>
                  <a:lnTo>
                    <a:pt x="7616190" y="22463252"/>
                  </a:lnTo>
                  <a:cubicBezTo>
                    <a:pt x="7803897" y="22534753"/>
                    <a:pt x="7994015" y="22601428"/>
                    <a:pt x="8186293" y="22663150"/>
                  </a:cubicBezTo>
                  <a:close/>
                  <a:moveTo>
                    <a:pt x="6850635" y="22141180"/>
                  </a:moveTo>
                  <a:cubicBezTo>
                    <a:pt x="6664325" y="22054819"/>
                    <a:pt x="6480683" y="21963634"/>
                    <a:pt x="6299835" y="21867876"/>
                  </a:cubicBezTo>
                  <a:lnTo>
                    <a:pt x="6394958" y="21688298"/>
                  </a:lnTo>
                  <a:cubicBezTo>
                    <a:pt x="6572631" y="21782405"/>
                    <a:pt x="6753098" y="21871939"/>
                    <a:pt x="6936105" y="21956776"/>
                  </a:cubicBezTo>
                  <a:close/>
                  <a:moveTo>
                    <a:pt x="5674868" y="21274785"/>
                  </a:moveTo>
                  <a:cubicBezTo>
                    <a:pt x="5500751" y="21166328"/>
                    <a:pt x="5329555" y="21053425"/>
                    <a:pt x="5161661" y="20936204"/>
                  </a:cubicBezTo>
                  <a:lnTo>
                    <a:pt x="5277993" y="20769580"/>
                  </a:lnTo>
                  <a:cubicBezTo>
                    <a:pt x="5442966" y="20884768"/>
                    <a:pt x="5611114" y="20995766"/>
                    <a:pt x="5782310" y="21102319"/>
                  </a:cubicBezTo>
                  <a:close/>
                  <a:moveTo>
                    <a:pt x="4613783" y="20271359"/>
                  </a:moveTo>
                  <a:cubicBezTo>
                    <a:pt x="4454271" y="20142581"/>
                    <a:pt x="4298188" y="20009611"/>
                    <a:pt x="4145661" y="19872833"/>
                  </a:cubicBezTo>
                  <a:lnTo>
                    <a:pt x="4281424" y="19721576"/>
                  </a:lnTo>
                  <a:cubicBezTo>
                    <a:pt x="4431284" y="19856068"/>
                    <a:pt x="4584700" y="19986752"/>
                    <a:pt x="4741418" y="20113243"/>
                  </a:cubicBezTo>
                  <a:close/>
                  <a:moveTo>
                    <a:pt x="3682746" y="19146265"/>
                  </a:moveTo>
                  <a:cubicBezTo>
                    <a:pt x="3540125" y="18999073"/>
                    <a:pt x="3401314" y="18848196"/>
                    <a:pt x="3266567" y="18693764"/>
                  </a:cubicBezTo>
                  <a:lnTo>
                    <a:pt x="3419602" y="18560160"/>
                  </a:lnTo>
                  <a:cubicBezTo>
                    <a:pt x="3552063" y="18711926"/>
                    <a:pt x="3688461" y="18860261"/>
                    <a:pt x="3828669" y="19004914"/>
                  </a:cubicBezTo>
                  <a:close/>
                  <a:moveTo>
                    <a:pt x="2895346" y="17916398"/>
                  </a:moveTo>
                  <a:cubicBezTo>
                    <a:pt x="2771775" y="17753076"/>
                    <a:pt x="2652268" y="17586452"/>
                    <a:pt x="2537206" y="17416526"/>
                  </a:cubicBezTo>
                  <a:lnTo>
                    <a:pt x="2705481" y="17302607"/>
                  </a:lnTo>
                  <a:cubicBezTo>
                    <a:pt x="2818511" y="17469485"/>
                    <a:pt x="2935859" y="17633314"/>
                    <a:pt x="3057398" y="17793842"/>
                  </a:cubicBezTo>
                  <a:close/>
                  <a:moveTo>
                    <a:pt x="2263521" y="16599915"/>
                  </a:moveTo>
                  <a:cubicBezTo>
                    <a:pt x="2160905" y="16422878"/>
                    <a:pt x="2062734" y="16242918"/>
                    <a:pt x="1969135" y="16060165"/>
                  </a:cubicBezTo>
                  <a:lnTo>
                    <a:pt x="2149983" y="15967583"/>
                  </a:lnTo>
                  <a:cubicBezTo>
                    <a:pt x="2241804" y="16147160"/>
                    <a:pt x="2338324" y="16324071"/>
                    <a:pt x="2439162" y="16497934"/>
                  </a:cubicBezTo>
                  <a:close/>
                  <a:moveTo>
                    <a:pt x="931037" y="16289655"/>
                  </a:moveTo>
                  <a:cubicBezTo>
                    <a:pt x="850900" y="16101442"/>
                    <a:pt x="775589" y="15910814"/>
                    <a:pt x="705231" y="15717774"/>
                  </a:cubicBezTo>
                  <a:lnTo>
                    <a:pt x="896112" y="15648178"/>
                  </a:lnTo>
                  <a:cubicBezTo>
                    <a:pt x="965327" y="15837917"/>
                    <a:pt x="1039241" y="16025242"/>
                    <a:pt x="1117981" y="16210153"/>
                  </a:cubicBezTo>
                  <a:close/>
                  <a:moveTo>
                    <a:pt x="451739" y="14938502"/>
                  </a:moveTo>
                  <a:cubicBezTo>
                    <a:pt x="395478" y="14742160"/>
                    <a:pt x="344170" y="14543659"/>
                    <a:pt x="298069" y="14343253"/>
                  </a:cubicBezTo>
                  <a:lnTo>
                    <a:pt x="496062" y="14297660"/>
                  </a:lnTo>
                  <a:cubicBezTo>
                    <a:pt x="541401" y="14494637"/>
                    <a:pt x="591820" y="14689582"/>
                    <a:pt x="647065" y="14882621"/>
                  </a:cubicBezTo>
                  <a:close/>
                  <a:moveTo>
                    <a:pt x="142367" y="13537945"/>
                  </a:moveTo>
                  <a:cubicBezTo>
                    <a:pt x="110744" y="13336396"/>
                    <a:pt x="84201" y="13133069"/>
                    <a:pt x="62865" y="12928218"/>
                  </a:cubicBezTo>
                  <a:lnTo>
                    <a:pt x="264922" y="12907264"/>
                  </a:lnTo>
                  <a:cubicBezTo>
                    <a:pt x="285750" y="13108559"/>
                    <a:pt x="311912" y="13308330"/>
                    <a:pt x="343027" y="13506450"/>
                  </a:cubicBezTo>
                  <a:close/>
                  <a:moveTo>
                    <a:pt x="6858" y="12110466"/>
                  </a:moveTo>
                  <a:cubicBezTo>
                    <a:pt x="2286" y="11976354"/>
                    <a:pt x="0" y="11841607"/>
                    <a:pt x="0" y="11706352"/>
                  </a:cubicBezTo>
                  <a:lnTo>
                    <a:pt x="101600" y="11706352"/>
                  </a:lnTo>
                  <a:lnTo>
                    <a:pt x="203200" y="11706352"/>
                  </a:lnTo>
                  <a:lnTo>
                    <a:pt x="101600" y="11706352"/>
                  </a:lnTo>
                  <a:lnTo>
                    <a:pt x="0" y="11706352"/>
                  </a:lnTo>
                  <a:cubicBezTo>
                    <a:pt x="0" y="11500231"/>
                    <a:pt x="5334" y="11295253"/>
                    <a:pt x="15875" y="11091671"/>
                  </a:cubicBezTo>
                  <a:lnTo>
                    <a:pt x="218821" y="11102213"/>
                  </a:lnTo>
                  <a:cubicBezTo>
                    <a:pt x="208407" y="11302365"/>
                    <a:pt x="203200" y="11503787"/>
                    <a:pt x="203200" y="11706352"/>
                  </a:cubicBezTo>
                  <a:cubicBezTo>
                    <a:pt x="203200" y="11762486"/>
                    <a:pt x="157734" y="11807952"/>
                    <a:pt x="101600" y="11807952"/>
                  </a:cubicBezTo>
                  <a:cubicBezTo>
                    <a:pt x="45466" y="11807952"/>
                    <a:pt x="0" y="11762486"/>
                    <a:pt x="0" y="11706352"/>
                  </a:cubicBezTo>
                  <a:cubicBezTo>
                    <a:pt x="0" y="11650218"/>
                    <a:pt x="45466" y="11604752"/>
                    <a:pt x="101600" y="11604752"/>
                  </a:cubicBezTo>
                  <a:cubicBezTo>
                    <a:pt x="157734" y="11604752"/>
                    <a:pt x="203200" y="11650218"/>
                    <a:pt x="203200" y="11706352"/>
                  </a:cubicBezTo>
                  <a:cubicBezTo>
                    <a:pt x="203200" y="11839320"/>
                    <a:pt x="205486" y="11971655"/>
                    <a:pt x="209931" y="12103608"/>
                  </a:cubicBezTo>
                  <a:close/>
                </a:path>
              </a:pathLst>
            </a:custGeom>
            <a:solidFill>
              <a:srgbClr val="FFFFFF"/>
            </a:solidFill>
          </p:spPr>
        </p:sp>
      </p:grpSp>
      <p:sp>
        <p:nvSpPr>
          <p:cNvPr id="5" name="TextBox 5"/>
          <p:cNvSpPr txBox="1"/>
          <p:nvPr/>
        </p:nvSpPr>
        <p:spPr>
          <a:xfrm>
            <a:off x="1823435" y="6731612"/>
            <a:ext cx="8103150" cy="752475"/>
          </a:xfrm>
          <a:prstGeom prst="rect">
            <a:avLst/>
          </a:prstGeom>
        </p:spPr>
        <p:txBody>
          <a:bodyPr lIns="0" tIns="0" rIns="0" bIns="0" rtlCol="0" anchor="t">
            <a:spAutoFit/>
          </a:bodyPr>
          <a:lstStyle/>
          <a:p>
            <a:pPr algn="ctr">
              <a:lnSpc>
                <a:spcPts val="5999"/>
              </a:lnSpc>
            </a:pPr>
            <a:r>
              <a:rPr lang="en-US" sz="4999">
                <a:solidFill>
                  <a:srgbClr val="FBBC24"/>
                </a:solidFill>
                <a:latin typeface="Pirata One"/>
                <a:ea typeface="Pirata One"/>
                <a:cs typeface="Pirata One"/>
                <a:sym typeface="Pirata One"/>
              </a:rPr>
              <a:t>—GAME START</a:t>
            </a:r>
          </a:p>
        </p:txBody>
      </p:sp>
      <p:sp>
        <p:nvSpPr>
          <p:cNvPr id="6" name="TextBox 6"/>
          <p:cNvSpPr txBox="1"/>
          <p:nvPr/>
        </p:nvSpPr>
        <p:spPr>
          <a:xfrm>
            <a:off x="1528575" y="4096914"/>
            <a:ext cx="8709150" cy="1661922"/>
          </a:xfrm>
          <a:prstGeom prst="rect">
            <a:avLst/>
          </a:prstGeom>
        </p:spPr>
        <p:txBody>
          <a:bodyPr lIns="0" tIns="0" rIns="0" bIns="0" rtlCol="0" anchor="t">
            <a:spAutoFit/>
          </a:bodyPr>
          <a:lstStyle/>
          <a:p>
            <a:pPr algn="ctr">
              <a:lnSpc>
                <a:spcPts val="6623"/>
              </a:lnSpc>
            </a:pPr>
            <a:r>
              <a:rPr lang="en-US" sz="4800">
                <a:solidFill>
                  <a:srgbClr val="FFFFFF"/>
                </a:solidFill>
                <a:latin typeface="Fira Sans"/>
                <a:ea typeface="Fira Sans"/>
                <a:cs typeface="Fira Sans"/>
                <a:sym typeface="Fira Sans"/>
              </a:rPr>
              <a:t>YOU WILL GET 3 OPTIONS.</a:t>
            </a:r>
          </a:p>
          <a:p>
            <a:pPr algn="ctr">
              <a:lnSpc>
                <a:spcPts val="6623"/>
              </a:lnSpc>
            </a:pPr>
            <a:r>
              <a:rPr lang="en-US" sz="4800">
                <a:solidFill>
                  <a:srgbClr val="FFFFFF"/>
                </a:solidFill>
                <a:latin typeface="Fira Sans"/>
                <a:ea typeface="Fira Sans"/>
                <a:cs typeface="Fira Sans"/>
                <a:sym typeface="Fira Sans"/>
              </a:rPr>
              <a:t>LIKE LEVELS</a:t>
            </a:r>
          </a:p>
        </p:txBody>
      </p:sp>
      <p:grpSp>
        <p:nvGrpSpPr>
          <p:cNvPr id="7" name="Group 7"/>
          <p:cNvGrpSpPr/>
          <p:nvPr/>
        </p:nvGrpSpPr>
        <p:grpSpPr>
          <a:xfrm>
            <a:off x="19056862" y="10358282"/>
            <a:ext cx="793102" cy="343846"/>
            <a:chOff x="0" y="0"/>
            <a:chExt cx="1057469" cy="458461"/>
          </a:xfrm>
        </p:grpSpPr>
        <p:sp>
          <p:nvSpPr>
            <p:cNvPr id="8" name="Freeform 8"/>
            <p:cNvSpPr/>
            <p:nvPr/>
          </p:nvSpPr>
          <p:spPr>
            <a:xfrm>
              <a:off x="0" y="254"/>
              <a:ext cx="1057529" cy="458216"/>
            </a:xfrm>
            <a:custGeom>
              <a:avLst/>
              <a:gdLst/>
              <a:ahLst/>
              <a:cxnLst/>
              <a:rect l="l" t="t" r="r" b="b"/>
              <a:pathLst>
                <a:path w="1057529" h="458216">
                  <a:moveTo>
                    <a:pt x="607441" y="0"/>
                  </a:moveTo>
                  <a:cubicBezTo>
                    <a:pt x="389890" y="0"/>
                    <a:pt x="147701" y="59309"/>
                    <a:pt x="64135" y="216281"/>
                  </a:cubicBezTo>
                  <a:cubicBezTo>
                    <a:pt x="64135" y="216281"/>
                    <a:pt x="0" y="328041"/>
                    <a:pt x="246380" y="406654"/>
                  </a:cubicBezTo>
                  <a:cubicBezTo>
                    <a:pt x="355727" y="441579"/>
                    <a:pt x="481457" y="458216"/>
                    <a:pt x="607187" y="458216"/>
                  </a:cubicBezTo>
                  <a:cubicBezTo>
                    <a:pt x="764794" y="458216"/>
                    <a:pt x="922528" y="432308"/>
                    <a:pt x="1049274" y="383921"/>
                  </a:cubicBezTo>
                  <a:lnTo>
                    <a:pt x="1051179" y="249428"/>
                  </a:lnTo>
                  <a:cubicBezTo>
                    <a:pt x="1051179" y="249428"/>
                    <a:pt x="1057529" y="63246"/>
                    <a:pt x="875538" y="34163"/>
                  </a:cubicBezTo>
                  <a:cubicBezTo>
                    <a:pt x="803275" y="12573"/>
                    <a:pt x="708025" y="0"/>
                    <a:pt x="607441" y="0"/>
                  </a:cubicBezTo>
                  <a:close/>
                </a:path>
              </a:pathLst>
            </a:custGeom>
            <a:solidFill>
              <a:srgbClr val="AEB5B9"/>
            </a:solidFill>
          </p:spPr>
        </p:sp>
      </p:grpSp>
      <p:grpSp>
        <p:nvGrpSpPr>
          <p:cNvPr id="9" name="Group 9"/>
          <p:cNvGrpSpPr/>
          <p:nvPr/>
        </p:nvGrpSpPr>
        <p:grpSpPr>
          <a:xfrm>
            <a:off x="18546212" y="10671996"/>
            <a:ext cx="473558" cy="240488"/>
            <a:chOff x="0" y="0"/>
            <a:chExt cx="631411" cy="320651"/>
          </a:xfrm>
        </p:grpSpPr>
        <p:sp>
          <p:nvSpPr>
            <p:cNvPr id="10" name="Freeform 10"/>
            <p:cNvSpPr/>
            <p:nvPr/>
          </p:nvSpPr>
          <p:spPr>
            <a:xfrm>
              <a:off x="254" y="0"/>
              <a:ext cx="630936" cy="320675"/>
            </a:xfrm>
            <a:custGeom>
              <a:avLst/>
              <a:gdLst/>
              <a:ahLst/>
              <a:cxnLst/>
              <a:rect l="l" t="t" r="r" b="b"/>
              <a:pathLst>
                <a:path w="630936" h="320675">
                  <a:moveTo>
                    <a:pt x="248031" y="0"/>
                  </a:moveTo>
                  <a:cubicBezTo>
                    <a:pt x="194310" y="0"/>
                    <a:pt x="144018" y="7112"/>
                    <a:pt x="105410" y="19812"/>
                  </a:cubicBezTo>
                  <a:cubicBezTo>
                    <a:pt x="0" y="38354"/>
                    <a:pt x="8128" y="168783"/>
                    <a:pt x="8128" y="168783"/>
                  </a:cubicBezTo>
                  <a:lnTo>
                    <a:pt x="10287" y="263906"/>
                  </a:lnTo>
                  <a:cubicBezTo>
                    <a:pt x="95504" y="301752"/>
                    <a:pt x="187198" y="320675"/>
                    <a:pt x="279781" y="320675"/>
                  </a:cubicBezTo>
                  <a:cubicBezTo>
                    <a:pt x="348996" y="320675"/>
                    <a:pt x="418846" y="310007"/>
                    <a:pt x="486156" y="288671"/>
                  </a:cubicBezTo>
                  <a:cubicBezTo>
                    <a:pt x="630936" y="236855"/>
                    <a:pt x="589661" y="160274"/>
                    <a:pt x="589661" y="160274"/>
                  </a:cubicBezTo>
                  <a:cubicBezTo>
                    <a:pt x="535178" y="43942"/>
                    <a:pt x="381000" y="0"/>
                    <a:pt x="248031" y="0"/>
                  </a:cubicBezTo>
                  <a:close/>
                </a:path>
              </a:pathLst>
            </a:custGeom>
            <a:solidFill>
              <a:srgbClr val="AEB5B9"/>
            </a:solidFill>
          </p:spPr>
        </p:sp>
      </p:grpSp>
      <p:sp>
        <p:nvSpPr>
          <p:cNvPr id="11" name="Freeform 11"/>
          <p:cNvSpPr/>
          <p:nvPr/>
        </p:nvSpPr>
        <p:spPr>
          <a:xfrm>
            <a:off x="19114304" y="10427558"/>
            <a:ext cx="731088" cy="274414"/>
          </a:xfrm>
          <a:custGeom>
            <a:avLst/>
            <a:gdLst/>
            <a:ahLst/>
            <a:cxnLst/>
            <a:rect l="l" t="t" r="r" b="b"/>
            <a:pathLst>
              <a:path w="731088" h="274414">
                <a:moveTo>
                  <a:pt x="0" y="0"/>
                </a:moveTo>
                <a:lnTo>
                  <a:pt x="731088" y="0"/>
                </a:lnTo>
                <a:lnTo>
                  <a:pt x="731088" y="274414"/>
                </a:lnTo>
                <a:lnTo>
                  <a:pt x="0" y="2744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2" name="Group 12"/>
          <p:cNvGrpSpPr/>
          <p:nvPr/>
        </p:nvGrpSpPr>
        <p:grpSpPr>
          <a:xfrm>
            <a:off x="18546212" y="10678940"/>
            <a:ext cx="457936" cy="233070"/>
            <a:chOff x="0" y="0"/>
            <a:chExt cx="610581" cy="310760"/>
          </a:xfrm>
        </p:grpSpPr>
        <p:sp>
          <p:nvSpPr>
            <p:cNvPr id="13" name="Freeform 13"/>
            <p:cNvSpPr/>
            <p:nvPr/>
          </p:nvSpPr>
          <p:spPr>
            <a:xfrm>
              <a:off x="254" y="0"/>
              <a:ext cx="610235" cy="310515"/>
            </a:xfrm>
            <a:custGeom>
              <a:avLst/>
              <a:gdLst/>
              <a:ahLst/>
              <a:cxnLst/>
              <a:rect l="l" t="t" r="r" b="b"/>
              <a:pathLst>
                <a:path w="610235" h="310515">
                  <a:moveTo>
                    <a:pt x="148971" y="0"/>
                  </a:moveTo>
                  <a:cubicBezTo>
                    <a:pt x="134366" y="2159"/>
                    <a:pt x="119888" y="6350"/>
                    <a:pt x="105410" y="10541"/>
                  </a:cubicBezTo>
                  <a:cubicBezTo>
                    <a:pt x="0" y="29083"/>
                    <a:pt x="8128" y="159512"/>
                    <a:pt x="8128" y="159512"/>
                  </a:cubicBezTo>
                  <a:lnTo>
                    <a:pt x="12319" y="252476"/>
                  </a:lnTo>
                  <a:cubicBezTo>
                    <a:pt x="98806" y="290957"/>
                    <a:pt x="192024" y="310515"/>
                    <a:pt x="285623" y="310515"/>
                  </a:cubicBezTo>
                  <a:cubicBezTo>
                    <a:pt x="353187" y="310515"/>
                    <a:pt x="420878" y="300228"/>
                    <a:pt x="486156" y="279400"/>
                  </a:cubicBezTo>
                  <a:cubicBezTo>
                    <a:pt x="610235" y="233934"/>
                    <a:pt x="597916" y="171831"/>
                    <a:pt x="589661" y="153162"/>
                  </a:cubicBezTo>
                  <a:cubicBezTo>
                    <a:pt x="543941" y="175895"/>
                    <a:pt x="494411" y="186436"/>
                    <a:pt x="444754" y="186436"/>
                  </a:cubicBezTo>
                  <a:cubicBezTo>
                    <a:pt x="441325" y="186436"/>
                    <a:pt x="437769" y="186436"/>
                    <a:pt x="434467" y="186436"/>
                  </a:cubicBezTo>
                  <a:cubicBezTo>
                    <a:pt x="310388" y="186436"/>
                    <a:pt x="199263" y="114935"/>
                    <a:pt x="148971" y="0"/>
                  </a:cubicBezTo>
                  <a:close/>
                </a:path>
              </a:pathLst>
            </a:custGeom>
            <a:solidFill>
              <a:srgbClr val="80929A"/>
            </a:solidFill>
          </p:spPr>
        </p:sp>
      </p:grpSp>
      <p:sp>
        <p:nvSpPr>
          <p:cNvPr id="14" name="Freeform 14"/>
          <p:cNvSpPr/>
          <p:nvPr/>
        </p:nvSpPr>
        <p:spPr>
          <a:xfrm>
            <a:off x="9926585" y="1751907"/>
            <a:ext cx="10151274" cy="9304986"/>
          </a:xfrm>
          <a:custGeom>
            <a:avLst/>
            <a:gdLst/>
            <a:ahLst/>
            <a:cxnLst/>
            <a:rect l="l" t="t" r="r" b="b"/>
            <a:pathLst>
              <a:path w="10151274" h="9304986">
                <a:moveTo>
                  <a:pt x="0" y="0"/>
                </a:moveTo>
                <a:lnTo>
                  <a:pt x="10151274" y="0"/>
                </a:lnTo>
                <a:lnTo>
                  <a:pt x="10151274" y="9304986"/>
                </a:lnTo>
                <a:lnTo>
                  <a:pt x="0" y="93049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5" name="Freeform 15"/>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16" name="Group 16"/>
          <p:cNvGrpSpPr/>
          <p:nvPr/>
        </p:nvGrpSpPr>
        <p:grpSpPr>
          <a:xfrm>
            <a:off x="15540688" y="441100"/>
            <a:ext cx="760860" cy="747846"/>
            <a:chOff x="0" y="0"/>
            <a:chExt cx="1014480" cy="997128"/>
          </a:xfrm>
        </p:grpSpPr>
        <p:sp>
          <p:nvSpPr>
            <p:cNvPr id="17" name="Freeform 17"/>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8" name="TextBox 18"/>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9" action="ppaction://hlinksldjump"/>
              </a:endParaRPr>
            </a:p>
          </p:txBody>
        </p:sp>
      </p:grpSp>
      <p:sp>
        <p:nvSpPr>
          <p:cNvPr id="19" name="Freeform 19"/>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6" y="34286"/>
            <a:ext cx="6464832" cy="3002304"/>
          </a:xfrm>
          <a:custGeom>
            <a:avLst/>
            <a:gdLst/>
            <a:ahLst/>
            <a:cxnLst/>
            <a:rect l="l" t="t" r="r" b="b"/>
            <a:pathLst>
              <a:path w="6464832" h="3002304">
                <a:moveTo>
                  <a:pt x="0" y="0"/>
                </a:moveTo>
                <a:lnTo>
                  <a:pt x="6464832" y="0"/>
                </a:lnTo>
                <a:lnTo>
                  <a:pt x="6464832" y="3002304"/>
                </a:lnTo>
                <a:lnTo>
                  <a:pt x="0" y="300230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232350" y="675104"/>
            <a:ext cx="924352" cy="875584"/>
          </a:xfrm>
          <a:custGeom>
            <a:avLst/>
            <a:gdLst/>
            <a:ahLst/>
            <a:cxnLst/>
            <a:rect l="l" t="t" r="r" b="b"/>
            <a:pathLst>
              <a:path w="924352" h="875584">
                <a:moveTo>
                  <a:pt x="0" y="0"/>
                </a:moveTo>
                <a:lnTo>
                  <a:pt x="924352" y="0"/>
                </a:lnTo>
                <a:lnTo>
                  <a:pt x="924352" y="875584"/>
                </a:lnTo>
                <a:lnTo>
                  <a:pt x="0" y="87558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Freeform 4"/>
          <p:cNvSpPr/>
          <p:nvPr/>
        </p:nvSpPr>
        <p:spPr>
          <a:xfrm>
            <a:off x="1922113" y="3177692"/>
            <a:ext cx="5027308" cy="2016310"/>
          </a:xfrm>
          <a:custGeom>
            <a:avLst/>
            <a:gdLst/>
            <a:ahLst/>
            <a:cxnLst/>
            <a:rect l="l" t="t" r="r" b="b"/>
            <a:pathLst>
              <a:path w="5027308" h="2016310">
                <a:moveTo>
                  <a:pt x="0" y="0"/>
                </a:moveTo>
                <a:lnTo>
                  <a:pt x="5027308" y="0"/>
                </a:lnTo>
                <a:lnTo>
                  <a:pt x="5027308" y="2016310"/>
                </a:lnTo>
                <a:lnTo>
                  <a:pt x="0" y="201631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5" name="Freeform 5"/>
          <p:cNvSpPr/>
          <p:nvPr/>
        </p:nvSpPr>
        <p:spPr>
          <a:xfrm>
            <a:off x="15517326" y="422950"/>
            <a:ext cx="784222" cy="784200"/>
          </a:xfrm>
          <a:custGeom>
            <a:avLst/>
            <a:gdLst/>
            <a:ahLst/>
            <a:cxnLst/>
            <a:rect l="l" t="t" r="r" b="b"/>
            <a:pathLst>
              <a:path w="784222" h="784200">
                <a:moveTo>
                  <a:pt x="0" y="0"/>
                </a:moveTo>
                <a:lnTo>
                  <a:pt x="784222" y="0"/>
                </a:lnTo>
                <a:lnTo>
                  <a:pt x="784222" y="784200"/>
                </a:lnTo>
                <a:lnTo>
                  <a:pt x="0" y="78420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6" name="Freeform 6"/>
          <p:cNvSpPr/>
          <p:nvPr/>
        </p:nvSpPr>
        <p:spPr>
          <a:xfrm>
            <a:off x="16624402" y="422950"/>
            <a:ext cx="784224" cy="784200"/>
          </a:xfrm>
          <a:custGeom>
            <a:avLst/>
            <a:gdLst/>
            <a:ahLst/>
            <a:cxnLst/>
            <a:rect l="l" t="t" r="r" b="b"/>
            <a:pathLst>
              <a:path w="784224" h="784200">
                <a:moveTo>
                  <a:pt x="0" y="0"/>
                </a:moveTo>
                <a:lnTo>
                  <a:pt x="784224" y="0"/>
                </a:lnTo>
                <a:lnTo>
                  <a:pt x="784224" y="784200"/>
                </a:lnTo>
                <a:lnTo>
                  <a:pt x="0" y="78420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7" name="Freeform 7"/>
          <p:cNvSpPr/>
          <p:nvPr/>
        </p:nvSpPr>
        <p:spPr>
          <a:xfrm>
            <a:off x="13426988" y="3251312"/>
            <a:ext cx="4237586" cy="5508574"/>
          </a:xfrm>
          <a:custGeom>
            <a:avLst/>
            <a:gdLst/>
            <a:ahLst/>
            <a:cxnLst/>
            <a:rect l="l" t="t" r="r" b="b"/>
            <a:pathLst>
              <a:path w="4237586" h="5508574">
                <a:moveTo>
                  <a:pt x="0" y="0"/>
                </a:moveTo>
                <a:lnTo>
                  <a:pt x="4237586" y="0"/>
                </a:lnTo>
                <a:lnTo>
                  <a:pt x="4237586" y="5508574"/>
                </a:lnTo>
                <a:lnTo>
                  <a:pt x="0" y="5508574"/>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8" name="Freeform 8"/>
          <p:cNvSpPr/>
          <p:nvPr/>
        </p:nvSpPr>
        <p:spPr>
          <a:xfrm>
            <a:off x="7674551" y="4997444"/>
            <a:ext cx="5027308" cy="2016310"/>
          </a:xfrm>
          <a:custGeom>
            <a:avLst/>
            <a:gdLst/>
            <a:ahLst/>
            <a:cxnLst/>
            <a:rect l="l" t="t" r="r" b="b"/>
            <a:pathLst>
              <a:path w="5027308" h="2016310">
                <a:moveTo>
                  <a:pt x="0" y="0"/>
                </a:moveTo>
                <a:lnTo>
                  <a:pt x="5027308" y="0"/>
                </a:lnTo>
                <a:lnTo>
                  <a:pt x="5027308" y="2016310"/>
                </a:lnTo>
                <a:lnTo>
                  <a:pt x="0" y="201631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9" name="Freeform 9"/>
          <p:cNvSpPr/>
          <p:nvPr/>
        </p:nvSpPr>
        <p:spPr>
          <a:xfrm>
            <a:off x="3951162" y="7693210"/>
            <a:ext cx="5027308" cy="2016310"/>
          </a:xfrm>
          <a:custGeom>
            <a:avLst/>
            <a:gdLst/>
            <a:ahLst/>
            <a:cxnLst/>
            <a:rect l="l" t="t" r="r" b="b"/>
            <a:pathLst>
              <a:path w="5027308" h="2016310">
                <a:moveTo>
                  <a:pt x="0" y="0"/>
                </a:moveTo>
                <a:lnTo>
                  <a:pt x="5027308" y="0"/>
                </a:lnTo>
                <a:lnTo>
                  <a:pt x="5027308" y="2016310"/>
                </a:lnTo>
                <a:lnTo>
                  <a:pt x="0" y="201631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0" name="Freeform 10"/>
          <p:cNvSpPr/>
          <p:nvPr/>
        </p:nvSpPr>
        <p:spPr>
          <a:xfrm>
            <a:off x="6949421" y="2326213"/>
            <a:ext cx="3255523" cy="3255523"/>
          </a:xfrm>
          <a:custGeom>
            <a:avLst/>
            <a:gdLst/>
            <a:ahLst/>
            <a:cxnLst/>
            <a:rect l="l" t="t" r="r" b="b"/>
            <a:pathLst>
              <a:path w="3255523" h="3255523">
                <a:moveTo>
                  <a:pt x="0" y="0"/>
                </a:moveTo>
                <a:lnTo>
                  <a:pt x="3255523" y="0"/>
                </a:lnTo>
                <a:lnTo>
                  <a:pt x="3255523" y="3255523"/>
                </a:lnTo>
                <a:lnTo>
                  <a:pt x="0" y="3255523"/>
                </a:lnTo>
                <a:lnTo>
                  <a:pt x="0" y="0"/>
                </a:lnTo>
                <a:close/>
              </a:path>
            </a:pathLst>
          </a:custGeom>
          <a:blipFill>
            <a:blip r:embed="rId15"/>
            <a:stretch>
              <a:fillRect l="-36507" t="-77926" r="-224819" b="-93068"/>
            </a:stretch>
          </a:blipFill>
        </p:spPr>
      </p:sp>
      <p:sp>
        <p:nvSpPr>
          <p:cNvPr id="11" name="Freeform 11"/>
          <p:cNvSpPr/>
          <p:nvPr/>
        </p:nvSpPr>
        <p:spPr>
          <a:xfrm>
            <a:off x="2959526" y="3946788"/>
            <a:ext cx="4370253" cy="4370253"/>
          </a:xfrm>
          <a:custGeom>
            <a:avLst/>
            <a:gdLst/>
            <a:ahLst/>
            <a:cxnLst/>
            <a:rect l="l" t="t" r="r" b="b"/>
            <a:pathLst>
              <a:path w="4370253" h="4370253">
                <a:moveTo>
                  <a:pt x="0" y="0"/>
                </a:moveTo>
                <a:lnTo>
                  <a:pt x="4370253" y="0"/>
                </a:lnTo>
                <a:lnTo>
                  <a:pt x="4370253" y="4370253"/>
                </a:lnTo>
                <a:lnTo>
                  <a:pt x="0" y="4370253"/>
                </a:lnTo>
                <a:lnTo>
                  <a:pt x="0" y="0"/>
                </a:lnTo>
                <a:close/>
              </a:path>
            </a:pathLst>
          </a:custGeom>
          <a:blipFill>
            <a:blip r:embed="rId15"/>
            <a:stretch>
              <a:fillRect l="-140249" t="-101368" r="-161123" b="-99661"/>
            </a:stretch>
          </a:blipFill>
        </p:spPr>
      </p:sp>
      <p:sp>
        <p:nvSpPr>
          <p:cNvPr id="12" name="TextBox 12"/>
          <p:cNvSpPr txBox="1"/>
          <p:nvPr/>
        </p:nvSpPr>
        <p:spPr>
          <a:xfrm>
            <a:off x="3282825" y="981475"/>
            <a:ext cx="11722350" cy="1441950"/>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Our games</a:t>
            </a:r>
          </a:p>
        </p:txBody>
      </p:sp>
      <p:sp>
        <p:nvSpPr>
          <p:cNvPr id="13" name="TextBox 13"/>
          <p:cNvSpPr txBox="1"/>
          <p:nvPr/>
        </p:nvSpPr>
        <p:spPr>
          <a:xfrm>
            <a:off x="2374092" y="3761985"/>
            <a:ext cx="4123350" cy="847725"/>
          </a:xfrm>
          <a:prstGeom prst="rect">
            <a:avLst/>
          </a:prstGeom>
        </p:spPr>
        <p:txBody>
          <a:bodyPr lIns="0" tIns="0" rIns="0" bIns="0" rtlCol="0" anchor="t">
            <a:spAutoFit/>
          </a:bodyPr>
          <a:lstStyle/>
          <a:p>
            <a:pPr algn="ctr">
              <a:lnSpc>
                <a:spcPts val="6719"/>
              </a:lnSpc>
            </a:pPr>
            <a:r>
              <a:rPr lang="en-US" sz="5599" u="sng">
                <a:solidFill>
                  <a:srgbClr val="513153"/>
                </a:solidFill>
                <a:latin typeface="Pirata One"/>
                <a:ea typeface="Pirata One"/>
                <a:cs typeface="Pirata One"/>
                <a:sym typeface="Pirata One"/>
              </a:rPr>
              <a:t>LEVEL</a:t>
            </a:r>
            <a:r>
              <a:rPr lang="en-US" sz="5599" u="sng">
                <a:solidFill>
                  <a:srgbClr val="1CC64B"/>
                </a:solidFill>
                <a:latin typeface="Pirata One"/>
                <a:ea typeface="Pirata One"/>
                <a:cs typeface="Pirata One"/>
                <a:sym typeface="Pirata One"/>
              </a:rPr>
              <a:t> EASY</a:t>
            </a:r>
          </a:p>
        </p:txBody>
      </p:sp>
      <p:sp>
        <p:nvSpPr>
          <p:cNvPr id="14" name="TextBox 14"/>
          <p:cNvSpPr txBox="1"/>
          <p:nvPr/>
        </p:nvSpPr>
        <p:spPr>
          <a:xfrm>
            <a:off x="8126530" y="5581736"/>
            <a:ext cx="4123350" cy="847725"/>
          </a:xfrm>
          <a:prstGeom prst="rect">
            <a:avLst/>
          </a:prstGeom>
        </p:spPr>
        <p:txBody>
          <a:bodyPr lIns="0" tIns="0" rIns="0" bIns="0" rtlCol="0" anchor="t">
            <a:spAutoFit/>
          </a:bodyPr>
          <a:lstStyle/>
          <a:p>
            <a:pPr algn="ctr">
              <a:lnSpc>
                <a:spcPts val="6719"/>
              </a:lnSpc>
            </a:pPr>
            <a:r>
              <a:rPr lang="en-US" sz="5599" u="sng">
                <a:solidFill>
                  <a:srgbClr val="513153"/>
                </a:solidFill>
                <a:latin typeface="Pirata One"/>
                <a:ea typeface="Pirata One"/>
                <a:cs typeface="Pirata One"/>
                <a:sym typeface="Pirata One"/>
              </a:rPr>
              <a:t>LEVEL</a:t>
            </a:r>
            <a:r>
              <a:rPr lang="en-US" sz="5599" u="sng">
                <a:solidFill>
                  <a:srgbClr val="1CC64B"/>
                </a:solidFill>
                <a:latin typeface="Pirata One"/>
                <a:ea typeface="Pirata One"/>
                <a:cs typeface="Pirata One"/>
                <a:sym typeface="Pirata One"/>
              </a:rPr>
              <a:t> </a:t>
            </a:r>
            <a:r>
              <a:rPr lang="en-US" sz="5599" u="sng">
                <a:solidFill>
                  <a:srgbClr val="CCFF02"/>
                </a:solidFill>
                <a:latin typeface="Pirata One"/>
                <a:ea typeface="Pirata One"/>
                <a:cs typeface="Pirata One"/>
                <a:sym typeface="Pirata One"/>
              </a:rPr>
              <a:t>MEDIUM</a:t>
            </a:r>
          </a:p>
        </p:txBody>
      </p:sp>
      <p:sp>
        <p:nvSpPr>
          <p:cNvPr id="15" name="TextBox 15"/>
          <p:cNvSpPr txBox="1"/>
          <p:nvPr/>
        </p:nvSpPr>
        <p:spPr>
          <a:xfrm>
            <a:off x="4403141" y="8277502"/>
            <a:ext cx="4123350" cy="847725"/>
          </a:xfrm>
          <a:prstGeom prst="rect">
            <a:avLst/>
          </a:prstGeom>
        </p:spPr>
        <p:txBody>
          <a:bodyPr lIns="0" tIns="0" rIns="0" bIns="0" rtlCol="0" anchor="t">
            <a:spAutoFit/>
          </a:bodyPr>
          <a:lstStyle/>
          <a:p>
            <a:pPr algn="ctr">
              <a:lnSpc>
                <a:spcPts val="6719"/>
              </a:lnSpc>
            </a:pPr>
            <a:r>
              <a:rPr lang="en-US" sz="5599" u="sng">
                <a:solidFill>
                  <a:srgbClr val="513153"/>
                </a:solidFill>
                <a:latin typeface="Pirata One"/>
                <a:ea typeface="Pirata One"/>
                <a:cs typeface="Pirata One"/>
                <a:sym typeface="Pirata One"/>
              </a:rPr>
              <a:t>LEVEL</a:t>
            </a:r>
            <a:r>
              <a:rPr lang="en-US" sz="5599" u="sng">
                <a:solidFill>
                  <a:srgbClr val="1CC64B"/>
                </a:solidFill>
                <a:latin typeface="Pirata One"/>
                <a:ea typeface="Pirata One"/>
                <a:cs typeface="Pirata One"/>
                <a:sym typeface="Pirata One"/>
              </a:rPr>
              <a:t> </a:t>
            </a:r>
            <a:r>
              <a:rPr lang="en-US" sz="5599" u="sng">
                <a:solidFill>
                  <a:srgbClr val="FF1405"/>
                </a:solidFill>
                <a:latin typeface="Pirata One"/>
                <a:ea typeface="Pirata One"/>
                <a:cs typeface="Pirata One"/>
                <a:sym typeface="Pirata One"/>
              </a:rPr>
              <a:t>HARD</a:t>
            </a:r>
          </a:p>
        </p:txBody>
      </p:sp>
      <p:sp>
        <p:nvSpPr>
          <p:cNvPr id="16" name="Freeform 16"/>
          <p:cNvSpPr/>
          <p:nvPr/>
        </p:nvSpPr>
        <p:spPr>
          <a:xfrm>
            <a:off x="8978470" y="7013754"/>
            <a:ext cx="3062612" cy="3062612"/>
          </a:xfrm>
          <a:custGeom>
            <a:avLst/>
            <a:gdLst/>
            <a:ahLst/>
            <a:cxnLst/>
            <a:rect l="l" t="t" r="r" b="b"/>
            <a:pathLst>
              <a:path w="3062612" h="3062612">
                <a:moveTo>
                  <a:pt x="0" y="0"/>
                </a:moveTo>
                <a:lnTo>
                  <a:pt x="3062612" y="0"/>
                </a:lnTo>
                <a:lnTo>
                  <a:pt x="3062612" y="3062612"/>
                </a:lnTo>
                <a:lnTo>
                  <a:pt x="0" y="3062612"/>
                </a:lnTo>
                <a:lnTo>
                  <a:pt x="0" y="0"/>
                </a:lnTo>
                <a:close/>
              </a:path>
            </a:pathLst>
          </a:custGeom>
          <a:blipFill>
            <a:blip r:embed="rId15"/>
            <a:stretch>
              <a:fillRect l="-249950" t="-99980" r="-51423" b="-101050"/>
            </a:stretch>
          </a:blipFill>
        </p:spPr>
      </p:sp>
      <p:sp>
        <p:nvSpPr>
          <p:cNvPr id="17" name="Freeform 17"/>
          <p:cNvSpPr/>
          <p:nvPr/>
        </p:nvSpPr>
        <p:spPr>
          <a:xfrm rot="-10800000">
            <a:off x="8847077" y="7947251"/>
            <a:ext cx="3062612" cy="3062612"/>
          </a:xfrm>
          <a:custGeom>
            <a:avLst/>
            <a:gdLst/>
            <a:ahLst/>
            <a:cxnLst/>
            <a:rect l="l" t="t" r="r" b="b"/>
            <a:pathLst>
              <a:path w="3062612" h="3062612">
                <a:moveTo>
                  <a:pt x="0" y="0"/>
                </a:moveTo>
                <a:lnTo>
                  <a:pt x="3062613" y="0"/>
                </a:lnTo>
                <a:lnTo>
                  <a:pt x="3062613" y="3062612"/>
                </a:lnTo>
                <a:lnTo>
                  <a:pt x="0" y="3062612"/>
                </a:lnTo>
                <a:lnTo>
                  <a:pt x="0" y="0"/>
                </a:lnTo>
                <a:close/>
              </a:path>
            </a:pathLst>
          </a:custGeom>
          <a:blipFill>
            <a:blip r:embed="rId15"/>
            <a:stretch>
              <a:fillRect l="-249950" t="-99980" r="-51423" b="-101050"/>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43510" y="6868430"/>
            <a:ext cx="7796904" cy="4697338"/>
          </a:xfrm>
          <a:custGeom>
            <a:avLst/>
            <a:gdLst/>
            <a:ahLst/>
            <a:cxnLst/>
            <a:rect l="l" t="t" r="r" b="b"/>
            <a:pathLst>
              <a:path w="7796904" h="4697338">
                <a:moveTo>
                  <a:pt x="0" y="0"/>
                </a:moveTo>
                <a:lnTo>
                  <a:pt x="7796904" y="0"/>
                </a:lnTo>
                <a:lnTo>
                  <a:pt x="7796904" y="4697338"/>
                </a:lnTo>
                <a:lnTo>
                  <a:pt x="0" y="46973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TextBox 3"/>
          <p:cNvSpPr txBox="1"/>
          <p:nvPr/>
        </p:nvSpPr>
        <p:spPr>
          <a:xfrm>
            <a:off x="741175" y="2844150"/>
            <a:ext cx="11165458" cy="5518023"/>
          </a:xfrm>
          <a:prstGeom prst="rect">
            <a:avLst/>
          </a:prstGeom>
        </p:spPr>
        <p:txBody>
          <a:bodyPr lIns="0" tIns="0" rIns="0" bIns="0" rtlCol="0" anchor="t">
            <a:spAutoFit/>
          </a:bodyPr>
          <a:lstStyle/>
          <a:p>
            <a:pPr marL="1026160" lvl="1" indent="-513080" algn="l">
              <a:lnSpc>
                <a:spcPts val="4416"/>
              </a:lnSpc>
            </a:pPr>
            <a:r>
              <a:rPr lang="en-US" sz="3200">
                <a:solidFill>
                  <a:srgbClr val="513153"/>
                </a:solidFill>
                <a:latin typeface="Fira Sans"/>
                <a:ea typeface="Fira Sans"/>
                <a:cs typeface="Fira Sans"/>
                <a:sym typeface="Fira Sans"/>
              </a:rPr>
              <a:t>Step into the lush greenery of an enchanted jungle, where the treasure lies hidden beneath the ancient trees. As an explorer, you’ll navigate through 30 obstacles like fallen logs, muddy patches, and harmless wildlife. Each obstacle tests your quick thinking and basic problem-solving skills, making this level perfect for beginners. The goal is to reach the hidden treasure chest guarded by playful monkeys. Keep an eye out for helpful clues scattered along the way!</a:t>
            </a:r>
          </a:p>
        </p:txBody>
      </p:sp>
      <p:grpSp>
        <p:nvGrpSpPr>
          <p:cNvPr id="4" name="Group 4"/>
          <p:cNvGrpSpPr/>
          <p:nvPr/>
        </p:nvGrpSpPr>
        <p:grpSpPr>
          <a:xfrm rot="-8256229">
            <a:off x="927088" y="8543638"/>
            <a:ext cx="859406" cy="884772"/>
            <a:chOff x="0" y="0"/>
            <a:chExt cx="1145875" cy="1179696"/>
          </a:xfrm>
        </p:grpSpPr>
        <p:sp>
          <p:nvSpPr>
            <p:cNvPr id="5" name="Freeform 5"/>
            <p:cNvSpPr/>
            <p:nvPr/>
          </p:nvSpPr>
          <p:spPr>
            <a:xfrm>
              <a:off x="0" y="254"/>
              <a:ext cx="1145540" cy="1179449"/>
            </a:xfrm>
            <a:custGeom>
              <a:avLst/>
              <a:gdLst/>
              <a:ahLst/>
              <a:cxnLst/>
              <a:rect l="l" t="t" r="r" b="b"/>
              <a:pathLst>
                <a:path w="1145540" h="1179449">
                  <a:moveTo>
                    <a:pt x="401447" y="0"/>
                  </a:moveTo>
                  <a:lnTo>
                    <a:pt x="232410" y="15748"/>
                  </a:lnTo>
                  <a:cubicBezTo>
                    <a:pt x="232410" y="15748"/>
                    <a:pt x="324739" y="279400"/>
                    <a:pt x="417195" y="556895"/>
                  </a:cubicBezTo>
                  <a:cubicBezTo>
                    <a:pt x="211963" y="653923"/>
                    <a:pt x="31623" y="735076"/>
                    <a:pt x="0" y="739394"/>
                  </a:cubicBezTo>
                  <a:lnTo>
                    <a:pt x="65405" y="1030351"/>
                  </a:lnTo>
                  <a:lnTo>
                    <a:pt x="491617" y="778002"/>
                  </a:lnTo>
                  <a:cubicBezTo>
                    <a:pt x="557022" y="978789"/>
                    <a:pt x="611251" y="1149985"/>
                    <a:pt x="611251" y="1179449"/>
                  </a:cubicBezTo>
                  <a:lnTo>
                    <a:pt x="908812" y="1149985"/>
                  </a:lnTo>
                  <a:lnTo>
                    <a:pt x="692404" y="658368"/>
                  </a:lnTo>
                  <a:lnTo>
                    <a:pt x="1145540" y="387731"/>
                  </a:lnTo>
                  <a:lnTo>
                    <a:pt x="1109599" y="223012"/>
                  </a:lnTo>
                  <a:cubicBezTo>
                    <a:pt x="1109599" y="223012"/>
                    <a:pt x="866013" y="342646"/>
                    <a:pt x="606679" y="466598"/>
                  </a:cubicBezTo>
                  <a:lnTo>
                    <a:pt x="401447" y="0"/>
                  </a:lnTo>
                  <a:close/>
                </a:path>
              </a:pathLst>
            </a:custGeom>
            <a:solidFill>
              <a:srgbClr val="E75955"/>
            </a:solidFill>
          </p:spPr>
        </p:sp>
      </p:grpSp>
      <p:sp>
        <p:nvSpPr>
          <p:cNvPr id="6" name="Freeform 6"/>
          <p:cNvSpPr/>
          <p:nvPr/>
        </p:nvSpPr>
        <p:spPr>
          <a:xfrm>
            <a:off x="5981286" y="7839460"/>
            <a:ext cx="2134013" cy="2062738"/>
          </a:xfrm>
          <a:custGeom>
            <a:avLst/>
            <a:gdLst/>
            <a:ahLst/>
            <a:cxnLst/>
            <a:rect l="l" t="t" r="r" b="b"/>
            <a:pathLst>
              <a:path w="2134013" h="2062738">
                <a:moveTo>
                  <a:pt x="0" y="0"/>
                </a:moveTo>
                <a:lnTo>
                  <a:pt x="2134012" y="0"/>
                </a:lnTo>
                <a:lnTo>
                  <a:pt x="2134012" y="2062738"/>
                </a:lnTo>
                <a:lnTo>
                  <a:pt x="0" y="206273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TextBox 7"/>
          <p:cNvSpPr txBox="1"/>
          <p:nvPr/>
        </p:nvSpPr>
        <p:spPr>
          <a:xfrm>
            <a:off x="1440975" y="961658"/>
            <a:ext cx="14323125"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Level Easy : Jungle Explorer</a:t>
            </a:r>
          </a:p>
        </p:txBody>
      </p:sp>
      <p:sp>
        <p:nvSpPr>
          <p:cNvPr id="8" name="Freeform 8"/>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9" name="Group 9"/>
          <p:cNvGrpSpPr/>
          <p:nvPr/>
        </p:nvGrpSpPr>
        <p:grpSpPr>
          <a:xfrm>
            <a:off x="15540688" y="441100"/>
            <a:ext cx="760860" cy="747846"/>
            <a:chOff x="0" y="0"/>
            <a:chExt cx="1014480" cy="997128"/>
          </a:xfrm>
        </p:grpSpPr>
        <p:sp>
          <p:nvSpPr>
            <p:cNvPr id="10" name="Freeform 10"/>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1" name="TextBox 11"/>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9" action="ppaction://hlinksldjump"/>
              </a:endParaRPr>
            </a:p>
          </p:txBody>
        </p:sp>
      </p:grpSp>
      <p:sp>
        <p:nvSpPr>
          <p:cNvPr id="12" name="Freeform 12"/>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3" name="Freeform 13"/>
          <p:cNvSpPr/>
          <p:nvPr/>
        </p:nvSpPr>
        <p:spPr>
          <a:xfrm>
            <a:off x="11302962" y="3044343"/>
            <a:ext cx="6480018" cy="6558112"/>
          </a:xfrm>
          <a:custGeom>
            <a:avLst/>
            <a:gdLst/>
            <a:ahLst/>
            <a:cxnLst/>
            <a:rect l="l" t="t" r="r" b="b"/>
            <a:pathLst>
              <a:path w="6480018" h="6558112">
                <a:moveTo>
                  <a:pt x="0" y="0"/>
                </a:moveTo>
                <a:lnTo>
                  <a:pt x="6480018" y="0"/>
                </a:lnTo>
                <a:lnTo>
                  <a:pt x="6480018" y="6558112"/>
                </a:lnTo>
                <a:lnTo>
                  <a:pt x="0" y="6558112"/>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13773702" y="2614748"/>
            <a:ext cx="4697338" cy="7796904"/>
          </a:xfrm>
          <a:custGeom>
            <a:avLst/>
            <a:gdLst/>
            <a:ahLst/>
            <a:cxnLst/>
            <a:rect l="l" t="t" r="r" b="b"/>
            <a:pathLst>
              <a:path w="4697338" h="7796904">
                <a:moveTo>
                  <a:pt x="0" y="0"/>
                </a:moveTo>
                <a:lnTo>
                  <a:pt x="4697338" y="0"/>
                </a:lnTo>
                <a:lnTo>
                  <a:pt x="4697338" y="7796904"/>
                </a:lnTo>
                <a:lnTo>
                  <a:pt x="0" y="779690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158798" y="-2647352"/>
            <a:ext cx="4697338" cy="7796904"/>
          </a:xfrm>
          <a:custGeom>
            <a:avLst/>
            <a:gdLst/>
            <a:ahLst/>
            <a:cxnLst/>
            <a:rect l="l" t="t" r="r" b="b"/>
            <a:pathLst>
              <a:path w="4697338" h="7796904">
                <a:moveTo>
                  <a:pt x="0" y="0"/>
                </a:moveTo>
                <a:lnTo>
                  <a:pt x="4697338" y="0"/>
                </a:lnTo>
                <a:lnTo>
                  <a:pt x="4697338" y="7796904"/>
                </a:lnTo>
                <a:lnTo>
                  <a:pt x="0" y="779690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4726125" y="3470500"/>
            <a:ext cx="8835750" cy="2954274"/>
          </a:xfrm>
          <a:prstGeom prst="rect">
            <a:avLst/>
          </a:prstGeom>
        </p:spPr>
        <p:txBody>
          <a:bodyPr lIns="0" tIns="0" rIns="0" bIns="0" rtlCol="0" anchor="t">
            <a:spAutoFit/>
          </a:bodyPr>
          <a:lstStyle/>
          <a:p>
            <a:pPr marL="690881" lvl="1" indent="-345440" algn="l">
              <a:lnSpc>
                <a:spcPts val="3840"/>
              </a:lnSpc>
              <a:buFont typeface="Arial"/>
              <a:buChar char="•"/>
            </a:pPr>
            <a:r>
              <a:rPr lang="en-US" sz="3200">
                <a:solidFill>
                  <a:srgbClr val="513153"/>
                </a:solidFill>
                <a:latin typeface="Fira Sans"/>
                <a:ea typeface="Fira Sans"/>
                <a:cs typeface="Fira Sans"/>
                <a:sym typeface="Fira Sans"/>
              </a:rPr>
              <a:t>Navigate through simple puzzles like finding a way around logs.</a:t>
            </a:r>
          </a:p>
          <a:p>
            <a:pPr marL="690880" lvl="1" indent="-345440" algn="l">
              <a:lnSpc>
                <a:spcPts val="3840"/>
              </a:lnSpc>
              <a:buFont typeface="Arial"/>
              <a:buChar char="•"/>
            </a:pPr>
            <a:r>
              <a:rPr lang="en-US" sz="3200">
                <a:solidFill>
                  <a:srgbClr val="513153"/>
                </a:solidFill>
                <a:latin typeface="Fira Sans"/>
                <a:ea typeface="Fira Sans"/>
                <a:cs typeface="Fira Sans"/>
                <a:sym typeface="Fira Sans"/>
              </a:rPr>
              <a:t>Follow easy-to-spot clues.</a:t>
            </a:r>
          </a:p>
          <a:p>
            <a:pPr marL="690880" lvl="1" indent="-345440" algn="l">
              <a:lnSpc>
                <a:spcPts val="3840"/>
              </a:lnSpc>
              <a:buFont typeface="Arial"/>
              <a:buChar char="•"/>
            </a:pPr>
            <a:r>
              <a:rPr lang="en-US" sz="3200">
                <a:solidFill>
                  <a:srgbClr val="513153"/>
                </a:solidFill>
                <a:latin typeface="Fira Sans"/>
                <a:ea typeface="Fira Sans"/>
                <a:cs typeface="Fira Sans"/>
                <a:sym typeface="Fira Sans"/>
              </a:rPr>
              <a:t>Overcome light physical barriers like small rivers using stepping stones.</a:t>
            </a:r>
          </a:p>
          <a:p>
            <a:pPr marL="1026160" lvl="1" indent="-513080" algn="ctr">
              <a:lnSpc>
                <a:spcPts val="4416"/>
              </a:lnSpc>
            </a:pPr>
            <a:endParaRPr lang="en-US" sz="3200">
              <a:solidFill>
                <a:srgbClr val="513153"/>
              </a:solidFill>
              <a:latin typeface="Fira Sans"/>
              <a:ea typeface="Fira Sans"/>
              <a:cs typeface="Fira Sans"/>
              <a:sym typeface="Fira Sans"/>
            </a:endParaRPr>
          </a:p>
        </p:txBody>
      </p:sp>
      <p:sp>
        <p:nvSpPr>
          <p:cNvPr id="5" name="TextBox 5"/>
          <p:cNvSpPr txBox="1"/>
          <p:nvPr/>
        </p:nvSpPr>
        <p:spPr>
          <a:xfrm>
            <a:off x="3103425" y="981515"/>
            <a:ext cx="1208115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Challenge</a:t>
            </a:r>
          </a:p>
        </p:txBody>
      </p:sp>
      <p:sp>
        <p:nvSpPr>
          <p:cNvPr id="6" name="Freeform 6"/>
          <p:cNvSpPr/>
          <p:nvPr/>
        </p:nvSpPr>
        <p:spPr>
          <a:xfrm>
            <a:off x="15652108" y="8131414"/>
            <a:ext cx="339290" cy="433282"/>
          </a:xfrm>
          <a:custGeom>
            <a:avLst/>
            <a:gdLst/>
            <a:ahLst/>
            <a:cxnLst/>
            <a:rect l="l" t="t" r="r" b="b"/>
            <a:pathLst>
              <a:path w="339290" h="433282">
                <a:moveTo>
                  <a:pt x="0" y="0"/>
                </a:moveTo>
                <a:lnTo>
                  <a:pt x="339290" y="0"/>
                </a:lnTo>
                <a:lnTo>
                  <a:pt x="339290" y="433282"/>
                </a:lnTo>
                <a:lnTo>
                  <a:pt x="0" y="43328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7" name="Group 7"/>
          <p:cNvGrpSpPr/>
          <p:nvPr/>
        </p:nvGrpSpPr>
        <p:grpSpPr>
          <a:xfrm>
            <a:off x="15794130" y="7949172"/>
            <a:ext cx="491328" cy="351812"/>
            <a:chOff x="0" y="0"/>
            <a:chExt cx="655104" cy="469083"/>
          </a:xfrm>
        </p:grpSpPr>
        <p:sp>
          <p:nvSpPr>
            <p:cNvPr id="8" name="Freeform 8"/>
            <p:cNvSpPr/>
            <p:nvPr/>
          </p:nvSpPr>
          <p:spPr>
            <a:xfrm>
              <a:off x="0" y="254"/>
              <a:ext cx="654812" cy="468757"/>
            </a:xfrm>
            <a:custGeom>
              <a:avLst/>
              <a:gdLst/>
              <a:ahLst/>
              <a:cxnLst/>
              <a:rect l="l" t="t" r="r" b="b"/>
              <a:pathLst>
                <a:path w="654812" h="468757">
                  <a:moveTo>
                    <a:pt x="190881" y="0"/>
                  </a:moveTo>
                  <a:cubicBezTo>
                    <a:pt x="123952" y="0"/>
                    <a:pt x="70485" y="10922"/>
                    <a:pt x="65786" y="20574"/>
                  </a:cubicBezTo>
                  <a:cubicBezTo>
                    <a:pt x="50292" y="41783"/>
                    <a:pt x="0" y="111379"/>
                    <a:pt x="48260" y="111379"/>
                  </a:cubicBezTo>
                  <a:cubicBezTo>
                    <a:pt x="77724" y="107823"/>
                    <a:pt x="106934" y="106426"/>
                    <a:pt x="136017" y="106426"/>
                  </a:cubicBezTo>
                  <a:cubicBezTo>
                    <a:pt x="152654" y="106426"/>
                    <a:pt x="169164" y="106807"/>
                    <a:pt x="185293" y="107569"/>
                  </a:cubicBezTo>
                  <a:cubicBezTo>
                    <a:pt x="233553" y="111252"/>
                    <a:pt x="278257" y="122936"/>
                    <a:pt x="293497" y="149987"/>
                  </a:cubicBezTo>
                  <a:cubicBezTo>
                    <a:pt x="328295" y="215646"/>
                    <a:pt x="227838" y="468757"/>
                    <a:pt x="442214" y="468757"/>
                  </a:cubicBezTo>
                  <a:cubicBezTo>
                    <a:pt x="654812" y="468757"/>
                    <a:pt x="521589" y="155829"/>
                    <a:pt x="432562" y="72771"/>
                  </a:cubicBezTo>
                  <a:cubicBezTo>
                    <a:pt x="384429" y="26416"/>
                    <a:pt x="303276" y="6985"/>
                    <a:pt x="231775" y="1270"/>
                  </a:cubicBezTo>
                  <a:cubicBezTo>
                    <a:pt x="217805" y="381"/>
                    <a:pt x="204089" y="0"/>
                    <a:pt x="190881" y="0"/>
                  </a:cubicBezTo>
                  <a:close/>
                </a:path>
              </a:pathLst>
            </a:custGeom>
            <a:solidFill>
              <a:srgbClr val="E75955"/>
            </a:solidFill>
          </p:spPr>
        </p:sp>
      </p:grpSp>
      <p:grpSp>
        <p:nvGrpSpPr>
          <p:cNvPr id="9" name="Group 9"/>
          <p:cNvGrpSpPr/>
          <p:nvPr/>
        </p:nvGrpSpPr>
        <p:grpSpPr>
          <a:xfrm>
            <a:off x="15825952" y="7763836"/>
            <a:ext cx="530518" cy="214358"/>
            <a:chOff x="0" y="0"/>
            <a:chExt cx="707357" cy="285811"/>
          </a:xfrm>
        </p:grpSpPr>
        <p:sp>
          <p:nvSpPr>
            <p:cNvPr id="10" name="Freeform 10"/>
            <p:cNvSpPr/>
            <p:nvPr/>
          </p:nvSpPr>
          <p:spPr>
            <a:xfrm>
              <a:off x="254" y="254"/>
              <a:ext cx="707136" cy="285496"/>
            </a:xfrm>
            <a:custGeom>
              <a:avLst/>
              <a:gdLst/>
              <a:ahLst/>
              <a:cxnLst/>
              <a:rect l="l" t="t" r="r" b="b"/>
              <a:pathLst>
                <a:path w="707136" h="285496">
                  <a:moveTo>
                    <a:pt x="443738" y="0"/>
                  </a:moveTo>
                  <a:cubicBezTo>
                    <a:pt x="384048" y="0"/>
                    <a:pt x="312293" y="12827"/>
                    <a:pt x="227838" y="43561"/>
                  </a:cubicBezTo>
                  <a:cubicBezTo>
                    <a:pt x="185420" y="59055"/>
                    <a:pt x="142748" y="78359"/>
                    <a:pt x="102362" y="99568"/>
                  </a:cubicBezTo>
                  <a:cubicBezTo>
                    <a:pt x="102362" y="99568"/>
                    <a:pt x="0" y="175006"/>
                    <a:pt x="54102" y="188595"/>
                  </a:cubicBezTo>
                  <a:cubicBezTo>
                    <a:pt x="106299" y="182753"/>
                    <a:pt x="156464" y="178943"/>
                    <a:pt x="208661" y="178943"/>
                  </a:cubicBezTo>
                  <a:cubicBezTo>
                    <a:pt x="287782" y="178943"/>
                    <a:pt x="380492" y="186563"/>
                    <a:pt x="430784" y="219456"/>
                  </a:cubicBezTo>
                  <a:cubicBezTo>
                    <a:pt x="489077" y="255270"/>
                    <a:pt x="534289" y="285496"/>
                    <a:pt x="574167" y="285496"/>
                  </a:cubicBezTo>
                  <a:cubicBezTo>
                    <a:pt x="605536" y="285496"/>
                    <a:pt x="633730" y="266827"/>
                    <a:pt x="662559" y="217551"/>
                  </a:cubicBezTo>
                  <a:cubicBezTo>
                    <a:pt x="707136" y="138811"/>
                    <a:pt x="641096" y="0"/>
                    <a:pt x="443738" y="0"/>
                  </a:cubicBezTo>
                  <a:close/>
                </a:path>
              </a:pathLst>
            </a:custGeom>
            <a:solidFill>
              <a:srgbClr val="E75955"/>
            </a:solidFill>
          </p:spPr>
        </p:sp>
      </p:grpSp>
      <p:sp>
        <p:nvSpPr>
          <p:cNvPr id="11" name="Freeform 11"/>
          <p:cNvSpPr/>
          <p:nvPr/>
        </p:nvSpPr>
        <p:spPr>
          <a:xfrm>
            <a:off x="13943284" y="8104896"/>
            <a:ext cx="400576" cy="404260"/>
          </a:xfrm>
          <a:custGeom>
            <a:avLst/>
            <a:gdLst/>
            <a:ahLst/>
            <a:cxnLst/>
            <a:rect l="l" t="t" r="r" b="b"/>
            <a:pathLst>
              <a:path w="400576" h="404260">
                <a:moveTo>
                  <a:pt x="0" y="0"/>
                </a:moveTo>
                <a:lnTo>
                  <a:pt x="400576" y="0"/>
                </a:lnTo>
                <a:lnTo>
                  <a:pt x="400576" y="404260"/>
                </a:lnTo>
                <a:lnTo>
                  <a:pt x="0" y="40426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2" name="Freeform 12"/>
          <p:cNvSpPr/>
          <p:nvPr/>
        </p:nvSpPr>
        <p:spPr>
          <a:xfrm>
            <a:off x="13699020" y="7886560"/>
            <a:ext cx="521972" cy="325440"/>
          </a:xfrm>
          <a:custGeom>
            <a:avLst/>
            <a:gdLst/>
            <a:ahLst/>
            <a:cxnLst/>
            <a:rect l="l" t="t" r="r" b="b"/>
            <a:pathLst>
              <a:path w="521972" h="325440">
                <a:moveTo>
                  <a:pt x="0" y="0"/>
                </a:moveTo>
                <a:lnTo>
                  <a:pt x="521972" y="0"/>
                </a:lnTo>
                <a:lnTo>
                  <a:pt x="521972" y="325440"/>
                </a:lnTo>
                <a:lnTo>
                  <a:pt x="0" y="32544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3" name="Freeform 13"/>
          <p:cNvSpPr/>
          <p:nvPr/>
        </p:nvSpPr>
        <p:spPr>
          <a:xfrm>
            <a:off x="13698724" y="7669990"/>
            <a:ext cx="517700" cy="199626"/>
          </a:xfrm>
          <a:custGeom>
            <a:avLst/>
            <a:gdLst/>
            <a:ahLst/>
            <a:cxnLst/>
            <a:rect l="l" t="t" r="r" b="b"/>
            <a:pathLst>
              <a:path w="517700" h="199626">
                <a:moveTo>
                  <a:pt x="0" y="0"/>
                </a:moveTo>
                <a:lnTo>
                  <a:pt x="517700" y="0"/>
                </a:lnTo>
                <a:lnTo>
                  <a:pt x="517700" y="199626"/>
                </a:lnTo>
                <a:lnTo>
                  <a:pt x="0" y="19962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grpSp>
        <p:nvGrpSpPr>
          <p:cNvPr id="14" name="Group 14"/>
          <p:cNvGrpSpPr/>
          <p:nvPr/>
        </p:nvGrpSpPr>
        <p:grpSpPr>
          <a:xfrm>
            <a:off x="13962732" y="6776164"/>
            <a:ext cx="376858" cy="769920"/>
            <a:chOff x="0" y="0"/>
            <a:chExt cx="502477" cy="1026560"/>
          </a:xfrm>
        </p:grpSpPr>
        <p:sp>
          <p:nvSpPr>
            <p:cNvPr id="15" name="Freeform 15"/>
            <p:cNvSpPr/>
            <p:nvPr/>
          </p:nvSpPr>
          <p:spPr>
            <a:xfrm>
              <a:off x="0" y="0"/>
              <a:ext cx="502285" cy="1026668"/>
            </a:xfrm>
            <a:custGeom>
              <a:avLst/>
              <a:gdLst/>
              <a:ahLst/>
              <a:cxnLst/>
              <a:rect l="l" t="t" r="r" b="b"/>
              <a:pathLst>
                <a:path w="502285" h="1026668">
                  <a:moveTo>
                    <a:pt x="219202" y="0"/>
                  </a:moveTo>
                  <a:cubicBezTo>
                    <a:pt x="204470" y="0"/>
                    <a:pt x="192151" y="3683"/>
                    <a:pt x="183388" y="12319"/>
                  </a:cubicBezTo>
                  <a:cubicBezTo>
                    <a:pt x="162179" y="41148"/>
                    <a:pt x="144907" y="74041"/>
                    <a:pt x="135255" y="108712"/>
                  </a:cubicBezTo>
                  <a:cubicBezTo>
                    <a:pt x="67564" y="282702"/>
                    <a:pt x="0" y="649859"/>
                    <a:pt x="293624" y="935863"/>
                  </a:cubicBezTo>
                  <a:cubicBezTo>
                    <a:pt x="328422" y="968629"/>
                    <a:pt x="365125" y="999490"/>
                    <a:pt x="405638" y="1026668"/>
                  </a:cubicBezTo>
                  <a:cubicBezTo>
                    <a:pt x="405638" y="1026668"/>
                    <a:pt x="502285" y="951230"/>
                    <a:pt x="485013" y="931926"/>
                  </a:cubicBezTo>
                  <a:cubicBezTo>
                    <a:pt x="427101" y="866267"/>
                    <a:pt x="249301" y="707771"/>
                    <a:pt x="297561" y="448945"/>
                  </a:cubicBezTo>
                  <a:cubicBezTo>
                    <a:pt x="347726" y="189992"/>
                    <a:pt x="427101" y="91567"/>
                    <a:pt x="413512" y="81915"/>
                  </a:cubicBezTo>
                  <a:cubicBezTo>
                    <a:pt x="400685" y="75438"/>
                    <a:pt x="286385" y="0"/>
                    <a:pt x="219202" y="0"/>
                  </a:cubicBezTo>
                  <a:close/>
                </a:path>
              </a:pathLst>
            </a:custGeom>
            <a:solidFill>
              <a:srgbClr val="E75955"/>
            </a:solidFill>
          </p:spPr>
        </p:sp>
      </p:grpSp>
      <p:sp>
        <p:nvSpPr>
          <p:cNvPr id="16" name="Freeform 16"/>
          <p:cNvSpPr/>
          <p:nvPr/>
        </p:nvSpPr>
        <p:spPr>
          <a:xfrm>
            <a:off x="15840538" y="6922606"/>
            <a:ext cx="479690" cy="656774"/>
          </a:xfrm>
          <a:custGeom>
            <a:avLst/>
            <a:gdLst/>
            <a:ahLst/>
            <a:cxnLst/>
            <a:rect l="l" t="t" r="r" b="b"/>
            <a:pathLst>
              <a:path w="479690" h="656774">
                <a:moveTo>
                  <a:pt x="0" y="0"/>
                </a:moveTo>
                <a:lnTo>
                  <a:pt x="479690" y="0"/>
                </a:lnTo>
                <a:lnTo>
                  <a:pt x="479690" y="656774"/>
                </a:lnTo>
                <a:lnTo>
                  <a:pt x="0" y="656774"/>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7" name="Freeform 17"/>
          <p:cNvSpPr/>
          <p:nvPr/>
        </p:nvSpPr>
        <p:spPr>
          <a:xfrm>
            <a:off x="13975696" y="7163484"/>
            <a:ext cx="1960602" cy="1308246"/>
          </a:xfrm>
          <a:custGeom>
            <a:avLst/>
            <a:gdLst/>
            <a:ahLst/>
            <a:cxnLst/>
            <a:rect l="l" t="t" r="r" b="b"/>
            <a:pathLst>
              <a:path w="1960602" h="1308246">
                <a:moveTo>
                  <a:pt x="0" y="0"/>
                </a:moveTo>
                <a:lnTo>
                  <a:pt x="1960602" y="0"/>
                </a:lnTo>
                <a:lnTo>
                  <a:pt x="1960602" y="1308246"/>
                </a:lnTo>
                <a:lnTo>
                  <a:pt x="0" y="1308246"/>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grpSp>
        <p:nvGrpSpPr>
          <p:cNvPr id="18" name="Group 18"/>
          <p:cNvGrpSpPr/>
          <p:nvPr/>
        </p:nvGrpSpPr>
        <p:grpSpPr>
          <a:xfrm>
            <a:off x="14122580" y="7613122"/>
            <a:ext cx="483520" cy="408238"/>
            <a:chOff x="0" y="0"/>
            <a:chExt cx="644693" cy="544317"/>
          </a:xfrm>
        </p:grpSpPr>
        <p:sp>
          <p:nvSpPr>
            <p:cNvPr id="19" name="Freeform 19"/>
            <p:cNvSpPr/>
            <p:nvPr/>
          </p:nvSpPr>
          <p:spPr>
            <a:xfrm>
              <a:off x="254" y="0"/>
              <a:ext cx="644398" cy="544322"/>
            </a:xfrm>
            <a:custGeom>
              <a:avLst/>
              <a:gdLst/>
              <a:ahLst/>
              <a:cxnLst/>
              <a:rect l="l" t="t" r="r" b="b"/>
              <a:pathLst>
                <a:path w="644398" h="544322">
                  <a:moveTo>
                    <a:pt x="340106" y="0"/>
                  </a:moveTo>
                  <a:cubicBezTo>
                    <a:pt x="141224" y="0"/>
                    <a:pt x="0" y="219837"/>
                    <a:pt x="107442" y="407035"/>
                  </a:cubicBezTo>
                  <a:cubicBezTo>
                    <a:pt x="159893" y="500126"/>
                    <a:pt x="250698" y="544322"/>
                    <a:pt x="341376" y="544322"/>
                  </a:cubicBezTo>
                  <a:cubicBezTo>
                    <a:pt x="454152" y="544322"/>
                    <a:pt x="566293" y="475742"/>
                    <a:pt x="603758" y="347091"/>
                  </a:cubicBezTo>
                  <a:cubicBezTo>
                    <a:pt x="644398" y="200406"/>
                    <a:pt x="557403" y="49657"/>
                    <a:pt x="410718" y="9017"/>
                  </a:cubicBezTo>
                  <a:cubicBezTo>
                    <a:pt x="386461" y="2921"/>
                    <a:pt x="362966" y="0"/>
                    <a:pt x="340106" y="0"/>
                  </a:cubicBezTo>
                  <a:close/>
                </a:path>
              </a:pathLst>
            </a:custGeom>
            <a:solidFill>
              <a:srgbClr val="513153"/>
            </a:solidFill>
          </p:spPr>
        </p:sp>
      </p:grpSp>
      <p:grpSp>
        <p:nvGrpSpPr>
          <p:cNvPr id="20" name="Group 20"/>
          <p:cNvGrpSpPr/>
          <p:nvPr/>
        </p:nvGrpSpPr>
        <p:grpSpPr>
          <a:xfrm>
            <a:off x="14439180" y="8060404"/>
            <a:ext cx="184304" cy="155280"/>
            <a:chOff x="0" y="0"/>
            <a:chExt cx="245739" cy="207040"/>
          </a:xfrm>
        </p:grpSpPr>
        <p:sp>
          <p:nvSpPr>
            <p:cNvPr id="21" name="Freeform 21"/>
            <p:cNvSpPr/>
            <p:nvPr/>
          </p:nvSpPr>
          <p:spPr>
            <a:xfrm>
              <a:off x="0" y="0"/>
              <a:ext cx="245745" cy="207010"/>
            </a:xfrm>
            <a:custGeom>
              <a:avLst/>
              <a:gdLst/>
              <a:ahLst/>
              <a:cxnLst/>
              <a:rect l="l" t="t" r="r" b="b"/>
              <a:pathLst>
                <a:path w="245745" h="207010">
                  <a:moveTo>
                    <a:pt x="130810" y="0"/>
                  </a:moveTo>
                  <a:cubicBezTo>
                    <a:pt x="53975" y="0"/>
                    <a:pt x="0" y="89535"/>
                    <a:pt x="46736" y="160274"/>
                  </a:cubicBezTo>
                  <a:cubicBezTo>
                    <a:pt x="67691" y="192278"/>
                    <a:pt x="100203" y="207010"/>
                    <a:pt x="132207" y="207010"/>
                  </a:cubicBezTo>
                  <a:cubicBezTo>
                    <a:pt x="179578" y="207010"/>
                    <a:pt x="226060" y="175006"/>
                    <a:pt x="234188" y="119761"/>
                  </a:cubicBezTo>
                  <a:cubicBezTo>
                    <a:pt x="245745" y="65786"/>
                    <a:pt x="210947" y="13462"/>
                    <a:pt x="158750" y="3810"/>
                  </a:cubicBezTo>
                  <a:cubicBezTo>
                    <a:pt x="149352" y="1143"/>
                    <a:pt x="139827" y="0"/>
                    <a:pt x="130810" y="0"/>
                  </a:cubicBezTo>
                  <a:close/>
                </a:path>
              </a:pathLst>
            </a:custGeom>
            <a:solidFill>
              <a:srgbClr val="513153"/>
            </a:solidFill>
          </p:spPr>
        </p:sp>
      </p:grpSp>
      <p:grpSp>
        <p:nvGrpSpPr>
          <p:cNvPr id="22" name="Group 22"/>
          <p:cNvGrpSpPr/>
          <p:nvPr/>
        </p:nvGrpSpPr>
        <p:grpSpPr>
          <a:xfrm>
            <a:off x="15590968" y="7867406"/>
            <a:ext cx="133772" cy="114030"/>
            <a:chOff x="0" y="0"/>
            <a:chExt cx="178363" cy="152040"/>
          </a:xfrm>
        </p:grpSpPr>
        <p:sp>
          <p:nvSpPr>
            <p:cNvPr id="23" name="Freeform 23"/>
            <p:cNvSpPr/>
            <p:nvPr/>
          </p:nvSpPr>
          <p:spPr>
            <a:xfrm>
              <a:off x="0" y="254"/>
              <a:ext cx="178181" cy="151638"/>
            </a:xfrm>
            <a:custGeom>
              <a:avLst/>
              <a:gdLst/>
              <a:ahLst/>
              <a:cxnLst/>
              <a:rect l="l" t="t" r="r" b="b"/>
              <a:pathLst>
                <a:path w="178181" h="151638">
                  <a:moveTo>
                    <a:pt x="99822" y="0"/>
                  </a:moveTo>
                  <a:cubicBezTo>
                    <a:pt x="36322" y="0"/>
                    <a:pt x="0" y="75438"/>
                    <a:pt x="43053" y="125730"/>
                  </a:cubicBezTo>
                  <a:cubicBezTo>
                    <a:pt x="58166" y="143637"/>
                    <a:pt x="78613" y="151638"/>
                    <a:pt x="98806" y="151638"/>
                  </a:cubicBezTo>
                  <a:cubicBezTo>
                    <a:pt x="135890" y="151638"/>
                    <a:pt x="172466" y="124968"/>
                    <a:pt x="176149" y="81280"/>
                  </a:cubicBezTo>
                  <a:cubicBezTo>
                    <a:pt x="178181" y="40767"/>
                    <a:pt x="147320" y="4064"/>
                    <a:pt x="106680" y="127"/>
                  </a:cubicBezTo>
                  <a:cubicBezTo>
                    <a:pt x="104267" y="0"/>
                    <a:pt x="101981" y="0"/>
                    <a:pt x="99822" y="0"/>
                  </a:cubicBezTo>
                  <a:close/>
                </a:path>
              </a:pathLst>
            </a:custGeom>
            <a:solidFill>
              <a:srgbClr val="513153"/>
            </a:solidFill>
          </p:spPr>
        </p:sp>
      </p:grpSp>
      <p:grpSp>
        <p:nvGrpSpPr>
          <p:cNvPr id="24" name="Group 24"/>
          <p:cNvGrpSpPr/>
          <p:nvPr/>
        </p:nvGrpSpPr>
        <p:grpSpPr>
          <a:xfrm>
            <a:off x="15390754" y="7975838"/>
            <a:ext cx="273140" cy="232036"/>
            <a:chOff x="0" y="0"/>
            <a:chExt cx="364187" cy="309381"/>
          </a:xfrm>
        </p:grpSpPr>
        <p:sp>
          <p:nvSpPr>
            <p:cNvPr id="25" name="Freeform 25"/>
            <p:cNvSpPr/>
            <p:nvPr/>
          </p:nvSpPr>
          <p:spPr>
            <a:xfrm>
              <a:off x="0" y="127"/>
              <a:ext cx="363982" cy="308991"/>
            </a:xfrm>
            <a:custGeom>
              <a:avLst/>
              <a:gdLst/>
              <a:ahLst/>
              <a:cxnLst/>
              <a:rect l="l" t="t" r="r" b="b"/>
              <a:pathLst>
                <a:path w="363982" h="308991">
                  <a:moveTo>
                    <a:pt x="203073" y="127"/>
                  </a:moveTo>
                  <a:cubicBezTo>
                    <a:pt x="74422" y="127"/>
                    <a:pt x="0" y="152908"/>
                    <a:pt x="85852" y="253619"/>
                  </a:cubicBezTo>
                  <a:cubicBezTo>
                    <a:pt x="117856" y="291973"/>
                    <a:pt x="160528" y="308991"/>
                    <a:pt x="202692" y="308991"/>
                  </a:cubicBezTo>
                  <a:cubicBezTo>
                    <a:pt x="277495" y="308991"/>
                    <a:pt x="350774" y="254635"/>
                    <a:pt x="358267" y="166751"/>
                  </a:cubicBezTo>
                  <a:cubicBezTo>
                    <a:pt x="363982" y="81788"/>
                    <a:pt x="300355" y="8382"/>
                    <a:pt x="217297" y="635"/>
                  </a:cubicBezTo>
                  <a:cubicBezTo>
                    <a:pt x="212598" y="254"/>
                    <a:pt x="207899" y="0"/>
                    <a:pt x="203200" y="0"/>
                  </a:cubicBezTo>
                  <a:close/>
                </a:path>
              </a:pathLst>
            </a:custGeom>
            <a:solidFill>
              <a:srgbClr val="513153"/>
            </a:solidFill>
          </p:spPr>
        </p:sp>
      </p:grpSp>
      <p:grpSp>
        <p:nvGrpSpPr>
          <p:cNvPr id="26" name="Group 26"/>
          <p:cNvGrpSpPr/>
          <p:nvPr/>
        </p:nvGrpSpPr>
        <p:grpSpPr>
          <a:xfrm>
            <a:off x="15199378" y="8064528"/>
            <a:ext cx="53036" cy="44786"/>
            <a:chOff x="0" y="0"/>
            <a:chExt cx="70715" cy="59715"/>
          </a:xfrm>
        </p:grpSpPr>
        <p:sp>
          <p:nvSpPr>
            <p:cNvPr id="27" name="Freeform 27"/>
            <p:cNvSpPr/>
            <p:nvPr/>
          </p:nvSpPr>
          <p:spPr>
            <a:xfrm>
              <a:off x="0" y="0"/>
              <a:ext cx="70485" cy="59817"/>
            </a:xfrm>
            <a:custGeom>
              <a:avLst/>
              <a:gdLst/>
              <a:ahLst/>
              <a:cxnLst/>
              <a:rect l="l" t="t" r="r" b="b"/>
              <a:pathLst>
                <a:path w="70485" h="59817">
                  <a:moveTo>
                    <a:pt x="37338" y="0"/>
                  </a:moveTo>
                  <a:cubicBezTo>
                    <a:pt x="12954" y="0"/>
                    <a:pt x="0" y="30480"/>
                    <a:pt x="16510" y="48768"/>
                  </a:cubicBezTo>
                  <a:cubicBezTo>
                    <a:pt x="22733" y="56388"/>
                    <a:pt x="30988" y="59817"/>
                    <a:pt x="39243" y="59817"/>
                  </a:cubicBezTo>
                  <a:cubicBezTo>
                    <a:pt x="53594" y="59817"/>
                    <a:pt x="67310" y="49149"/>
                    <a:pt x="68453" y="33274"/>
                  </a:cubicBezTo>
                  <a:cubicBezTo>
                    <a:pt x="70485" y="15748"/>
                    <a:pt x="58928" y="381"/>
                    <a:pt x="41656" y="381"/>
                  </a:cubicBezTo>
                  <a:cubicBezTo>
                    <a:pt x="40132" y="254"/>
                    <a:pt x="38735" y="0"/>
                    <a:pt x="37338" y="0"/>
                  </a:cubicBezTo>
                  <a:close/>
                </a:path>
              </a:pathLst>
            </a:custGeom>
            <a:solidFill>
              <a:srgbClr val="513153"/>
            </a:solidFill>
          </p:spPr>
        </p:sp>
      </p:grpSp>
      <p:sp>
        <p:nvSpPr>
          <p:cNvPr id="28" name="Freeform 28"/>
          <p:cNvSpPr/>
          <p:nvPr/>
        </p:nvSpPr>
        <p:spPr>
          <a:xfrm>
            <a:off x="15839064" y="6310468"/>
            <a:ext cx="721598" cy="672686"/>
          </a:xfrm>
          <a:custGeom>
            <a:avLst/>
            <a:gdLst/>
            <a:ahLst/>
            <a:cxnLst/>
            <a:rect l="l" t="t" r="r" b="b"/>
            <a:pathLst>
              <a:path w="721598" h="672686">
                <a:moveTo>
                  <a:pt x="0" y="0"/>
                </a:moveTo>
                <a:lnTo>
                  <a:pt x="721598" y="0"/>
                </a:lnTo>
                <a:lnTo>
                  <a:pt x="721598" y="672686"/>
                </a:lnTo>
                <a:lnTo>
                  <a:pt x="0" y="672686"/>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grpSp>
        <p:nvGrpSpPr>
          <p:cNvPr id="29" name="Group 29"/>
          <p:cNvGrpSpPr/>
          <p:nvPr/>
        </p:nvGrpSpPr>
        <p:grpSpPr>
          <a:xfrm>
            <a:off x="15844810" y="6309142"/>
            <a:ext cx="656480" cy="215536"/>
            <a:chOff x="0" y="0"/>
            <a:chExt cx="875307" cy="287381"/>
          </a:xfrm>
        </p:grpSpPr>
        <p:sp>
          <p:nvSpPr>
            <p:cNvPr id="30" name="Freeform 30"/>
            <p:cNvSpPr/>
            <p:nvPr/>
          </p:nvSpPr>
          <p:spPr>
            <a:xfrm>
              <a:off x="254" y="0"/>
              <a:ext cx="875157" cy="287147"/>
            </a:xfrm>
            <a:custGeom>
              <a:avLst/>
              <a:gdLst/>
              <a:ahLst/>
              <a:cxnLst/>
              <a:rect l="l" t="t" r="r" b="b"/>
              <a:pathLst>
                <a:path w="875157" h="287147">
                  <a:moveTo>
                    <a:pt x="395605" y="0"/>
                  </a:moveTo>
                  <a:cubicBezTo>
                    <a:pt x="373761" y="0"/>
                    <a:pt x="352044" y="1143"/>
                    <a:pt x="330200" y="3302"/>
                  </a:cubicBezTo>
                  <a:cubicBezTo>
                    <a:pt x="0" y="38100"/>
                    <a:pt x="133096" y="138430"/>
                    <a:pt x="171831" y="157734"/>
                  </a:cubicBezTo>
                  <a:cubicBezTo>
                    <a:pt x="233680" y="196469"/>
                    <a:pt x="293370" y="240792"/>
                    <a:pt x="351409" y="287147"/>
                  </a:cubicBezTo>
                  <a:cubicBezTo>
                    <a:pt x="359283" y="250444"/>
                    <a:pt x="368935" y="184785"/>
                    <a:pt x="378460" y="161671"/>
                  </a:cubicBezTo>
                  <a:cubicBezTo>
                    <a:pt x="380238" y="156210"/>
                    <a:pt x="394208" y="153670"/>
                    <a:pt x="416433" y="153670"/>
                  </a:cubicBezTo>
                  <a:cubicBezTo>
                    <a:pt x="516636" y="153670"/>
                    <a:pt x="786511" y="201930"/>
                    <a:pt x="875157" y="217678"/>
                  </a:cubicBezTo>
                  <a:cubicBezTo>
                    <a:pt x="779526" y="82296"/>
                    <a:pt x="587502" y="0"/>
                    <a:pt x="395605" y="0"/>
                  </a:cubicBezTo>
                  <a:close/>
                </a:path>
              </a:pathLst>
            </a:custGeom>
            <a:solidFill>
              <a:srgbClr val="E75955"/>
            </a:solidFill>
          </p:spPr>
        </p:sp>
      </p:grpSp>
      <p:grpSp>
        <p:nvGrpSpPr>
          <p:cNvPr id="31" name="Group 31"/>
          <p:cNvGrpSpPr/>
          <p:nvPr/>
        </p:nvGrpSpPr>
        <p:grpSpPr>
          <a:xfrm>
            <a:off x="15159454" y="6809166"/>
            <a:ext cx="727490" cy="700530"/>
            <a:chOff x="0" y="0"/>
            <a:chExt cx="969987" cy="934040"/>
          </a:xfrm>
        </p:grpSpPr>
        <p:sp>
          <p:nvSpPr>
            <p:cNvPr id="32" name="Freeform 32"/>
            <p:cNvSpPr/>
            <p:nvPr/>
          </p:nvSpPr>
          <p:spPr>
            <a:xfrm>
              <a:off x="127" y="254"/>
              <a:ext cx="969899" cy="933577"/>
            </a:xfrm>
            <a:custGeom>
              <a:avLst/>
              <a:gdLst/>
              <a:ahLst/>
              <a:cxnLst/>
              <a:rect l="l" t="t" r="r" b="b"/>
              <a:pathLst>
                <a:path w="969899" h="933577">
                  <a:moveTo>
                    <a:pt x="487426" y="0"/>
                  </a:moveTo>
                  <a:cubicBezTo>
                    <a:pt x="272288" y="0"/>
                    <a:pt x="82042" y="148844"/>
                    <a:pt x="34798" y="366141"/>
                  </a:cubicBezTo>
                  <a:cubicBezTo>
                    <a:pt x="28956" y="385445"/>
                    <a:pt x="26924" y="404622"/>
                    <a:pt x="25146" y="424053"/>
                  </a:cubicBezTo>
                  <a:cubicBezTo>
                    <a:pt x="0" y="682752"/>
                    <a:pt x="191135" y="910844"/>
                    <a:pt x="450088" y="932053"/>
                  </a:cubicBezTo>
                  <a:cubicBezTo>
                    <a:pt x="463042" y="933196"/>
                    <a:pt x="475996" y="933577"/>
                    <a:pt x="488569" y="933577"/>
                  </a:cubicBezTo>
                  <a:cubicBezTo>
                    <a:pt x="731012" y="933577"/>
                    <a:pt x="935863" y="745236"/>
                    <a:pt x="952373" y="499237"/>
                  </a:cubicBezTo>
                  <a:cubicBezTo>
                    <a:pt x="969899" y="255905"/>
                    <a:pt x="796036" y="39370"/>
                    <a:pt x="554355" y="4699"/>
                  </a:cubicBezTo>
                  <a:cubicBezTo>
                    <a:pt x="531876" y="1524"/>
                    <a:pt x="509397" y="0"/>
                    <a:pt x="487426" y="0"/>
                  </a:cubicBezTo>
                  <a:close/>
                </a:path>
              </a:pathLst>
            </a:custGeom>
            <a:solidFill>
              <a:srgbClr val="E75955"/>
            </a:solidFill>
          </p:spPr>
        </p:sp>
      </p:grpSp>
      <p:grpSp>
        <p:nvGrpSpPr>
          <p:cNvPr id="33" name="Group 33"/>
          <p:cNvGrpSpPr/>
          <p:nvPr/>
        </p:nvGrpSpPr>
        <p:grpSpPr>
          <a:xfrm>
            <a:off x="15234884" y="6899476"/>
            <a:ext cx="579576" cy="510482"/>
            <a:chOff x="0" y="0"/>
            <a:chExt cx="772768" cy="680643"/>
          </a:xfrm>
        </p:grpSpPr>
        <p:sp>
          <p:nvSpPr>
            <p:cNvPr id="34" name="Freeform 34"/>
            <p:cNvSpPr/>
            <p:nvPr/>
          </p:nvSpPr>
          <p:spPr>
            <a:xfrm>
              <a:off x="0" y="254"/>
              <a:ext cx="772668" cy="680339"/>
            </a:xfrm>
            <a:custGeom>
              <a:avLst/>
              <a:gdLst/>
              <a:ahLst/>
              <a:cxnLst/>
              <a:rect l="l" t="t" r="r" b="b"/>
              <a:pathLst>
                <a:path w="772668" h="680339">
                  <a:moveTo>
                    <a:pt x="386207" y="0"/>
                  </a:moveTo>
                  <a:cubicBezTo>
                    <a:pt x="254127" y="0"/>
                    <a:pt x="128270" y="76581"/>
                    <a:pt x="73406" y="204978"/>
                  </a:cubicBezTo>
                  <a:cubicBezTo>
                    <a:pt x="0" y="378841"/>
                    <a:pt x="79121" y="577850"/>
                    <a:pt x="252984" y="653288"/>
                  </a:cubicBezTo>
                  <a:cubicBezTo>
                    <a:pt x="296164" y="671576"/>
                    <a:pt x="340995" y="680339"/>
                    <a:pt x="385191" y="680339"/>
                  </a:cubicBezTo>
                  <a:cubicBezTo>
                    <a:pt x="517525" y="680339"/>
                    <a:pt x="644271" y="602361"/>
                    <a:pt x="699262" y="473456"/>
                  </a:cubicBezTo>
                  <a:cubicBezTo>
                    <a:pt x="772668" y="299593"/>
                    <a:pt x="693547" y="100584"/>
                    <a:pt x="519684" y="27178"/>
                  </a:cubicBezTo>
                  <a:cubicBezTo>
                    <a:pt x="476123" y="8763"/>
                    <a:pt x="430784" y="0"/>
                    <a:pt x="386207" y="0"/>
                  </a:cubicBezTo>
                  <a:close/>
                </a:path>
              </a:pathLst>
            </a:custGeom>
            <a:solidFill>
              <a:srgbClr val="FFFFFF"/>
            </a:solidFill>
          </p:spPr>
        </p:sp>
      </p:grpSp>
      <p:grpSp>
        <p:nvGrpSpPr>
          <p:cNvPr id="35" name="Group 35"/>
          <p:cNvGrpSpPr/>
          <p:nvPr/>
        </p:nvGrpSpPr>
        <p:grpSpPr>
          <a:xfrm>
            <a:off x="15391342" y="7026914"/>
            <a:ext cx="265186" cy="255756"/>
            <a:chOff x="0" y="0"/>
            <a:chExt cx="353581" cy="341008"/>
          </a:xfrm>
        </p:grpSpPr>
        <p:sp>
          <p:nvSpPr>
            <p:cNvPr id="36" name="Freeform 36"/>
            <p:cNvSpPr/>
            <p:nvPr/>
          </p:nvSpPr>
          <p:spPr>
            <a:xfrm>
              <a:off x="0" y="0"/>
              <a:ext cx="353568" cy="340995"/>
            </a:xfrm>
            <a:custGeom>
              <a:avLst/>
              <a:gdLst/>
              <a:ahLst/>
              <a:cxnLst/>
              <a:rect l="l" t="t" r="r" b="b"/>
              <a:pathLst>
                <a:path w="353568" h="340995">
                  <a:moveTo>
                    <a:pt x="175387" y="0"/>
                  </a:moveTo>
                  <a:cubicBezTo>
                    <a:pt x="86868" y="0"/>
                    <a:pt x="13208" y="68961"/>
                    <a:pt x="5842" y="158877"/>
                  </a:cubicBezTo>
                  <a:cubicBezTo>
                    <a:pt x="0" y="253619"/>
                    <a:pt x="71501" y="334772"/>
                    <a:pt x="166243" y="340614"/>
                  </a:cubicBezTo>
                  <a:cubicBezTo>
                    <a:pt x="169799" y="340868"/>
                    <a:pt x="173482" y="340995"/>
                    <a:pt x="177038" y="340995"/>
                  </a:cubicBezTo>
                  <a:cubicBezTo>
                    <a:pt x="265176" y="340995"/>
                    <a:pt x="342265" y="273177"/>
                    <a:pt x="347726" y="182118"/>
                  </a:cubicBezTo>
                  <a:cubicBezTo>
                    <a:pt x="353568" y="87630"/>
                    <a:pt x="282067" y="6223"/>
                    <a:pt x="189357" y="635"/>
                  </a:cubicBezTo>
                  <a:cubicBezTo>
                    <a:pt x="184658" y="254"/>
                    <a:pt x="179959" y="0"/>
                    <a:pt x="175387" y="0"/>
                  </a:cubicBezTo>
                  <a:close/>
                </a:path>
              </a:pathLst>
            </a:custGeom>
            <a:solidFill>
              <a:srgbClr val="1B1F3B"/>
            </a:solidFill>
          </p:spPr>
        </p:sp>
      </p:grpSp>
      <p:grpSp>
        <p:nvGrpSpPr>
          <p:cNvPr id="37" name="Group 37"/>
          <p:cNvGrpSpPr/>
          <p:nvPr/>
        </p:nvGrpSpPr>
        <p:grpSpPr>
          <a:xfrm>
            <a:off x="15185530" y="6806662"/>
            <a:ext cx="492802" cy="277266"/>
            <a:chOff x="0" y="0"/>
            <a:chExt cx="657069" cy="369688"/>
          </a:xfrm>
        </p:grpSpPr>
        <p:sp>
          <p:nvSpPr>
            <p:cNvPr id="38" name="Freeform 38"/>
            <p:cNvSpPr/>
            <p:nvPr/>
          </p:nvSpPr>
          <p:spPr>
            <a:xfrm>
              <a:off x="254" y="0"/>
              <a:ext cx="656844" cy="369697"/>
            </a:xfrm>
            <a:custGeom>
              <a:avLst/>
              <a:gdLst/>
              <a:ahLst/>
              <a:cxnLst/>
              <a:rect l="l" t="t" r="r" b="b"/>
              <a:pathLst>
                <a:path w="656844" h="369697">
                  <a:moveTo>
                    <a:pt x="454279" y="0"/>
                  </a:moveTo>
                  <a:cubicBezTo>
                    <a:pt x="243967" y="0"/>
                    <a:pt x="46736" y="144399"/>
                    <a:pt x="0" y="369697"/>
                  </a:cubicBezTo>
                  <a:lnTo>
                    <a:pt x="656844" y="46990"/>
                  </a:lnTo>
                  <a:cubicBezTo>
                    <a:pt x="591058" y="14986"/>
                    <a:pt x="521843" y="0"/>
                    <a:pt x="454279" y="0"/>
                  </a:cubicBezTo>
                  <a:close/>
                </a:path>
              </a:pathLst>
            </a:custGeom>
            <a:solidFill>
              <a:srgbClr val="E34A00"/>
            </a:solidFill>
          </p:spPr>
        </p:sp>
      </p:grpSp>
      <p:sp>
        <p:nvSpPr>
          <p:cNvPr id="39" name="Freeform 39"/>
          <p:cNvSpPr/>
          <p:nvPr/>
        </p:nvSpPr>
        <p:spPr>
          <a:xfrm>
            <a:off x="13980116" y="6262440"/>
            <a:ext cx="624510" cy="629226"/>
          </a:xfrm>
          <a:custGeom>
            <a:avLst/>
            <a:gdLst/>
            <a:ahLst/>
            <a:cxnLst/>
            <a:rect l="l" t="t" r="r" b="b"/>
            <a:pathLst>
              <a:path w="624510" h="629226">
                <a:moveTo>
                  <a:pt x="0" y="0"/>
                </a:moveTo>
                <a:lnTo>
                  <a:pt x="624510" y="0"/>
                </a:lnTo>
                <a:lnTo>
                  <a:pt x="624510" y="629226"/>
                </a:lnTo>
                <a:lnTo>
                  <a:pt x="0" y="629226"/>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sp>
      <p:sp>
        <p:nvSpPr>
          <p:cNvPr id="40" name="Freeform 40"/>
          <p:cNvSpPr/>
          <p:nvPr/>
        </p:nvSpPr>
        <p:spPr>
          <a:xfrm>
            <a:off x="14951578" y="7154644"/>
            <a:ext cx="1036874" cy="597256"/>
          </a:xfrm>
          <a:custGeom>
            <a:avLst/>
            <a:gdLst/>
            <a:ahLst/>
            <a:cxnLst/>
            <a:rect l="l" t="t" r="r" b="b"/>
            <a:pathLst>
              <a:path w="1036874" h="597256">
                <a:moveTo>
                  <a:pt x="0" y="0"/>
                </a:moveTo>
                <a:lnTo>
                  <a:pt x="1036874" y="0"/>
                </a:lnTo>
                <a:lnTo>
                  <a:pt x="1036874" y="597256"/>
                </a:lnTo>
                <a:lnTo>
                  <a:pt x="0" y="597256"/>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sp>
      <p:grpSp>
        <p:nvGrpSpPr>
          <p:cNvPr id="41" name="Group 41"/>
          <p:cNvGrpSpPr/>
          <p:nvPr/>
        </p:nvGrpSpPr>
        <p:grpSpPr>
          <a:xfrm>
            <a:off x="14950104" y="7154644"/>
            <a:ext cx="250158" cy="285664"/>
            <a:chOff x="0" y="0"/>
            <a:chExt cx="333544" cy="380885"/>
          </a:xfrm>
        </p:grpSpPr>
        <p:sp>
          <p:nvSpPr>
            <p:cNvPr id="42" name="Freeform 42"/>
            <p:cNvSpPr/>
            <p:nvPr/>
          </p:nvSpPr>
          <p:spPr>
            <a:xfrm>
              <a:off x="254" y="0"/>
              <a:ext cx="333121" cy="380873"/>
            </a:xfrm>
            <a:custGeom>
              <a:avLst/>
              <a:gdLst/>
              <a:ahLst/>
              <a:cxnLst/>
              <a:rect l="l" t="t" r="r" b="b"/>
              <a:pathLst>
                <a:path w="333121" h="380873">
                  <a:moveTo>
                    <a:pt x="201930" y="0"/>
                  </a:moveTo>
                  <a:cubicBezTo>
                    <a:pt x="158496" y="0"/>
                    <a:pt x="0" y="282829"/>
                    <a:pt x="20193" y="330581"/>
                  </a:cubicBezTo>
                  <a:cubicBezTo>
                    <a:pt x="22098" y="338455"/>
                    <a:pt x="58674" y="355727"/>
                    <a:pt x="116840" y="380873"/>
                  </a:cubicBezTo>
                  <a:cubicBezTo>
                    <a:pt x="222885" y="307467"/>
                    <a:pt x="296418" y="176022"/>
                    <a:pt x="333121" y="92964"/>
                  </a:cubicBezTo>
                  <a:cubicBezTo>
                    <a:pt x="259588" y="40894"/>
                    <a:pt x="211328" y="6096"/>
                    <a:pt x="207518" y="2159"/>
                  </a:cubicBezTo>
                  <a:cubicBezTo>
                    <a:pt x="205994" y="762"/>
                    <a:pt x="204089" y="0"/>
                    <a:pt x="201930" y="0"/>
                  </a:cubicBezTo>
                  <a:close/>
                </a:path>
              </a:pathLst>
            </a:custGeom>
            <a:solidFill>
              <a:srgbClr val="513153"/>
            </a:solidFill>
          </p:spPr>
        </p:sp>
      </p:grpSp>
      <p:grpSp>
        <p:nvGrpSpPr>
          <p:cNvPr id="43" name="Group 43"/>
          <p:cNvGrpSpPr/>
          <p:nvPr/>
        </p:nvGrpSpPr>
        <p:grpSpPr>
          <a:xfrm>
            <a:off x="14459658" y="6769976"/>
            <a:ext cx="701414" cy="696700"/>
            <a:chOff x="0" y="0"/>
            <a:chExt cx="935219" cy="928933"/>
          </a:xfrm>
        </p:grpSpPr>
        <p:sp>
          <p:nvSpPr>
            <p:cNvPr id="44" name="Freeform 44"/>
            <p:cNvSpPr/>
            <p:nvPr/>
          </p:nvSpPr>
          <p:spPr>
            <a:xfrm>
              <a:off x="0" y="0"/>
              <a:ext cx="935228" cy="928751"/>
            </a:xfrm>
            <a:custGeom>
              <a:avLst/>
              <a:gdLst/>
              <a:ahLst/>
              <a:cxnLst/>
              <a:rect l="l" t="t" r="r" b="b"/>
              <a:pathLst>
                <a:path w="935228" h="928751">
                  <a:moveTo>
                    <a:pt x="469519" y="0"/>
                  </a:moveTo>
                  <a:cubicBezTo>
                    <a:pt x="458724" y="0"/>
                    <a:pt x="447675" y="381"/>
                    <a:pt x="436753" y="1143"/>
                  </a:cubicBezTo>
                  <a:cubicBezTo>
                    <a:pt x="189357" y="18669"/>
                    <a:pt x="0" y="227330"/>
                    <a:pt x="5842" y="474599"/>
                  </a:cubicBezTo>
                  <a:cubicBezTo>
                    <a:pt x="11557" y="721868"/>
                    <a:pt x="208788" y="920877"/>
                    <a:pt x="455930" y="928497"/>
                  </a:cubicBezTo>
                  <a:cubicBezTo>
                    <a:pt x="461010" y="928751"/>
                    <a:pt x="465963" y="928751"/>
                    <a:pt x="470916" y="928751"/>
                  </a:cubicBezTo>
                  <a:cubicBezTo>
                    <a:pt x="711581" y="928751"/>
                    <a:pt x="912495" y="743966"/>
                    <a:pt x="933323" y="503428"/>
                  </a:cubicBezTo>
                  <a:cubicBezTo>
                    <a:pt x="935228" y="470662"/>
                    <a:pt x="933323" y="439801"/>
                    <a:pt x="931418" y="408686"/>
                  </a:cubicBezTo>
                  <a:cubicBezTo>
                    <a:pt x="901827" y="174371"/>
                    <a:pt x="701294" y="0"/>
                    <a:pt x="469519" y="0"/>
                  </a:cubicBezTo>
                  <a:close/>
                </a:path>
              </a:pathLst>
            </a:custGeom>
            <a:solidFill>
              <a:srgbClr val="AF77B2"/>
            </a:solidFill>
          </p:spPr>
        </p:sp>
      </p:grpSp>
      <p:grpSp>
        <p:nvGrpSpPr>
          <p:cNvPr id="45" name="Group 45"/>
          <p:cNvGrpSpPr/>
          <p:nvPr/>
        </p:nvGrpSpPr>
        <p:grpSpPr>
          <a:xfrm>
            <a:off x="14623338" y="6770124"/>
            <a:ext cx="534790" cy="306584"/>
            <a:chOff x="0" y="0"/>
            <a:chExt cx="713053" cy="408779"/>
          </a:xfrm>
        </p:grpSpPr>
        <p:sp>
          <p:nvSpPr>
            <p:cNvPr id="46" name="Freeform 46"/>
            <p:cNvSpPr/>
            <p:nvPr/>
          </p:nvSpPr>
          <p:spPr>
            <a:xfrm>
              <a:off x="254" y="0"/>
              <a:ext cx="712851" cy="408559"/>
            </a:xfrm>
            <a:custGeom>
              <a:avLst/>
              <a:gdLst/>
              <a:ahLst/>
              <a:cxnLst/>
              <a:rect l="l" t="t" r="r" b="b"/>
              <a:pathLst>
                <a:path w="712851" h="408559">
                  <a:moveTo>
                    <a:pt x="250063" y="0"/>
                  </a:moveTo>
                  <a:cubicBezTo>
                    <a:pt x="165481" y="0"/>
                    <a:pt x="79121" y="23368"/>
                    <a:pt x="0" y="74422"/>
                  </a:cubicBezTo>
                  <a:cubicBezTo>
                    <a:pt x="139065" y="145923"/>
                    <a:pt x="533146" y="348615"/>
                    <a:pt x="712851" y="408559"/>
                  </a:cubicBezTo>
                  <a:cubicBezTo>
                    <a:pt x="681990" y="162306"/>
                    <a:pt x="472567" y="0"/>
                    <a:pt x="250063" y="0"/>
                  </a:cubicBezTo>
                  <a:close/>
                </a:path>
              </a:pathLst>
            </a:custGeom>
            <a:solidFill>
              <a:srgbClr val="513153"/>
            </a:solidFill>
          </p:spPr>
        </p:sp>
      </p:grpSp>
      <p:sp>
        <p:nvSpPr>
          <p:cNvPr id="47" name="Freeform 47"/>
          <p:cNvSpPr/>
          <p:nvPr/>
        </p:nvSpPr>
        <p:spPr>
          <a:xfrm>
            <a:off x="14235136" y="5519180"/>
            <a:ext cx="1618512" cy="1098160"/>
          </a:xfrm>
          <a:custGeom>
            <a:avLst/>
            <a:gdLst/>
            <a:ahLst/>
            <a:cxnLst/>
            <a:rect l="l" t="t" r="r" b="b"/>
            <a:pathLst>
              <a:path w="1618512" h="1098160">
                <a:moveTo>
                  <a:pt x="0" y="0"/>
                </a:moveTo>
                <a:lnTo>
                  <a:pt x="1618512" y="0"/>
                </a:lnTo>
                <a:lnTo>
                  <a:pt x="1618512" y="1098160"/>
                </a:lnTo>
                <a:lnTo>
                  <a:pt x="0" y="1098160"/>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p:spPr>
      </p:sp>
      <p:grpSp>
        <p:nvGrpSpPr>
          <p:cNvPr id="48" name="Group 48"/>
          <p:cNvGrpSpPr/>
          <p:nvPr/>
        </p:nvGrpSpPr>
        <p:grpSpPr>
          <a:xfrm>
            <a:off x="14769778" y="5623340"/>
            <a:ext cx="602854" cy="853454"/>
            <a:chOff x="0" y="0"/>
            <a:chExt cx="803805" cy="1137939"/>
          </a:xfrm>
        </p:grpSpPr>
        <p:sp>
          <p:nvSpPr>
            <p:cNvPr id="49" name="Freeform 49"/>
            <p:cNvSpPr/>
            <p:nvPr/>
          </p:nvSpPr>
          <p:spPr>
            <a:xfrm>
              <a:off x="0" y="0"/>
              <a:ext cx="803656" cy="1137920"/>
            </a:xfrm>
            <a:custGeom>
              <a:avLst/>
              <a:gdLst/>
              <a:ahLst/>
              <a:cxnLst/>
              <a:rect l="l" t="t" r="r" b="b"/>
              <a:pathLst>
                <a:path w="803656" h="1137920">
                  <a:moveTo>
                    <a:pt x="645287" y="0"/>
                  </a:moveTo>
                  <a:cubicBezTo>
                    <a:pt x="558292" y="34798"/>
                    <a:pt x="411480" y="115951"/>
                    <a:pt x="249301" y="305308"/>
                  </a:cubicBezTo>
                  <a:cubicBezTo>
                    <a:pt x="29083" y="560197"/>
                    <a:pt x="1905" y="948563"/>
                    <a:pt x="0" y="1068451"/>
                  </a:cubicBezTo>
                  <a:lnTo>
                    <a:pt x="141097" y="1137920"/>
                  </a:lnTo>
                  <a:cubicBezTo>
                    <a:pt x="145034" y="888619"/>
                    <a:pt x="216535" y="643255"/>
                    <a:pt x="347726" y="432689"/>
                  </a:cubicBezTo>
                  <a:cubicBezTo>
                    <a:pt x="513842" y="173863"/>
                    <a:pt x="699262" y="83058"/>
                    <a:pt x="803656" y="52197"/>
                  </a:cubicBezTo>
                  <a:lnTo>
                    <a:pt x="645287" y="0"/>
                  </a:lnTo>
                  <a:close/>
                </a:path>
              </a:pathLst>
            </a:custGeom>
            <a:solidFill>
              <a:srgbClr val="FFFFFF"/>
            </a:solidFill>
          </p:spPr>
        </p:sp>
      </p:grpSp>
      <p:grpSp>
        <p:nvGrpSpPr>
          <p:cNvPr id="50" name="Group 50"/>
          <p:cNvGrpSpPr/>
          <p:nvPr/>
        </p:nvGrpSpPr>
        <p:grpSpPr>
          <a:xfrm>
            <a:off x="14432110" y="5527578"/>
            <a:ext cx="627604" cy="782590"/>
            <a:chOff x="0" y="0"/>
            <a:chExt cx="836805" cy="1043453"/>
          </a:xfrm>
        </p:grpSpPr>
        <p:sp>
          <p:nvSpPr>
            <p:cNvPr id="51" name="Freeform 51"/>
            <p:cNvSpPr/>
            <p:nvPr/>
          </p:nvSpPr>
          <p:spPr>
            <a:xfrm>
              <a:off x="254" y="254"/>
              <a:ext cx="836422" cy="1043305"/>
            </a:xfrm>
            <a:custGeom>
              <a:avLst/>
              <a:gdLst/>
              <a:ahLst/>
              <a:cxnLst/>
              <a:rect l="l" t="t" r="r" b="b"/>
              <a:pathLst>
                <a:path w="836422" h="1043305">
                  <a:moveTo>
                    <a:pt x="652907" y="0"/>
                  </a:moveTo>
                  <a:cubicBezTo>
                    <a:pt x="562102" y="36703"/>
                    <a:pt x="428752" y="113919"/>
                    <a:pt x="280035" y="270510"/>
                  </a:cubicBezTo>
                  <a:cubicBezTo>
                    <a:pt x="75184" y="490601"/>
                    <a:pt x="17272" y="819023"/>
                    <a:pt x="0" y="973709"/>
                  </a:cubicBezTo>
                  <a:lnTo>
                    <a:pt x="139065" y="1043305"/>
                  </a:lnTo>
                  <a:cubicBezTo>
                    <a:pt x="162306" y="813308"/>
                    <a:pt x="241427" y="594995"/>
                    <a:pt x="372872" y="405638"/>
                  </a:cubicBezTo>
                  <a:cubicBezTo>
                    <a:pt x="546735" y="158369"/>
                    <a:pt x="730123" y="75438"/>
                    <a:pt x="836422" y="46355"/>
                  </a:cubicBezTo>
                  <a:cubicBezTo>
                    <a:pt x="762889" y="25146"/>
                    <a:pt x="699262" y="9525"/>
                    <a:pt x="652907" y="0"/>
                  </a:cubicBezTo>
                  <a:close/>
                </a:path>
              </a:pathLst>
            </a:custGeom>
            <a:solidFill>
              <a:srgbClr val="FFFFFF"/>
            </a:solidFill>
          </p:spPr>
        </p:sp>
      </p:grpSp>
      <p:sp>
        <p:nvSpPr>
          <p:cNvPr id="52" name="Freeform 52"/>
          <p:cNvSpPr/>
          <p:nvPr/>
        </p:nvSpPr>
        <p:spPr>
          <a:xfrm>
            <a:off x="14235136" y="5700096"/>
            <a:ext cx="1546028" cy="917246"/>
          </a:xfrm>
          <a:custGeom>
            <a:avLst/>
            <a:gdLst/>
            <a:ahLst/>
            <a:cxnLst/>
            <a:rect l="l" t="t" r="r" b="b"/>
            <a:pathLst>
              <a:path w="1546028" h="917246">
                <a:moveTo>
                  <a:pt x="0" y="0"/>
                </a:moveTo>
                <a:lnTo>
                  <a:pt x="1546028" y="0"/>
                </a:lnTo>
                <a:lnTo>
                  <a:pt x="1546028" y="917246"/>
                </a:lnTo>
                <a:lnTo>
                  <a:pt x="0" y="917246"/>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p:spPr>
      </p:sp>
      <p:grpSp>
        <p:nvGrpSpPr>
          <p:cNvPr id="53" name="Group 53"/>
          <p:cNvGrpSpPr/>
          <p:nvPr/>
        </p:nvGrpSpPr>
        <p:grpSpPr>
          <a:xfrm>
            <a:off x="15174038" y="5810738"/>
            <a:ext cx="927410" cy="806604"/>
            <a:chOff x="0" y="0"/>
            <a:chExt cx="1236547" cy="1075472"/>
          </a:xfrm>
        </p:grpSpPr>
        <p:sp>
          <p:nvSpPr>
            <p:cNvPr id="54" name="Freeform 54"/>
            <p:cNvSpPr/>
            <p:nvPr/>
          </p:nvSpPr>
          <p:spPr>
            <a:xfrm>
              <a:off x="0" y="0"/>
              <a:ext cx="1236345" cy="1075436"/>
            </a:xfrm>
            <a:custGeom>
              <a:avLst/>
              <a:gdLst/>
              <a:ahLst/>
              <a:cxnLst/>
              <a:rect l="l" t="t" r="r" b="b"/>
              <a:pathLst>
                <a:path w="1236345" h="1075436">
                  <a:moveTo>
                    <a:pt x="727583" y="0"/>
                  </a:moveTo>
                  <a:cubicBezTo>
                    <a:pt x="697357" y="0"/>
                    <a:pt x="665480" y="2413"/>
                    <a:pt x="631698" y="7112"/>
                  </a:cubicBezTo>
                  <a:cubicBezTo>
                    <a:pt x="9652" y="94107"/>
                    <a:pt x="0" y="1075436"/>
                    <a:pt x="0" y="1075436"/>
                  </a:cubicBezTo>
                  <a:cubicBezTo>
                    <a:pt x="0" y="1075436"/>
                    <a:pt x="699262" y="878459"/>
                    <a:pt x="1023747" y="770255"/>
                  </a:cubicBezTo>
                  <a:cubicBezTo>
                    <a:pt x="1114679" y="739267"/>
                    <a:pt x="1176401" y="716026"/>
                    <a:pt x="1184275" y="706374"/>
                  </a:cubicBezTo>
                  <a:cubicBezTo>
                    <a:pt x="1211199" y="671576"/>
                    <a:pt x="1236345" y="240792"/>
                    <a:pt x="979424" y="68961"/>
                  </a:cubicBezTo>
                  <a:cubicBezTo>
                    <a:pt x="915035" y="26924"/>
                    <a:pt x="831850" y="0"/>
                    <a:pt x="727583" y="0"/>
                  </a:cubicBezTo>
                  <a:close/>
                </a:path>
              </a:pathLst>
            </a:custGeom>
            <a:solidFill>
              <a:srgbClr val="FFB36F"/>
            </a:solidFill>
          </p:spPr>
        </p:sp>
      </p:grpSp>
      <p:grpSp>
        <p:nvGrpSpPr>
          <p:cNvPr id="55" name="Group 55"/>
          <p:cNvGrpSpPr/>
          <p:nvPr/>
        </p:nvGrpSpPr>
        <p:grpSpPr>
          <a:xfrm>
            <a:off x="15859248" y="5862302"/>
            <a:ext cx="242202" cy="526098"/>
            <a:chOff x="0" y="0"/>
            <a:chExt cx="322936" cy="701464"/>
          </a:xfrm>
        </p:grpSpPr>
        <p:sp>
          <p:nvSpPr>
            <p:cNvPr id="56" name="Freeform 56"/>
            <p:cNvSpPr/>
            <p:nvPr/>
          </p:nvSpPr>
          <p:spPr>
            <a:xfrm>
              <a:off x="254" y="254"/>
              <a:ext cx="322453" cy="701167"/>
            </a:xfrm>
            <a:custGeom>
              <a:avLst/>
              <a:gdLst/>
              <a:ahLst/>
              <a:cxnLst/>
              <a:rect l="l" t="t" r="r" b="b"/>
              <a:pathLst>
                <a:path w="322453" h="701167">
                  <a:moveTo>
                    <a:pt x="65532" y="0"/>
                  </a:moveTo>
                  <a:cubicBezTo>
                    <a:pt x="40386" y="179451"/>
                    <a:pt x="0" y="529336"/>
                    <a:pt x="38608" y="562102"/>
                  </a:cubicBezTo>
                  <a:cubicBezTo>
                    <a:pt x="83058" y="598805"/>
                    <a:pt x="115824" y="598805"/>
                    <a:pt x="109855" y="701167"/>
                  </a:cubicBezTo>
                  <a:cubicBezTo>
                    <a:pt x="200787" y="670179"/>
                    <a:pt x="262509" y="646938"/>
                    <a:pt x="270383" y="637286"/>
                  </a:cubicBezTo>
                  <a:cubicBezTo>
                    <a:pt x="297307" y="602615"/>
                    <a:pt x="322453" y="171831"/>
                    <a:pt x="65532" y="0"/>
                  </a:cubicBezTo>
                  <a:close/>
                </a:path>
              </a:pathLst>
            </a:custGeom>
            <a:solidFill>
              <a:srgbClr val="FF9757"/>
            </a:solidFill>
          </p:spPr>
        </p:sp>
      </p:grpSp>
      <p:grpSp>
        <p:nvGrpSpPr>
          <p:cNvPr id="57" name="Group 57"/>
          <p:cNvGrpSpPr/>
          <p:nvPr/>
        </p:nvGrpSpPr>
        <p:grpSpPr>
          <a:xfrm>
            <a:off x="14191674" y="6131762"/>
            <a:ext cx="1009912" cy="907228"/>
            <a:chOff x="0" y="0"/>
            <a:chExt cx="1346549" cy="1209637"/>
          </a:xfrm>
        </p:grpSpPr>
        <p:sp>
          <p:nvSpPr>
            <p:cNvPr id="58" name="Freeform 58"/>
            <p:cNvSpPr/>
            <p:nvPr/>
          </p:nvSpPr>
          <p:spPr>
            <a:xfrm>
              <a:off x="0" y="0"/>
              <a:ext cx="1346454" cy="1209675"/>
            </a:xfrm>
            <a:custGeom>
              <a:avLst/>
              <a:gdLst/>
              <a:ahLst/>
              <a:cxnLst/>
              <a:rect l="l" t="t" r="r" b="b"/>
              <a:pathLst>
                <a:path w="1346454" h="1209675">
                  <a:moveTo>
                    <a:pt x="55372" y="0"/>
                  </a:moveTo>
                  <a:cubicBezTo>
                    <a:pt x="30480" y="0"/>
                    <a:pt x="0" y="545338"/>
                    <a:pt x="0" y="574040"/>
                  </a:cubicBezTo>
                  <a:cubicBezTo>
                    <a:pt x="1905" y="602996"/>
                    <a:pt x="1319403" y="1209675"/>
                    <a:pt x="1319403" y="1209675"/>
                  </a:cubicBezTo>
                  <a:cubicBezTo>
                    <a:pt x="1330960" y="1209675"/>
                    <a:pt x="1336929" y="1151763"/>
                    <a:pt x="1340612" y="1070610"/>
                  </a:cubicBezTo>
                  <a:cubicBezTo>
                    <a:pt x="1346454" y="896620"/>
                    <a:pt x="1332992" y="622300"/>
                    <a:pt x="1323340" y="606806"/>
                  </a:cubicBezTo>
                  <a:cubicBezTo>
                    <a:pt x="1311783" y="591439"/>
                    <a:pt x="641350" y="274574"/>
                    <a:pt x="280035" y="104521"/>
                  </a:cubicBezTo>
                  <a:lnTo>
                    <a:pt x="56007" y="254"/>
                  </a:lnTo>
                  <a:cubicBezTo>
                    <a:pt x="55753" y="254"/>
                    <a:pt x="55626" y="0"/>
                    <a:pt x="55372" y="0"/>
                  </a:cubicBezTo>
                  <a:close/>
                </a:path>
              </a:pathLst>
            </a:custGeom>
            <a:solidFill>
              <a:srgbClr val="F89249"/>
            </a:solidFill>
          </p:spPr>
        </p:sp>
      </p:grpSp>
      <p:grpSp>
        <p:nvGrpSpPr>
          <p:cNvPr id="59" name="Group 59"/>
          <p:cNvGrpSpPr/>
          <p:nvPr/>
        </p:nvGrpSpPr>
        <p:grpSpPr>
          <a:xfrm>
            <a:off x="14191674" y="6131762"/>
            <a:ext cx="1005640" cy="907228"/>
            <a:chOff x="0" y="0"/>
            <a:chExt cx="1340853" cy="1209637"/>
          </a:xfrm>
        </p:grpSpPr>
        <p:sp>
          <p:nvSpPr>
            <p:cNvPr id="60" name="Freeform 60"/>
            <p:cNvSpPr/>
            <p:nvPr/>
          </p:nvSpPr>
          <p:spPr>
            <a:xfrm>
              <a:off x="0" y="0"/>
              <a:ext cx="1340612" cy="1209675"/>
            </a:xfrm>
            <a:custGeom>
              <a:avLst/>
              <a:gdLst/>
              <a:ahLst/>
              <a:cxnLst/>
              <a:rect l="l" t="t" r="r" b="b"/>
              <a:pathLst>
                <a:path w="1340612" h="1209675">
                  <a:moveTo>
                    <a:pt x="55372" y="0"/>
                  </a:moveTo>
                  <a:cubicBezTo>
                    <a:pt x="30480" y="0"/>
                    <a:pt x="0" y="545338"/>
                    <a:pt x="0" y="574040"/>
                  </a:cubicBezTo>
                  <a:cubicBezTo>
                    <a:pt x="1905" y="602996"/>
                    <a:pt x="1319403" y="1209675"/>
                    <a:pt x="1319403" y="1209675"/>
                  </a:cubicBezTo>
                  <a:cubicBezTo>
                    <a:pt x="1330960" y="1209675"/>
                    <a:pt x="1336929" y="1151763"/>
                    <a:pt x="1340612" y="1070610"/>
                  </a:cubicBezTo>
                  <a:cubicBezTo>
                    <a:pt x="1336929" y="1062736"/>
                    <a:pt x="1329055" y="1059053"/>
                    <a:pt x="1323340" y="1055116"/>
                  </a:cubicBezTo>
                  <a:cubicBezTo>
                    <a:pt x="1259459" y="1033907"/>
                    <a:pt x="382397" y="597281"/>
                    <a:pt x="274447" y="531622"/>
                  </a:cubicBezTo>
                  <a:cubicBezTo>
                    <a:pt x="183515" y="475488"/>
                    <a:pt x="255016" y="191643"/>
                    <a:pt x="280162" y="104521"/>
                  </a:cubicBezTo>
                  <a:lnTo>
                    <a:pt x="56007" y="254"/>
                  </a:lnTo>
                  <a:cubicBezTo>
                    <a:pt x="55753" y="254"/>
                    <a:pt x="55626" y="0"/>
                    <a:pt x="55372" y="0"/>
                  </a:cubicBezTo>
                  <a:close/>
                </a:path>
              </a:pathLst>
            </a:custGeom>
            <a:solidFill>
              <a:srgbClr val="E57F3B"/>
            </a:solidFill>
          </p:spPr>
        </p:sp>
      </p:grpSp>
      <p:grpSp>
        <p:nvGrpSpPr>
          <p:cNvPr id="61" name="Group 61"/>
          <p:cNvGrpSpPr/>
          <p:nvPr/>
        </p:nvGrpSpPr>
        <p:grpSpPr>
          <a:xfrm>
            <a:off x="15159454" y="6159312"/>
            <a:ext cx="927410" cy="879678"/>
            <a:chOff x="0" y="0"/>
            <a:chExt cx="1236547" cy="1172904"/>
          </a:xfrm>
        </p:grpSpPr>
        <p:sp>
          <p:nvSpPr>
            <p:cNvPr id="62" name="Freeform 62"/>
            <p:cNvSpPr/>
            <p:nvPr/>
          </p:nvSpPr>
          <p:spPr>
            <a:xfrm>
              <a:off x="127" y="254"/>
              <a:ext cx="1236472" cy="1172718"/>
            </a:xfrm>
            <a:custGeom>
              <a:avLst/>
              <a:gdLst/>
              <a:ahLst/>
              <a:cxnLst/>
              <a:rect l="l" t="t" r="r" b="b"/>
              <a:pathLst>
                <a:path w="1236472" h="1172718">
                  <a:moveTo>
                    <a:pt x="1214628" y="0"/>
                  </a:moveTo>
                  <a:cubicBezTo>
                    <a:pt x="1205230" y="0"/>
                    <a:pt x="1119505" y="38100"/>
                    <a:pt x="998728" y="94742"/>
                  </a:cubicBezTo>
                  <a:cubicBezTo>
                    <a:pt x="755396" y="208534"/>
                    <a:pt x="370967" y="395986"/>
                    <a:pt x="168021" y="498348"/>
                  </a:cubicBezTo>
                  <a:cubicBezTo>
                    <a:pt x="119761" y="519557"/>
                    <a:pt x="75311" y="544703"/>
                    <a:pt x="30861" y="569849"/>
                  </a:cubicBezTo>
                  <a:cubicBezTo>
                    <a:pt x="30861" y="569849"/>
                    <a:pt x="0" y="1164844"/>
                    <a:pt x="26924" y="1172718"/>
                  </a:cubicBezTo>
                  <a:cubicBezTo>
                    <a:pt x="27178" y="1172718"/>
                    <a:pt x="27305" y="1172718"/>
                    <a:pt x="27559" y="1172718"/>
                  </a:cubicBezTo>
                  <a:cubicBezTo>
                    <a:pt x="65024" y="1172718"/>
                    <a:pt x="1195705" y="583184"/>
                    <a:pt x="1197737" y="560197"/>
                  </a:cubicBezTo>
                  <a:cubicBezTo>
                    <a:pt x="1199642" y="535051"/>
                    <a:pt x="1236472" y="9525"/>
                    <a:pt x="1215263" y="0"/>
                  </a:cubicBezTo>
                  <a:cubicBezTo>
                    <a:pt x="1215009" y="0"/>
                    <a:pt x="1214882" y="0"/>
                    <a:pt x="1214628" y="0"/>
                  </a:cubicBezTo>
                  <a:close/>
                </a:path>
              </a:pathLst>
            </a:custGeom>
            <a:solidFill>
              <a:srgbClr val="F89249"/>
            </a:solidFill>
          </p:spPr>
        </p:sp>
      </p:grpSp>
      <p:sp>
        <p:nvSpPr>
          <p:cNvPr id="63" name="Freeform 63"/>
          <p:cNvSpPr/>
          <p:nvPr/>
        </p:nvSpPr>
        <p:spPr>
          <a:xfrm>
            <a:off x="15159454" y="6159312"/>
            <a:ext cx="927410" cy="879678"/>
          </a:xfrm>
          <a:custGeom>
            <a:avLst/>
            <a:gdLst/>
            <a:ahLst/>
            <a:cxnLst/>
            <a:rect l="l" t="t" r="r" b="b"/>
            <a:pathLst>
              <a:path w="927410" h="879678">
                <a:moveTo>
                  <a:pt x="0" y="0"/>
                </a:moveTo>
                <a:lnTo>
                  <a:pt x="927410" y="0"/>
                </a:lnTo>
                <a:lnTo>
                  <a:pt x="927410" y="879678"/>
                </a:lnTo>
                <a:lnTo>
                  <a:pt x="0" y="87967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p:spPr>
      </p:sp>
      <p:grpSp>
        <p:nvGrpSpPr>
          <p:cNvPr id="64" name="Group 64"/>
          <p:cNvGrpSpPr/>
          <p:nvPr/>
        </p:nvGrpSpPr>
        <p:grpSpPr>
          <a:xfrm>
            <a:off x="14824730" y="7652458"/>
            <a:ext cx="593720" cy="347392"/>
            <a:chOff x="0" y="0"/>
            <a:chExt cx="791627" cy="463189"/>
          </a:xfrm>
        </p:grpSpPr>
        <p:sp>
          <p:nvSpPr>
            <p:cNvPr id="65" name="Freeform 65"/>
            <p:cNvSpPr/>
            <p:nvPr/>
          </p:nvSpPr>
          <p:spPr>
            <a:xfrm>
              <a:off x="254" y="254"/>
              <a:ext cx="791210" cy="462788"/>
            </a:xfrm>
            <a:custGeom>
              <a:avLst/>
              <a:gdLst/>
              <a:ahLst/>
              <a:cxnLst/>
              <a:rect l="l" t="t" r="r" b="b"/>
              <a:pathLst>
                <a:path w="791210" h="462788">
                  <a:moveTo>
                    <a:pt x="255524" y="0"/>
                  </a:moveTo>
                  <a:cubicBezTo>
                    <a:pt x="157480" y="0"/>
                    <a:pt x="58293" y="5969"/>
                    <a:pt x="36703" y="35687"/>
                  </a:cubicBezTo>
                  <a:cubicBezTo>
                    <a:pt x="0" y="83820"/>
                    <a:pt x="25146" y="425831"/>
                    <a:pt x="268478" y="460629"/>
                  </a:cubicBezTo>
                  <a:cubicBezTo>
                    <a:pt x="277876" y="462153"/>
                    <a:pt x="287274" y="462788"/>
                    <a:pt x="296926" y="462788"/>
                  </a:cubicBezTo>
                  <a:cubicBezTo>
                    <a:pt x="533019" y="462788"/>
                    <a:pt x="791210" y="42418"/>
                    <a:pt x="772668" y="18288"/>
                  </a:cubicBezTo>
                  <a:cubicBezTo>
                    <a:pt x="763270" y="3683"/>
                    <a:pt x="708533" y="381"/>
                    <a:pt x="636524" y="381"/>
                  </a:cubicBezTo>
                  <a:cubicBezTo>
                    <a:pt x="574675" y="381"/>
                    <a:pt x="500253" y="2794"/>
                    <a:pt x="430657" y="2794"/>
                  </a:cubicBezTo>
                  <a:cubicBezTo>
                    <a:pt x="390398" y="2794"/>
                    <a:pt x="323215" y="0"/>
                    <a:pt x="255397" y="0"/>
                  </a:cubicBezTo>
                  <a:close/>
                </a:path>
              </a:pathLst>
            </a:custGeom>
            <a:solidFill>
              <a:srgbClr val="FFFFFF"/>
            </a:solidFill>
          </p:spPr>
        </p:sp>
      </p:grpSp>
      <p:sp>
        <p:nvSpPr>
          <p:cNvPr id="66" name="Freeform 66"/>
          <p:cNvSpPr/>
          <p:nvPr/>
        </p:nvSpPr>
        <p:spPr>
          <a:xfrm>
            <a:off x="14854974" y="7774632"/>
            <a:ext cx="436736" cy="109380"/>
          </a:xfrm>
          <a:custGeom>
            <a:avLst/>
            <a:gdLst/>
            <a:ahLst/>
            <a:cxnLst/>
            <a:rect l="l" t="t" r="r" b="b"/>
            <a:pathLst>
              <a:path w="436736" h="109380">
                <a:moveTo>
                  <a:pt x="0" y="0"/>
                </a:moveTo>
                <a:lnTo>
                  <a:pt x="436736" y="0"/>
                </a:lnTo>
                <a:lnTo>
                  <a:pt x="436736" y="109380"/>
                </a:lnTo>
                <a:lnTo>
                  <a:pt x="0" y="109380"/>
                </a:lnTo>
                <a:lnTo>
                  <a:pt x="0" y="0"/>
                </a:lnTo>
                <a:close/>
              </a:path>
            </a:pathLst>
          </a:custGeom>
          <a:blipFill>
            <a:blip r:embed="rId29">
              <a:extLst>
                <a:ext uri="{96DAC541-7B7A-43D3-8B79-37D633B846F1}">
                  <asvg:svgBlip xmlns:asvg="http://schemas.microsoft.com/office/drawing/2016/SVG/main" xmlns="" r:embed="rId30"/>
                </a:ext>
              </a:extLst>
            </a:blip>
            <a:stretch>
              <a:fillRect/>
            </a:stretch>
          </a:blipFill>
        </p:spPr>
      </p:sp>
      <p:grpSp>
        <p:nvGrpSpPr>
          <p:cNvPr id="67" name="Group 67"/>
          <p:cNvGrpSpPr/>
          <p:nvPr/>
        </p:nvGrpSpPr>
        <p:grpSpPr>
          <a:xfrm>
            <a:off x="15921566" y="5595642"/>
            <a:ext cx="176938" cy="1065308"/>
            <a:chOff x="0" y="0"/>
            <a:chExt cx="235917" cy="1420411"/>
          </a:xfrm>
        </p:grpSpPr>
        <p:sp>
          <p:nvSpPr>
            <p:cNvPr id="68" name="Freeform 68"/>
            <p:cNvSpPr/>
            <p:nvPr/>
          </p:nvSpPr>
          <p:spPr>
            <a:xfrm>
              <a:off x="254" y="0"/>
              <a:ext cx="235712" cy="1420495"/>
            </a:xfrm>
            <a:custGeom>
              <a:avLst/>
              <a:gdLst/>
              <a:ahLst/>
              <a:cxnLst/>
              <a:rect l="l" t="t" r="r" b="b"/>
              <a:pathLst>
                <a:path w="235712" h="1420495">
                  <a:moveTo>
                    <a:pt x="147066" y="0"/>
                  </a:moveTo>
                  <a:cubicBezTo>
                    <a:pt x="127254" y="0"/>
                    <a:pt x="109982" y="14986"/>
                    <a:pt x="108204" y="34925"/>
                  </a:cubicBezTo>
                  <a:lnTo>
                    <a:pt x="1905" y="1375791"/>
                  </a:lnTo>
                  <a:cubicBezTo>
                    <a:pt x="0" y="1397000"/>
                    <a:pt x="15240" y="1414272"/>
                    <a:pt x="36703" y="1416304"/>
                  </a:cubicBezTo>
                  <a:lnTo>
                    <a:pt x="84836" y="1420241"/>
                  </a:lnTo>
                  <a:cubicBezTo>
                    <a:pt x="86233" y="1420241"/>
                    <a:pt x="87376" y="1420495"/>
                    <a:pt x="88519" y="1420495"/>
                  </a:cubicBezTo>
                  <a:cubicBezTo>
                    <a:pt x="107950" y="1420495"/>
                    <a:pt x="123698" y="1405509"/>
                    <a:pt x="125476" y="1385570"/>
                  </a:cubicBezTo>
                  <a:lnTo>
                    <a:pt x="233680" y="44577"/>
                  </a:lnTo>
                  <a:cubicBezTo>
                    <a:pt x="235712" y="23368"/>
                    <a:pt x="220091" y="6096"/>
                    <a:pt x="198882" y="4064"/>
                  </a:cubicBezTo>
                  <a:lnTo>
                    <a:pt x="150622" y="254"/>
                  </a:lnTo>
                  <a:cubicBezTo>
                    <a:pt x="149479" y="254"/>
                    <a:pt x="148209" y="0"/>
                    <a:pt x="147066" y="0"/>
                  </a:cubicBezTo>
                  <a:close/>
                </a:path>
              </a:pathLst>
            </a:custGeom>
            <a:solidFill>
              <a:srgbClr val="B6594A"/>
            </a:solidFill>
          </p:spPr>
        </p:sp>
      </p:grpSp>
      <p:grpSp>
        <p:nvGrpSpPr>
          <p:cNvPr id="69" name="Group 69"/>
          <p:cNvGrpSpPr/>
          <p:nvPr/>
        </p:nvGrpSpPr>
        <p:grpSpPr>
          <a:xfrm>
            <a:off x="15921566" y="6169476"/>
            <a:ext cx="132004" cy="489856"/>
            <a:chOff x="0" y="0"/>
            <a:chExt cx="176005" cy="653141"/>
          </a:xfrm>
        </p:grpSpPr>
        <p:sp>
          <p:nvSpPr>
            <p:cNvPr id="70" name="Freeform 70"/>
            <p:cNvSpPr/>
            <p:nvPr/>
          </p:nvSpPr>
          <p:spPr>
            <a:xfrm>
              <a:off x="254" y="254"/>
              <a:ext cx="175768" cy="652907"/>
            </a:xfrm>
            <a:custGeom>
              <a:avLst/>
              <a:gdLst/>
              <a:ahLst/>
              <a:cxnLst/>
              <a:rect l="l" t="t" r="r" b="b"/>
              <a:pathLst>
                <a:path w="175768" h="652907">
                  <a:moveTo>
                    <a:pt x="50038" y="0"/>
                  </a:moveTo>
                  <a:lnTo>
                    <a:pt x="1905" y="610489"/>
                  </a:lnTo>
                  <a:cubicBezTo>
                    <a:pt x="0" y="631698"/>
                    <a:pt x="15240" y="651002"/>
                    <a:pt x="36703" y="652907"/>
                  </a:cubicBezTo>
                  <a:lnTo>
                    <a:pt x="51943" y="652907"/>
                  </a:lnTo>
                  <a:cubicBezTo>
                    <a:pt x="55880" y="573786"/>
                    <a:pt x="73152" y="196977"/>
                    <a:pt x="77089" y="154559"/>
                  </a:cubicBezTo>
                  <a:cubicBezTo>
                    <a:pt x="78486" y="130429"/>
                    <a:pt x="106934" y="122936"/>
                    <a:pt x="135636" y="122936"/>
                  </a:cubicBezTo>
                  <a:cubicBezTo>
                    <a:pt x="146050" y="122936"/>
                    <a:pt x="156591" y="123952"/>
                    <a:pt x="166116" y="125476"/>
                  </a:cubicBezTo>
                  <a:lnTo>
                    <a:pt x="175768" y="0"/>
                  </a:lnTo>
                  <a:close/>
                </a:path>
              </a:pathLst>
            </a:custGeom>
            <a:solidFill>
              <a:srgbClr val="A23B2E"/>
            </a:solidFill>
          </p:spPr>
        </p:sp>
      </p:grpSp>
      <p:sp>
        <p:nvSpPr>
          <p:cNvPr id="71" name="Freeform 71"/>
          <p:cNvSpPr/>
          <p:nvPr/>
        </p:nvSpPr>
        <p:spPr>
          <a:xfrm>
            <a:off x="15891216" y="5632474"/>
            <a:ext cx="1030244" cy="632908"/>
          </a:xfrm>
          <a:custGeom>
            <a:avLst/>
            <a:gdLst/>
            <a:ahLst/>
            <a:cxnLst/>
            <a:rect l="l" t="t" r="r" b="b"/>
            <a:pathLst>
              <a:path w="1030244" h="632908">
                <a:moveTo>
                  <a:pt x="0" y="0"/>
                </a:moveTo>
                <a:lnTo>
                  <a:pt x="1030244" y="0"/>
                </a:lnTo>
                <a:lnTo>
                  <a:pt x="1030244" y="632908"/>
                </a:lnTo>
                <a:lnTo>
                  <a:pt x="0" y="632908"/>
                </a:lnTo>
                <a:lnTo>
                  <a:pt x="0" y="0"/>
                </a:lnTo>
                <a:close/>
              </a:path>
            </a:pathLst>
          </a:custGeom>
          <a:blipFill>
            <a:blip r:embed="rId31">
              <a:extLst>
                <a:ext uri="{96DAC541-7B7A-43D3-8B79-37D633B846F1}">
                  <asvg:svgBlip xmlns:asvg="http://schemas.microsoft.com/office/drawing/2016/SVG/main" xmlns="" r:embed="rId32"/>
                </a:ext>
              </a:extLst>
            </a:blip>
            <a:stretch>
              <a:fillRect/>
            </a:stretch>
          </a:blipFill>
        </p:spPr>
      </p:sp>
      <p:sp>
        <p:nvSpPr>
          <p:cNvPr id="72" name="Freeform 72"/>
          <p:cNvSpPr/>
          <p:nvPr/>
        </p:nvSpPr>
        <p:spPr>
          <a:xfrm>
            <a:off x="15892690" y="5632180"/>
            <a:ext cx="969104" cy="633202"/>
          </a:xfrm>
          <a:custGeom>
            <a:avLst/>
            <a:gdLst/>
            <a:ahLst/>
            <a:cxnLst/>
            <a:rect l="l" t="t" r="r" b="b"/>
            <a:pathLst>
              <a:path w="969104" h="633202">
                <a:moveTo>
                  <a:pt x="0" y="0"/>
                </a:moveTo>
                <a:lnTo>
                  <a:pt x="969104" y="0"/>
                </a:lnTo>
                <a:lnTo>
                  <a:pt x="969104" y="633202"/>
                </a:lnTo>
                <a:lnTo>
                  <a:pt x="0" y="633202"/>
                </a:lnTo>
                <a:lnTo>
                  <a:pt x="0" y="0"/>
                </a:lnTo>
                <a:close/>
              </a:path>
            </a:pathLst>
          </a:custGeom>
          <a:blipFill>
            <a:blip r:embed="rId33">
              <a:extLst>
                <a:ext uri="{96DAC541-7B7A-43D3-8B79-37D633B846F1}">
                  <asvg:svgBlip xmlns:asvg="http://schemas.microsoft.com/office/drawing/2016/SVG/main" xmlns="" r:embed="rId34"/>
                </a:ext>
              </a:extLst>
            </a:blip>
            <a:stretch>
              <a:fillRect/>
            </a:stretch>
          </a:blipFill>
        </p:spPr>
      </p:sp>
      <p:sp>
        <p:nvSpPr>
          <p:cNvPr id="73" name="Freeform 73"/>
          <p:cNvSpPr/>
          <p:nvPr/>
        </p:nvSpPr>
        <p:spPr>
          <a:xfrm>
            <a:off x="16186752" y="5718660"/>
            <a:ext cx="327650" cy="379068"/>
          </a:xfrm>
          <a:custGeom>
            <a:avLst/>
            <a:gdLst/>
            <a:ahLst/>
            <a:cxnLst/>
            <a:rect l="l" t="t" r="r" b="b"/>
            <a:pathLst>
              <a:path w="327650" h="379068">
                <a:moveTo>
                  <a:pt x="0" y="0"/>
                </a:moveTo>
                <a:lnTo>
                  <a:pt x="327650" y="0"/>
                </a:lnTo>
                <a:lnTo>
                  <a:pt x="327650" y="379068"/>
                </a:lnTo>
                <a:lnTo>
                  <a:pt x="0" y="379068"/>
                </a:lnTo>
                <a:lnTo>
                  <a:pt x="0" y="0"/>
                </a:lnTo>
                <a:close/>
              </a:path>
            </a:pathLst>
          </a:custGeom>
          <a:blipFill>
            <a:blip r:embed="rId35">
              <a:extLst>
                <a:ext uri="{96DAC541-7B7A-43D3-8B79-37D633B846F1}">
                  <asvg:svgBlip xmlns:asvg="http://schemas.microsoft.com/office/drawing/2016/SVG/main" xmlns="" r:embed="rId36"/>
                </a:ext>
              </a:extLst>
            </a:blip>
            <a:stretch>
              <a:fillRect/>
            </a:stretch>
          </a:blipFill>
        </p:spPr>
      </p:sp>
      <p:sp>
        <p:nvSpPr>
          <p:cNvPr id="74" name="Freeform 74"/>
          <p:cNvSpPr/>
          <p:nvPr/>
        </p:nvSpPr>
        <p:spPr>
          <a:xfrm>
            <a:off x="13980116" y="6262734"/>
            <a:ext cx="340616" cy="412658"/>
          </a:xfrm>
          <a:custGeom>
            <a:avLst/>
            <a:gdLst/>
            <a:ahLst/>
            <a:cxnLst/>
            <a:rect l="l" t="t" r="r" b="b"/>
            <a:pathLst>
              <a:path w="340616" h="412658">
                <a:moveTo>
                  <a:pt x="0" y="0"/>
                </a:moveTo>
                <a:lnTo>
                  <a:pt x="340616" y="0"/>
                </a:lnTo>
                <a:lnTo>
                  <a:pt x="340616" y="412658"/>
                </a:lnTo>
                <a:lnTo>
                  <a:pt x="0" y="412658"/>
                </a:lnTo>
                <a:lnTo>
                  <a:pt x="0" y="0"/>
                </a:lnTo>
                <a:close/>
              </a:path>
            </a:pathLst>
          </a:custGeom>
          <a:blipFill>
            <a:blip r:embed="rId37">
              <a:extLst>
                <a:ext uri="{96DAC541-7B7A-43D3-8B79-37D633B846F1}">
                  <asvg:svgBlip xmlns:asvg="http://schemas.microsoft.com/office/drawing/2016/SVG/main" xmlns="" r:embed="rId38"/>
                </a:ext>
              </a:extLst>
            </a:blip>
            <a:stretch>
              <a:fillRect/>
            </a:stretch>
          </a:blipFill>
        </p:spPr>
      </p:sp>
      <p:grpSp>
        <p:nvGrpSpPr>
          <p:cNvPr id="75" name="Group 75"/>
          <p:cNvGrpSpPr/>
          <p:nvPr/>
        </p:nvGrpSpPr>
        <p:grpSpPr>
          <a:xfrm>
            <a:off x="15839064" y="6572118"/>
            <a:ext cx="223198" cy="213326"/>
            <a:chOff x="0" y="0"/>
            <a:chExt cx="297597" cy="284435"/>
          </a:xfrm>
        </p:grpSpPr>
        <p:sp>
          <p:nvSpPr>
            <p:cNvPr id="76" name="Freeform 76"/>
            <p:cNvSpPr/>
            <p:nvPr/>
          </p:nvSpPr>
          <p:spPr>
            <a:xfrm>
              <a:off x="0" y="254"/>
              <a:ext cx="297561" cy="284226"/>
            </a:xfrm>
            <a:custGeom>
              <a:avLst/>
              <a:gdLst/>
              <a:ahLst/>
              <a:cxnLst/>
              <a:rect l="l" t="t" r="r" b="b"/>
              <a:pathLst>
                <a:path w="297561" h="284226">
                  <a:moveTo>
                    <a:pt x="97409" y="0"/>
                  </a:moveTo>
                  <a:cubicBezTo>
                    <a:pt x="54356" y="0"/>
                    <a:pt x="25146" y="3302"/>
                    <a:pt x="25146" y="11684"/>
                  </a:cubicBezTo>
                  <a:cubicBezTo>
                    <a:pt x="1905" y="92837"/>
                    <a:pt x="0" y="181610"/>
                    <a:pt x="23241" y="264795"/>
                  </a:cubicBezTo>
                  <a:lnTo>
                    <a:pt x="276352" y="284226"/>
                  </a:lnTo>
                  <a:lnTo>
                    <a:pt x="297561" y="11684"/>
                  </a:lnTo>
                  <a:cubicBezTo>
                    <a:pt x="229489" y="5207"/>
                    <a:pt x="152273" y="0"/>
                    <a:pt x="97409" y="0"/>
                  </a:cubicBezTo>
                  <a:close/>
                </a:path>
              </a:pathLst>
            </a:custGeom>
            <a:solidFill>
              <a:srgbClr val="E75955"/>
            </a:solidFill>
          </p:spPr>
        </p:sp>
      </p:grpSp>
      <p:grpSp>
        <p:nvGrpSpPr>
          <p:cNvPr id="77" name="Group 77"/>
          <p:cNvGrpSpPr/>
          <p:nvPr/>
        </p:nvGrpSpPr>
        <p:grpSpPr>
          <a:xfrm>
            <a:off x="14269904" y="6605708"/>
            <a:ext cx="273878" cy="166772"/>
            <a:chOff x="0" y="0"/>
            <a:chExt cx="365171" cy="222363"/>
          </a:xfrm>
        </p:grpSpPr>
        <p:sp>
          <p:nvSpPr>
            <p:cNvPr id="78" name="Freeform 78"/>
            <p:cNvSpPr/>
            <p:nvPr/>
          </p:nvSpPr>
          <p:spPr>
            <a:xfrm>
              <a:off x="0" y="0"/>
              <a:ext cx="365252" cy="222123"/>
            </a:xfrm>
            <a:custGeom>
              <a:avLst/>
              <a:gdLst/>
              <a:ahLst/>
              <a:cxnLst/>
              <a:rect l="l" t="t" r="r" b="b"/>
              <a:pathLst>
                <a:path w="365252" h="222123">
                  <a:moveTo>
                    <a:pt x="0" y="0"/>
                  </a:moveTo>
                  <a:cubicBezTo>
                    <a:pt x="5842" y="50292"/>
                    <a:pt x="231775" y="170053"/>
                    <a:pt x="334391" y="222123"/>
                  </a:cubicBezTo>
                  <a:cubicBezTo>
                    <a:pt x="345948" y="208534"/>
                    <a:pt x="355600" y="193294"/>
                    <a:pt x="365252" y="179705"/>
                  </a:cubicBezTo>
                  <a:lnTo>
                    <a:pt x="0" y="0"/>
                  </a:lnTo>
                  <a:close/>
                </a:path>
              </a:pathLst>
            </a:custGeom>
            <a:solidFill>
              <a:srgbClr val="EC4D00"/>
            </a:solidFill>
          </p:spPr>
        </p:sp>
      </p:grpSp>
      <p:sp>
        <p:nvSpPr>
          <p:cNvPr id="79" name="Freeform 79"/>
          <p:cNvSpPr/>
          <p:nvPr/>
        </p:nvSpPr>
        <p:spPr>
          <a:xfrm>
            <a:off x="13388900" y="6880472"/>
            <a:ext cx="347834" cy="370080"/>
          </a:xfrm>
          <a:custGeom>
            <a:avLst/>
            <a:gdLst/>
            <a:ahLst/>
            <a:cxnLst/>
            <a:rect l="l" t="t" r="r" b="b"/>
            <a:pathLst>
              <a:path w="347834" h="370080">
                <a:moveTo>
                  <a:pt x="0" y="0"/>
                </a:moveTo>
                <a:lnTo>
                  <a:pt x="347834" y="0"/>
                </a:lnTo>
                <a:lnTo>
                  <a:pt x="347834" y="370080"/>
                </a:lnTo>
                <a:lnTo>
                  <a:pt x="0" y="370080"/>
                </a:lnTo>
                <a:lnTo>
                  <a:pt x="0" y="0"/>
                </a:lnTo>
                <a:close/>
              </a:path>
            </a:pathLst>
          </a:custGeom>
          <a:blipFill>
            <a:blip r:embed="rId39">
              <a:extLst>
                <a:ext uri="{96DAC541-7B7A-43D3-8B79-37D633B846F1}">
                  <asvg:svgBlip xmlns:asvg="http://schemas.microsoft.com/office/drawing/2016/SVG/main" xmlns="" r:embed="rId40"/>
                </a:ext>
              </a:extLst>
            </a:blip>
            <a:stretch>
              <a:fillRect/>
            </a:stretch>
          </a:blipFill>
        </p:spPr>
      </p:sp>
      <p:sp>
        <p:nvSpPr>
          <p:cNvPr id="80" name="Freeform 80"/>
          <p:cNvSpPr/>
          <p:nvPr/>
        </p:nvSpPr>
        <p:spPr>
          <a:xfrm>
            <a:off x="15550748" y="5143500"/>
            <a:ext cx="360798" cy="359032"/>
          </a:xfrm>
          <a:custGeom>
            <a:avLst/>
            <a:gdLst/>
            <a:ahLst/>
            <a:cxnLst/>
            <a:rect l="l" t="t" r="r" b="b"/>
            <a:pathLst>
              <a:path w="360798" h="359032">
                <a:moveTo>
                  <a:pt x="0" y="0"/>
                </a:moveTo>
                <a:lnTo>
                  <a:pt x="360798" y="0"/>
                </a:lnTo>
                <a:lnTo>
                  <a:pt x="360798" y="359032"/>
                </a:lnTo>
                <a:lnTo>
                  <a:pt x="0" y="359032"/>
                </a:lnTo>
                <a:lnTo>
                  <a:pt x="0" y="0"/>
                </a:lnTo>
                <a:close/>
              </a:path>
            </a:pathLst>
          </a:custGeom>
          <a:blipFill>
            <a:blip r:embed="rId41">
              <a:extLst>
                <a:ext uri="{96DAC541-7B7A-43D3-8B79-37D633B846F1}">
                  <asvg:svgBlip xmlns:asvg="http://schemas.microsoft.com/office/drawing/2016/SVG/main" xmlns="" r:embed="rId42"/>
                </a:ext>
              </a:extLst>
            </a:blip>
            <a:stretch>
              <a:fillRect/>
            </a:stretch>
          </a:blipFill>
        </p:spPr>
      </p:sp>
      <p:sp>
        <p:nvSpPr>
          <p:cNvPr id="81" name="Freeform 81"/>
          <p:cNvSpPr/>
          <p:nvPr/>
        </p:nvSpPr>
        <p:spPr>
          <a:xfrm>
            <a:off x="16566408" y="7385356"/>
            <a:ext cx="366692" cy="357410"/>
          </a:xfrm>
          <a:custGeom>
            <a:avLst/>
            <a:gdLst/>
            <a:ahLst/>
            <a:cxnLst/>
            <a:rect l="l" t="t" r="r" b="b"/>
            <a:pathLst>
              <a:path w="366692" h="357410">
                <a:moveTo>
                  <a:pt x="0" y="0"/>
                </a:moveTo>
                <a:lnTo>
                  <a:pt x="366692" y="0"/>
                </a:lnTo>
                <a:lnTo>
                  <a:pt x="366692" y="357410"/>
                </a:lnTo>
                <a:lnTo>
                  <a:pt x="0" y="357410"/>
                </a:lnTo>
                <a:lnTo>
                  <a:pt x="0" y="0"/>
                </a:lnTo>
                <a:close/>
              </a:path>
            </a:pathLst>
          </a:custGeom>
          <a:blipFill>
            <a:blip r:embed="rId43">
              <a:extLst>
                <a:ext uri="{96DAC541-7B7A-43D3-8B79-37D633B846F1}">
                  <asvg:svgBlip xmlns:asvg="http://schemas.microsoft.com/office/drawing/2016/SVG/main" xmlns="" r:embed="rId44"/>
                </a:ext>
              </a:extLst>
            </a:blip>
            <a:stretch>
              <a:fillRect/>
            </a:stretch>
          </a:blipFill>
        </p:spPr>
      </p:sp>
      <p:grpSp>
        <p:nvGrpSpPr>
          <p:cNvPr id="82" name="Group 82"/>
          <p:cNvGrpSpPr/>
          <p:nvPr/>
        </p:nvGrpSpPr>
        <p:grpSpPr>
          <a:xfrm>
            <a:off x="13859752" y="5887054"/>
            <a:ext cx="156606" cy="162352"/>
            <a:chOff x="0" y="0"/>
            <a:chExt cx="208808" cy="216469"/>
          </a:xfrm>
        </p:grpSpPr>
        <p:sp>
          <p:nvSpPr>
            <p:cNvPr id="83" name="Freeform 83"/>
            <p:cNvSpPr/>
            <p:nvPr/>
          </p:nvSpPr>
          <p:spPr>
            <a:xfrm>
              <a:off x="254" y="0"/>
              <a:ext cx="208534" cy="216281"/>
            </a:xfrm>
            <a:custGeom>
              <a:avLst/>
              <a:gdLst/>
              <a:ahLst/>
              <a:cxnLst/>
              <a:rect l="l" t="t" r="r" b="b"/>
              <a:pathLst>
                <a:path w="208534" h="216281">
                  <a:moveTo>
                    <a:pt x="104267" y="0"/>
                  </a:moveTo>
                  <a:cubicBezTo>
                    <a:pt x="46355" y="0"/>
                    <a:pt x="0" y="48260"/>
                    <a:pt x="0" y="108204"/>
                  </a:cubicBezTo>
                  <a:cubicBezTo>
                    <a:pt x="0" y="168148"/>
                    <a:pt x="46355" y="216281"/>
                    <a:pt x="104267" y="216281"/>
                  </a:cubicBezTo>
                  <a:cubicBezTo>
                    <a:pt x="160274" y="216281"/>
                    <a:pt x="208534" y="168148"/>
                    <a:pt x="208534" y="108204"/>
                  </a:cubicBezTo>
                  <a:cubicBezTo>
                    <a:pt x="208534" y="48260"/>
                    <a:pt x="160274" y="0"/>
                    <a:pt x="104267" y="0"/>
                  </a:cubicBezTo>
                  <a:close/>
                </a:path>
              </a:pathLst>
            </a:custGeom>
            <a:solidFill>
              <a:srgbClr val="FBBC24"/>
            </a:solidFill>
          </p:spPr>
        </p:sp>
      </p:grpSp>
      <p:grpSp>
        <p:nvGrpSpPr>
          <p:cNvPr id="84" name="Group 84"/>
          <p:cNvGrpSpPr/>
          <p:nvPr/>
        </p:nvGrpSpPr>
        <p:grpSpPr>
          <a:xfrm>
            <a:off x="16321554" y="8055984"/>
            <a:ext cx="102980" cy="87512"/>
            <a:chOff x="0" y="0"/>
            <a:chExt cx="137307" cy="116683"/>
          </a:xfrm>
        </p:grpSpPr>
        <p:sp>
          <p:nvSpPr>
            <p:cNvPr id="85" name="Freeform 85"/>
            <p:cNvSpPr/>
            <p:nvPr/>
          </p:nvSpPr>
          <p:spPr>
            <a:xfrm>
              <a:off x="0" y="127"/>
              <a:ext cx="137160" cy="116332"/>
            </a:xfrm>
            <a:custGeom>
              <a:avLst/>
              <a:gdLst/>
              <a:ahLst/>
              <a:cxnLst/>
              <a:rect l="l" t="t" r="r" b="b"/>
              <a:pathLst>
                <a:path w="137160" h="116332">
                  <a:moveTo>
                    <a:pt x="77343" y="127"/>
                  </a:moveTo>
                  <a:cubicBezTo>
                    <a:pt x="27051" y="127"/>
                    <a:pt x="0" y="61722"/>
                    <a:pt x="34798" y="98425"/>
                  </a:cubicBezTo>
                  <a:cubicBezTo>
                    <a:pt x="47117" y="110744"/>
                    <a:pt x="62484" y="116332"/>
                    <a:pt x="77597" y="116332"/>
                  </a:cubicBezTo>
                  <a:cubicBezTo>
                    <a:pt x="107315" y="116332"/>
                    <a:pt x="135890" y="94488"/>
                    <a:pt x="137160" y="59944"/>
                  </a:cubicBezTo>
                  <a:cubicBezTo>
                    <a:pt x="137160" y="26924"/>
                    <a:pt x="110236" y="0"/>
                    <a:pt x="77470" y="0"/>
                  </a:cubicBezTo>
                  <a:close/>
                </a:path>
              </a:pathLst>
            </a:custGeom>
            <a:solidFill>
              <a:srgbClr val="FBBC24"/>
            </a:solidFill>
          </p:spPr>
        </p:sp>
      </p:grpSp>
      <p:grpSp>
        <p:nvGrpSpPr>
          <p:cNvPr id="86" name="Group 86"/>
          <p:cNvGrpSpPr/>
          <p:nvPr/>
        </p:nvGrpSpPr>
        <p:grpSpPr>
          <a:xfrm>
            <a:off x="15414472" y="8445808"/>
            <a:ext cx="102980" cy="88100"/>
            <a:chOff x="0" y="0"/>
            <a:chExt cx="137307" cy="117467"/>
          </a:xfrm>
        </p:grpSpPr>
        <p:sp>
          <p:nvSpPr>
            <p:cNvPr id="87" name="Freeform 87"/>
            <p:cNvSpPr/>
            <p:nvPr/>
          </p:nvSpPr>
          <p:spPr>
            <a:xfrm>
              <a:off x="254" y="0"/>
              <a:ext cx="137033" cy="117348"/>
            </a:xfrm>
            <a:custGeom>
              <a:avLst/>
              <a:gdLst/>
              <a:ahLst/>
              <a:cxnLst/>
              <a:rect l="l" t="t" r="r" b="b"/>
              <a:pathLst>
                <a:path w="137033" h="117348">
                  <a:moveTo>
                    <a:pt x="79121" y="0"/>
                  </a:moveTo>
                  <a:cubicBezTo>
                    <a:pt x="26797" y="0"/>
                    <a:pt x="0" y="61849"/>
                    <a:pt x="36449" y="98552"/>
                  </a:cubicBezTo>
                  <a:cubicBezTo>
                    <a:pt x="48260" y="111506"/>
                    <a:pt x="63373" y="117348"/>
                    <a:pt x="78105" y="117348"/>
                  </a:cubicBezTo>
                  <a:cubicBezTo>
                    <a:pt x="107315" y="117348"/>
                    <a:pt x="135636" y="94996"/>
                    <a:pt x="137033" y="61722"/>
                  </a:cubicBezTo>
                  <a:cubicBezTo>
                    <a:pt x="137033" y="29083"/>
                    <a:pt x="111887" y="0"/>
                    <a:pt x="79121" y="0"/>
                  </a:cubicBezTo>
                  <a:close/>
                </a:path>
              </a:pathLst>
            </a:custGeom>
            <a:solidFill>
              <a:srgbClr val="FBBC24"/>
            </a:solidFill>
          </p:spPr>
        </p:sp>
      </p:grpSp>
      <p:sp>
        <p:nvSpPr>
          <p:cNvPr id="88" name="Freeform 88"/>
          <p:cNvSpPr/>
          <p:nvPr/>
        </p:nvSpPr>
        <p:spPr>
          <a:xfrm>
            <a:off x="187334" y="756808"/>
            <a:ext cx="1815262" cy="1813409"/>
          </a:xfrm>
          <a:custGeom>
            <a:avLst/>
            <a:gdLst/>
            <a:ahLst/>
            <a:cxnLst/>
            <a:rect l="l" t="t" r="r" b="b"/>
            <a:pathLst>
              <a:path w="1815262" h="1813409">
                <a:moveTo>
                  <a:pt x="0" y="0"/>
                </a:moveTo>
                <a:lnTo>
                  <a:pt x="1815262" y="0"/>
                </a:lnTo>
                <a:lnTo>
                  <a:pt x="1815262" y="1813408"/>
                </a:lnTo>
                <a:lnTo>
                  <a:pt x="0" y="1813408"/>
                </a:lnTo>
                <a:lnTo>
                  <a:pt x="0" y="0"/>
                </a:lnTo>
                <a:close/>
              </a:path>
            </a:pathLst>
          </a:custGeom>
          <a:blipFill>
            <a:blip r:embed="rId45">
              <a:extLst>
                <a:ext uri="{96DAC541-7B7A-43D3-8B79-37D633B846F1}">
                  <asvg:svgBlip xmlns:asvg="http://schemas.microsoft.com/office/drawing/2016/SVG/main" xmlns="" r:embed="rId46"/>
                </a:ext>
              </a:extLst>
            </a:blip>
            <a:stretch>
              <a:fillRect/>
            </a:stretch>
          </a:blipFill>
        </p:spPr>
      </p:sp>
      <p:sp>
        <p:nvSpPr>
          <p:cNvPr id="89" name="Freeform 89"/>
          <p:cNvSpPr/>
          <p:nvPr/>
        </p:nvSpPr>
        <p:spPr>
          <a:xfrm>
            <a:off x="1264624" y="1580938"/>
            <a:ext cx="1411532" cy="1410092"/>
          </a:xfrm>
          <a:custGeom>
            <a:avLst/>
            <a:gdLst/>
            <a:ahLst/>
            <a:cxnLst/>
            <a:rect l="l" t="t" r="r" b="b"/>
            <a:pathLst>
              <a:path w="1411532" h="1410092">
                <a:moveTo>
                  <a:pt x="0" y="0"/>
                </a:moveTo>
                <a:lnTo>
                  <a:pt x="1411532" y="0"/>
                </a:lnTo>
                <a:lnTo>
                  <a:pt x="1411532" y="1410092"/>
                </a:lnTo>
                <a:lnTo>
                  <a:pt x="0" y="1410092"/>
                </a:lnTo>
                <a:lnTo>
                  <a:pt x="0" y="0"/>
                </a:lnTo>
                <a:close/>
              </a:path>
            </a:pathLst>
          </a:custGeom>
          <a:blipFill>
            <a:blip r:embed="rId47">
              <a:extLst>
                <a:ext uri="{96DAC541-7B7A-43D3-8B79-37D633B846F1}">
                  <asvg:svgBlip xmlns:asvg="http://schemas.microsoft.com/office/drawing/2016/SVG/main" xmlns="" r:embed="rId48"/>
                </a:ext>
              </a:extLst>
            </a:blip>
            <a:stretch>
              <a:fillRect/>
            </a:stretch>
          </a:blipFill>
        </p:spPr>
      </p:sp>
      <p:sp>
        <p:nvSpPr>
          <p:cNvPr id="90" name="Freeform 90"/>
          <p:cNvSpPr/>
          <p:nvPr/>
        </p:nvSpPr>
        <p:spPr>
          <a:xfrm>
            <a:off x="1007948" y="5519034"/>
            <a:ext cx="3420224" cy="3106370"/>
          </a:xfrm>
          <a:custGeom>
            <a:avLst/>
            <a:gdLst/>
            <a:ahLst/>
            <a:cxnLst/>
            <a:rect l="l" t="t" r="r" b="b"/>
            <a:pathLst>
              <a:path w="3420224" h="3106370">
                <a:moveTo>
                  <a:pt x="0" y="0"/>
                </a:moveTo>
                <a:lnTo>
                  <a:pt x="3420224" y="0"/>
                </a:lnTo>
                <a:lnTo>
                  <a:pt x="3420224" y="3106370"/>
                </a:lnTo>
                <a:lnTo>
                  <a:pt x="0" y="3106370"/>
                </a:lnTo>
                <a:lnTo>
                  <a:pt x="0" y="0"/>
                </a:lnTo>
                <a:close/>
              </a:path>
            </a:pathLst>
          </a:custGeom>
          <a:blipFill>
            <a:blip r:embed="rId49">
              <a:extLst>
                <a:ext uri="{96DAC541-7B7A-43D3-8B79-37D633B846F1}">
                  <asvg:svgBlip xmlns:asvg="http://schemas.microsoft.com/office/drawing/2016/SVG/main" xmlns="" r:embed="rId50"/>
                </a:ext>
              </a:extLst>
            </a:blip>
            <a:stretch>
              <a:fillRect/>
            </a:stretch>
          </a:blipFill>
        </p:spPr>
      </p:sp>
      <p:sp>
        <p:nvSpPr>
          <p:cNvPr id="91" name="Freeform 91"/>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51">
              <a:extLst>
                <a:ext uri="{96DAC541-7B7A-43D3-8B79-37D633B846F1}">
                  <asvg:svgBlip xmlns:asvg="http://schemas.microsoft.com/office/drawing/2016/SVG/main" xmlns="" r:embed="rId52"/>
                </a:ext>
              </a:extLst>
            </a:blip>
            <a:stretch>
              <a:fillRect/>
            </a:stretch>
          </a:blipFill>
        </p:spPr>
      </p:sp>
      <p:grpSp>
        <p:nvGrpSpPr>
          <p:cNvPr id="92" name="Group 92"/>
          <p:cNvGrpSpPr/>
          <p:nvPr/>
        </p:nvGrpSpPr>
        <p:grpSpPr>
          <a:xfrm>
            <a:off x="15540688" y="441100"/>
            <a:ext cx="760860" cy="747846"/>
            <a:chOff x="0" y="0"/>
            <a:chExt cx="1014480" cy="997128"/>
          </a:xfrm>
        </p:grpSpPr>
        <p:sp>
          <p:nvSpPr>
            <p:cNvPr id="93" name="Freeform 93"/>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94" name="TextBox 94"/>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53" action="ppaction://hlinksldjump"/>
              </a:endParaRPr>
            </a:p>
          </p:txBody>
        </p:sp>
      </p:grpSp>
      <p:sp>
        <p:nvSpPr>
          <p:cNvPr id="95" name="Freeform 95"/>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54">
              <a:extLst>
                <a:ext uri="{96DAC541-7B7A-43D3-8B79-37D633B846F1}">
                  <asvg:svgBlip xmlns:asvg="http://schemas.microsoft.com/office/drawing/2016/SVG/main" xmlns="" r:embed="rId5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grpSp>
        <p:nvGrpSpPr>
          <p:cNvPr id="2" name="Group 2"/>
          <p:cNvGrpSpPr/>
          <p:nvPr/>
        </p:nvGrpSpPr>
        <p:grpSpPr>
          <a:xfrm>
            <a:off x="0" y="1412626"/>
            <a:ext cx="18288000" cy="7360960"/>
            <a:chOff x="0" y="0"/>
            <a:chExt cx="24384000" cy="9814613"/>
          </a:xfrm>
        </p:grpSpPr>
        <p:sp>
          <p:nvSpPr>
            <p:cNvPr id="3" name="Freeform 3"/>
            <p:cNvSpPr/>
            <p:nvPr/>
          </p:nvSpPr>
          <p:spPr>
            <a:xfrm>
              <a:off x="0" y="0"/>
              <a:ext cx="24384000" cy="9814560"/>
            </a:xfrm>
            <a:custGeom>
              <a:avLst/>
              <a:gdLst/>
              <a:ahLst/>
              <a:cxnLst/>
              <a:rect l="l" t="t" r="r" b="b"/>
              <a:pathLst>
                <a:path w="24384000" h="9814560">
                  <a:moveTo>
                    <a:pt x="0" y="0"/>
                  </a:moveTo>
                  <a:lnTo>
                    <a:pt x="0" y="4907280"/>
                  </a:lnTo>
                  <a:lnTo>
                    <a:pt x="0" y="9814560"/>
                  </a:lnTo>
                  <a:lnTo>
                    <a:pt x="14618208" y="9814560"/>
                  </a:lnTo>
                  <a:cubicBezTo>
                    <a:pt x="14761465" y="9814560"/>
                    <a:pt x="14889480" y="9731248"/>
                    <a:pt x="14956537" y="9604248"/>
                  </a:cubicBezTo>
                  <a:lnTo>
                    <a:pt x="15370048" y="8777224"/>
                  </a:lnTo>
                  <a:lnTo>
                    <a:pt x="15782545" y="9604248"/>
                  </a:lnTo>
                  <a:cubicBezTo>
                    <a:pt x="15850617" y="9731248"/>
                    <a:pt x="15977617" y="9814560"/>
                    <a:pt x="16120746" y="9814560"/>
                  </a:cubicBezTo>
                  <a:lnTo>
                    <a:pt x="24384000" y="9814560"/>
                  </a:lnTo>
                  <a:lnTo>
                    <a:pt x="24384000" y="4907280"/>
                  </a:lnTo>
                  <a:lnTo>
                    <a:pt x="24384000" y="0"/>
                  </a:lnTo>
                  <a:lnTo>
                    <a:pt x="9765792" y="0"/>
                  </a:lnTo>
                  <a:cubicBezTo>
                    <a:pt x="9622536" y="0"/>
                    <a:pt x="9494520" y="83312"/>
                    <a:pt x="9427464" y="210312"/>
                  </a:cubicBezTo>
                  <a:lnTo>
                    <a:pt x="9013952" y="1036320"/>
                  </a:lnTo>
                  <a:lnTo>
                    <a:pt x="8601456" y="210312"/>
                  </a:lnTo>
                  <a:cubicBezTo>
                    <a:pt x="8533384" y="83312"/>
                    <a:pt x="8406384" y="0"/>
                    <a:pt x="8263128" y="0"/>
                  </a:cubicBezTo>
                  <a:close/>
                </a:path>
              </a:pathLst>
            </a:custGeom>
            <a:solidFill>
              <a:srgbClr val="FBBC24"/>
            </a:solidFill>
          </p:spPr>
        </p:sp>
      </p:grpSp>
      <p:grpSp>
        <p:nvGrpSpPr>
          <p:cNvPr id="4" name="Group 4"/>
          <p:cNvGrpSpPr/>
          <p:nvPr/>
        </p:nvGrpSpPr>
        <p:grpSpPr>
          <a:xfrm>
            <a:off x="0" y="396884"/>
            <a:ext cx="307904" cy="1232192"/>
            <a:chOff x="0" y="0"/>
            <a:chExt cx="410539" cy="1642923"/>
          </a:xfrm>
        </p:grpSpPr>
        <p:sp>
          <p:nvSpPr>
            <p:cNvPr id="5" name="Freeform 5"/>
            <p:cNvSpPr/>
            <p:nvPr/>
          </p:nvSpPr>
          <p:spPr>
            <a:xfrm>
              <a:off x="0" y="0"/>
              <a:ext cx="410464" cy="1642872"/>
            </a:xfrm>
            <a:custGeom>
              <a:avLst/>
              <a:gdLst/>
              <a:ahLst/>
              <a:cxnLst/>
              <a:rect l="l" t="t" r="r" b="b"/>
              <a:pathLst>
                <a:path w="410464" h="1642872">
                  <a:moveTo>
                    <a:pt x="0" y="0"/>
                  </a:moveTo>
                  <a:lnTo>
                    <a:pt x="0" y="1642872"/>
                  </a:lnTo>
                  <a:cubicBezTo>
                    <a:pt x="226568" y="1641983"/>
                    <a:pt x="410464" y="1458976"/>
                    <a:pt x="410464" y="1232408"/>
                  </a:cubicBezTo>
                  <a:lnTo>
                    <a:pt x="410464" y="411480"/>
                  </a:lnTo>
                  <a:cubicBezTo>
                    <a:pt x="410464" y="183896"/>
                    <a:pt x="226568" y="0"/>
                    <a:pt x="0" y="0"/>
                  </a:cubicBezTo>
                  <a:close/>
                </a:path>
              </a:pathLst>
            </a:custGeom>
            <a:solidFill>
              <a:srgbClr val="513153"/>
            </a:solidFill>
          </p:spPr>
        </p:sp>
      </p:grpSp>
      <p:grpSp>
        <p:nvGrpSpPr>
          <p:cNvPr id="6" name="Group 6"/>
          <p:cNvGrpSpPr/>
          <p:nvPr/>
        </p:nvGrpSpPr>
        <p:grpSpPr>
          <a:xfrm>
            <a:off x="0" y="8557062"/>
            <a:ext cx="307904" cy="1231488"/>
            <a:chOff x="0" y="0"/>
            <a:chExt cx="410539" cy="1641984"/>
          </a:xfrm>
        </p:grpSpPr>
        <p:sp>
          <p:nvSpPr>
            <p:cNvPr id="7" name="Freeform 7"/>
            <p:cNvSpPr/>
            <p:nvPr/>
          </p:nvSpPr>
          <p:spPr>
            <a:xfrm>
              <a:off x="0" y="127"/>
              <a:ext cx="410464" cy="1641729"/>
            </a:xfrm>
            <a:custGeom>
              <a:avLst/>
              <a:gdLst/>
              <a:ahLst/>
              <a:cxnLst/>
              <a:rect l="l" t="t" r="r" b="b"/>
              <a:pathLst>
                <a:path w="410464" h="1641729">
                  <a:moveTo>
                    <a:pt x="0" y="0"/>
                  </a:moveTo>
                  <a:lnTo>
                    <a:pt x="0" y="1641729"/>
                  </a:lnTo>
                  <a:cubicBezTo>
                    <a:pt x="226568" y="1641729"/>
                    <a:pt x="410464" y="1458849"/>
                    <a:pt x="410464" y="1231265"/>
                  </a:cubicBezTo>
                  <a:lnTo>
                    <a:pt x="410464" y="410464"/>
                  </a:lnTo>
                  <a:cubicBezTo>
                    <a:pt x="410464" y="183896"/>
                    <a:pt x="226568" y="0"/>
                    <a:pt x="0" y="0"/>
                  </a:cubicBezTo>
                  <a:close/>
                </a:path>
              </a:pathLst>
            </a:custGeom>
            <a:solidFill>
              <a:srgbClr val="513153"/>
            </a:solidFill>
          </p:spPr>
        </p:sp>
      </p:grpSp>
      <p:grpSp>
        <p:nvGrpSpPr>
          <p:cNvPr id="8" name="Group 8"/>
          <p:cNvGrpSpPr/>
          <p:nvPr/>
        </p:nvGrpSpPr>
        <p:grpSpPr>
          <a:xfrm>
            <a:off x="0" y="1012562"/>
            <a:ext cx="615744" cy="8160320"/>
            <a:chOff x="0" y="0"/>
            <a:chExt cx="820992" cy="10880427"/>
          </a:xfrm>
        </p:grpSpPr>
        <p:sp>
          <p:nvSpPr>
            <p:cNvPr id="9" name="Freeform 9"/>
            <p:cNvSpPr/>
            <p:nvPr/>
          </p:nvSpPr>
          <p:spPr>
            <a:xfrm>
              <a:off x="0" y="0"/>
              <a:ext cx="820928" cy="10880344"/>
            </a:xfrm>
            <a:custGeom>
              <a:avLst/>
              <a:gdLst/>
              <a:ahLst/>
              <a:cxnLst/>
              <a:rect l="l" t="t" r="r" b="b"/>
              <a:pathLst>
                <a:path w="820928" h="10880344">
                  <a:moveTo>
                    <a:pt x="0" y="0"/>
                  </a:moveTo>
                  <a:lnTo>
                    <a:pt x="0" y="10880344"/>
                  </a:lnTo>
                  <a:cubicBezTo>
                    <a:pt x="451104" y="10880344"/>
                    <a:pt x="820928" y="10511536"/>
                    <a:pt x="820928" y="10059415"/>
                  </a:cubicBezTo>
                  <a:lnTo>
                    <a:pt x="820928" y="6185408"/>
                  </a:lnTo>
                  <a:lnTo>
                    <a:pt x="820928" y="5440680"/>
                  </a:lnTo>
                  <a:lnTo>
                    <a:pt x="820928" y="4695952"/>
                  </a:lnTo>
                  <a:lnTo>
                    <a:pt x="820928" y="821055"/>
                  </a:lnTo>
                  <a:cubicBezTo>
                    <a:pt x="820928" y="369824"/>
                    <a:pt x="451104" y="1016"/>
                    <a:pt x="0" y="0"/>
                  </a:cubicBezTo>
                  <a:close/>
                </a:path>
              </a:pathLst>
            </a:custGeom>
            <a:solidFill>
              <a:srgbClr val="AF77B2"/>
            </a:solidFill>
          </p:spPr>
        </p:sp>
      </p:grpSp>
      <p:grpSp>
        <p:nvGrpSpPr>
          <p:cNvPr id="10" name="Group 10"/>
          <p:cNvGrpSpPr/>
          <p:nvPr/>
        </p:nvGrpSpPr>
        <p:grpSpPr>
          <a:xfrm>
            <a:off x="17980096" y="396884"/>
            <a:ext cx="307904" cy="1232192"/>
            <a:chOff x="0" y="0"/>
            <a:chExt cx="410539" cy="1642923"/>
          </a:xfrm>
        </p:grpSpPr>
        <p:sp>
          <p:nvSpPr>
            <p:cNvPr id="11" name="Freeform 11"/>
            <p:cNvSpPr/>
            <p:nvPr/>
          </p:nvSpPr>
          <p:spPr>
            <a:xfrm>
              <a:off x="127" y="0"/>
              <a:ext cx="410464" cy="1642872"/>
            </a:xfrm>
            <a:custGeom>
              <a:avLst/>
              <a:gdLst/>
              <a:ahLst/>
              <a:cxnLst/>
              <a:rect l="l" t="t" r="r" b="b"/>
              <a:pathLst>
                <a:path w="410464" h="1642872">
                  <a:moveTo>
                    <a:pt x="410464" y="0"/>
                  </a:moveTo>
                  <a:cubicBezTo>
                    <a:pt x="183896" y="0"/>
                    <a:pt x="0" y="183896"/>
                    <a:pt x="0" y="411480"/>
                  </a:cubicBezTo>
                  <a:lnTo>
                    <a:pt x="0" y="1232408"/>
                  </a:lnTo>
                  <a:cubicBezTo>
                    <a:pt x="0" y="1458976"/>
                    <a:pt x="183896" y="1641983"/>
                    <a:pt x="410464" y="1642872"/>
                  </a:cubicBezTo>
                  <a:lnTo>
                    <a:pt x="410464" y="0"/>
                  </a:lnTo>
                  <a:close/>
                </a:path>
              </a:pathLst>
            </a:custGeom>
            <a:solidFill>
              <a:srgbClr val="513153"/>
            </a:solidFill>
          </p:spPr>
        </p:sp>
      </p:grpSp>
      <p:grpSp>
        <p:nvGrpSpPr>
          <p:cNvPr id="12" name="Group 12"/>
          <p:cNvGrpSpPr/>
          <p:nvPr/>
        </p:nvGrpSpPr>
        <p:grpSpPr>
          <a:xfrm>
            <a:off x="17980096" y="8557062"/>
            <a:ext cx="307904" cy="1231488"/>
            <a:chOff x="0" y="0"/>
            <a:chExt cx="410539" cy="1641984"/>
          </a:xfrm>
        </p:grpSpPr>
        <p:sp>
          <p:nvSpPr>
            <p:cNvPr id="13" name="Freeform 13"/>
            <p:cNvSpPr/>
            <p:nvPr/>
          </p:nvSpPr>
          <p:spPr>
            <a:xfrm>
              <a:off x="127" y="127"/>
              <a:ext cx="410464" cy="1641729"/>
            </a:xfrm>
            <a:custGeom>
              <a:avLst/>
              <a:gdLst/>
              <a:ahLst/>
              <a:cxnLst/>
              <a:rect l="l" t="t" r="r" b="b"/>
              <a:pathLst>
                <a:path w="410464" h="1641729">
                  <a:moveTo>
                    <a:pt x="410464" y="0"/>
                  </a:moveTo>
                  <a:cubicBezTo>
                    <a:pt x="183896" y="0"/>
                    <a:pt x="0" y="183896"/>
                    <a:pt x="0" y="410464"/>
                  </a:cubicBezTo>
                  <a:lnTo>
                    <a:pt x="0" y="1231265"/>
                  </a:lnTo>
                  <a:cubicBezTo>
                    <a:pt x="0" y="1458849"/>
                    <a:pt x="183896" y="1641729"/>
                    <a:pt x="410464" y="1641729"/>
                  </a:cubicBezTo>
                  <a:lnTo>
                    <a:pt x="410464" y="0"/>
                  </a:lnTo>
                  <a:close/>
                </a:path>
              </a:pathLst>
            </a:custGeom>
            <a:solidFill>
              <a:srgbClr val="513153"/>
            </a:solidFill>
          </p:spPr>
        </p:sp>
      </p:grpSp>
      <p:grpSp>
        <p:nvGrpSpPr>
          <p:cNvPr id="14" name="Group 14"/>
          <p:cNvGrpSpPr/>
          <p:nvPr/>
        </p:nvGrpSpPr>
        <p:grpSpPr>
          <a:xfrm>
            <a:off x="17672256" y="1012562"/>
            <a:ext cx="615744" cy="8160320"/>
            <a:chOff x="0" y="0"/>
            <a:chExt cx="820992" cy="10880427"/>
          </a:xfrm>
        </p:grpSpPr>
        <p:sp>
          <p:nvSpPr>
            <p:cNvPr id="15" name="Freeform 15"/>
            <p:cNvSpPr/>
            <p:nvPr/>
          </p:nvSpPr>
          <p:spPr>
            <a:xfrm>
              <a:off x="127" y="0"/>
              <a:ext cx="820928" cy="10880344"/>
            </a:xfrm>
            <a:custGeom>
              <a:avLst/>
              <a:gdLst/>
              <a:ahLst/>
              <a:cxnLst/>
              <a:rect l="l" t="t" r="r" b="b"/>
              <a:pathLst>
                <a:path w="820928" h="10880344">
                  <a:moveTo>
                    <a:pt x="820928" y="0"/>
                  </a:moveTo>
                  <a:cubicBezTo>
                    <a:pt x="369824" y="1016"/>
                    <a:pt x="0" y="369824"/>
                    <a:pt x="0" y="821055"/>
                  </a:cubicBezTo>
                  <a:lnTo>
                    <a:pt x="0" y="4695952"/>
                  </a:lnTo>
                  <a:lnTo>
                    <a:pt x="0" y="5440680"/>
                  </a:lnTo>
                  <a:lnTo>
                    <a:pt x="0" y="6185408"/>
                  </a:lnTo>
                  <a:lnTo>
                    <a:pt x="0" y="10059416"/>
                  </a:lnTo>
                  <a:cubicBezTo>
                    <a:pt x="0" y="10511536"/>
                    <a:pt x="369824" y="10880344"/>
                    <a:pt x="820928" y="10880344"/>
                  </a:cubicBezTo>
                  <a:lnTo>
                    <a:pt x="820928" y="0"/>
                  </a:lnTo>
                  <a:close/>
                </a:path>
              </a:pathLst>
            </a:custGeom>
            <a:solidFill>
              <a:srgbClr val="AF77B2"/>
            </a:solidFill>
          </p:spPr>
        </p:sp>
      </p:grpSp>
      <p:sp>
        <p:nvSpPr>
          <p:cNvPr id="16" name="Freeform 16"/>
          <p:cNvSpPr/>
          <p:nvPr/>
        </p:nvSpPr>
        <p:spPr>
          <a:xfrm>
            <a:off x="12387072" y="109396"/>
            <a:ext cx="4578880" cy="10104304"/>
          </a:xfrm>
          <a:custGeom>
            <a:avLst/>
            <a:gdLst/>
            <a:ahLst/>
            <a:cxnLst/>
            <a:rect l="l" t="t" r="r" b="b"/>
            <a:pathLst>
              <a:path w="4578880" h="10104304">
                <a:moveTo>
                  <a:pt x="0" y="0"/>
                </a:moveTo>
                <a:lnTo>
                  <a:pt x="4578880" y="0"/>
                </a:lnTo>
                <a:lnTo>
                  <a:pt x="4578880" y="10104304"/>
                </a:lnTo>
                <a:lnTo>
                  <a:pt x="0" y="1010430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7" name="Freeform 17"/>
          <p:cNvSpPr/>
          <p:nvPr/>
        </p:nvSpPr>
        <p:spPr>
          <a:xfrm>
            <a:off x="683486" y="73300"/>
            <a:ext cx="4975168" cy="6331190"/>
          </a:xfrm>
          <a:custGeom>
            <a:avLst/>
            <a:gdLst/>
            <a:ahLst/>
            <a:cxnLst/>
            <a:rect l="l" t="t" r="r" b="b"/>
            <a:pathLst>
              <a:path w="4975168" h="6331190">
                <a:moveTo>
                  <a:pt x="0" y="0"/>
                </a:moveTo>
                <a:lnTo>
                  <a:pt x="4975168" y="0"/>
                </a:lnTo>
                <a:lnTo>
                  <a:pt x="4975168" y="6331190"/>
                </a:lnTo>
                <a:lnTo>
                  <a:pt x="0" y="633119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8" name="Freeform 18"/>
          <p:cNvSpPr/>
          <p:nvPr/>
        </p:nvSpPr>
        <p:spPr>
          <a:xfrm>
            <a:off x="2280446" y="5041148"/>
            <a:ext cx="1231032" cy="1670364"/>
          </a:xfrm>
          <a:custGeom>
            <a:avLst/>
            <a:gdLst/>
            <a:ahLst/>
            <a:cxnLst/>
            <a:rect l="l" t="t" r="r" b="b"/>
            <a:pathLst>
              <a:path w="1231032" h="1670364">
                <a:moveTo>
                  <a:pt x="0" y="0"/>
                </a:moveTo>
                <a:lnTo>
                  <a:pt x="1231032" y="0"/>
                </a:lnTo>
                <a:lnTo>
                  <a:pt x="1231032" y="1670364"/>
                </a:lnTo>
                <a:lnTo>
                  <a:pt x="0" y="167036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9" name="Freeform 19"/>
          <p:cNvSpPr/>
          <p:nvPr/>
        </p:nvSpPr>
        <p:spPr>
          <a:xfrm>
            <a:off x="14195648" y="5990520"/>
            <a:ext cx="1702048" cy="1869882"/>
          </a:xfrm>
          <a:custGeom>
            <a:avLst/>
            <a:gdLst/>
            <a:ahLst/>
            <a:cxnLst/>
            <a:rect l="l" t="t" r="r" b="b"/>
            <a:pathLst>
              <a:path w="1702048" h="1869882">
                <a:moveTo>
                  <a:pt x="0" y="0"/>
                </a:moveTo>
                <a:lnTo>
                  <a:pt x="1702048" y="0"/>
                </a:lnTo>
                <a:lnTo>
                  <a:pt x="1702048" y="1869882"/>
                </a:lnTo>
                <a:lnTo>
                  <a:pt x="0" y="186988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20" name="Freeform 20"/>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grpSp>
        <p:nvGrpSpPr>
          <p:cNvPr id="21" name="Group 21"/>
          <p:cNvGrpSpPr/>
          <p:nvPr/>
        </p:nvGrpSpPr>
        <p:grpSpPr>
          <a:xfrm>
            <a:off x="15540688" y="441100"/>
            <a:ext cx="760860" cy="747846"/>
            <a:chOff x="0" y="0"/>
            <a:chExt cx="1014480" cy="997128"/>
          </a:xfrm>
        </p:grpSpPr>
        <p:sp>
          <p:nvSpPr>
            <p:cNvPr id="22" name="Freeform 22"/>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23" name="TextBox 23"/>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13" action="ppaction://hlinksldjump"/>
              </a:endParaRPr>
            </a:p>
          </p:txBody>
        </p:sp>
      </p:grpSp>
      <p:sp>
        <p:nvSpPr>
          <p:cNvPr id="24" name="Freeform 24"/>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25" name="Freeform 25"/>
          <p:cNvSpPr/>
          <p:nvPr/>
        </p:nvSpPr>
        <p:spPr>
          <a:xfrm>
            <a:off x="1443361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26" name="Freeform 26"/>
          <p:cNvSpPr/>
          <p:nvPr/>
        </p:nvSpPr>
        <p:spPr>
          <a:xfrm>
            <a:off x="5003927" y="2146080"/>
            <a:ext cx="7699272" cy="6030937"/>
          </a:xfrm>
          <a:custGeom>
            <a:avLst/>
            <a:gdLst/>
            <a:ahLst/>
            <a:cxnLst/>
            <a:rect l="l" t="t" r="r" b="b"/>
            <a:pathLst>
              <a:path w="7699272" h="6030937">
                <a:moveTo>
                  <a:pt x="0" y="0"/>
                </a:moveTo>
                <a:lnTo>
                  <a:pt x="7699272" y="0"/>
                </a:lnTo>
                <a:lnTo>
                  <a:pt x="7699272" y="6030936"/>
                </a:lnTo>
                <a:lnTo>
                  <a:pt x="0" y="6030936"/>
                </a:lnTo>
                <a:lnTo>
                  <a:pt x="0" y="0"/>
                </a:lnTo>
                <a:close/>
              </a:path>
            </a:pathLst>
          </a:custGeom>
          <a:blipFill>
            <a:blip r:embed="rId18"/>
            <a:stretch>
              <a:fillRect/>
            </a:stretch>
          </a:blipFill>
        </p:spPr>
      </p:sp>
      <p:sp>
        <p:nvSpPr>
          <p:cNvPr id="27" name="TextBox 27"/>
          <p:cNvSpPr txBox="1"/>
          <p:nvPr/>
        </p:nvSpPr>
        <p:spPr>
          <a:xfrm>
            <a:off x="2435973" y="0"/>
            <a:ext cx="1256179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Easy Level: Jungle Explorer</a:t>
            </a:r>
          </a:p>
        </p:txBody>
      </p:sp>
      <p:sp>
        <p:nvSpPr>
          <p:cNvPr id="28" name="TextBox 28"/>
          <p:cNvSpPr txBox="1"/>
          <p:nvPr/>
        </p:nvSpPr>
        <p:spPr>
          <a:xfrm>
            <a:off x="2572668" y="8773586"/>
            <a:ext cx="12561790"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GAMEPLAY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EEEA"/>
        </a:solidFill>
        <a:effectLst/>
      </p:bgPr>
    </p:bg>
    <p:spTree>
      <p:nvGrpSpPr>
        <p:cNvPr id="1" name=""/>
        <p:cNvGrpSpPr/>
        <p:nvPr/>
      </p:nvGrpSpPr>
      <p:grpSpPr>
        <a:xfrm>
          <a:off x="0" y="0"/>
          <a:ext cx="0" cy="0"/>
          <a:chOff x="0" y="0"/>
          <a:chExt cx="0" cy="0"/>
        </a:xfrm>
      </p:grpSpPr>
      <p:sp>
        <p:nvSpPr>
          <p:cNvPr id="2" name="Freeform 2"/>
          <p:cNvSpPr/>
          <p:nvPr/>
        </p:nvSpPr>
        <p:spPr>
          <a:xfrm>
            <a:off x="-43510" y="6868430"/>
            <a:ext cx="7796904" cy="4697338"/>
          </a:xfrm>
          <a:custGeom>
            <a:avLst/>
            <a:gdLst/>
            <a:ahLst/>
            <a:cxnLst/>
            <a:rect l="l" t="t" r="r" b="b"/>
            <a:pathLst>
              <a:path w="7796904" h="4697338">
                <a:moveTo>
                  <a:pt x="0" y="0"/>
                </a:moveTo>
                <a:lnTo>
                  <a:pt x="7796904" y="0"/>
                </a:lnTo>
                <a:lnTo>
                  <a:pt x="7796904" y="4697338"/>
                </a:lnTo>
                <a:lnTo>
                  <a:pt x="0" y="46973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TextBox 3"/>
          <p:cNvSpPr txBox="1"/>
          <p:nvPr/>
        </p:nvSpPr>
        <p:spPr>
          <a:xfrm>
            <a:off x="1028700" y="2903601"/>
            <a:ext cx="11165458" cy="4413123"/>
          </a:xfrm>
          <a:prstGeom prst="rect">
            <a:avLst/>
          </a:prstGeom>
        </p:spPr>
        <p:txBody>
          <a:bodyPr lIns="0" tIns="0" rIns="0" bIns="0" rtlCol="0" anchor="t">
            <a:spAutoFit/>
          </a:bodyPr>
          <a:lstStyle/>
          <a:p>
            <a:pPr marL="1026160" lvl="1" indent="-513080" algn="l">
              <a:lnSpc>
                <a:spcPts val="4416"/>
              </a:lnSpc>
            </a:pPr>
            <a:r>
              <a:rPr lang="en-US" sz="3200">
                <a:solidFill>
                  <a:srgbClr val="513153"/>
                </a:solidFill>
                <a:latin typeface="Fira Sans"/>
                <a:ea typeface="Fira Sans"/>
                <a:cs typeface="Fira Sans"/>
                <a:sym typeface="Fira Sans"/>
              </a:rPr>
              <a:t>Venture into the scorching heat of the mysterious desert. In this level, the treasure lies buried deep within a long-forgotten oasis. Along the way, you must tackle 45 obstacles, including sandstorms, hidden quicksand, and tricky mirages. Watch out for cryptic riddles and subtle hints to guide you closer to the goal. This level demands moderate problem-solving skills and a keen sense of direction.</a:t>
            </a:r>
          </a:p>
        </p:txBody>
      </p:sp>
      <p:grpSp>
        <p:nvGrpSpPr>
          <p:cNvPr id="4" name="Group 4"/>
          <p:cNvGrpSpPr/>
          <p:nvPr/>
        </p:nvGrpSpPr>
        <p:grpSpPr>
          <a:xfrm rot="-8256229">
            <a:off x="927088" y="8543638"/>
            <a:ext cx="859406" cy="884772"/>
            <a:chOff x="0" y="0"/>
            <a:chExt cx="1145875" cy="1179696"/>
          </a:xfrm>
        </p:grpSpPr>
        <p:sp>
          <p:nvSpPr>
            <p:cNvPr id="5" name="Freeform 5"/>
            <p:cNvSpPr/>
            <p:nvPr/>
          </p:nvSpPr>
          <p:spPr>
            <a:xfrm>
              <a:off x="0" y="254"/>
              <a:ext cx="1145540" cy="1179449"/>
            </a:xfrm>
            <a:custGeom>
              <a:avLst/>
              <a:gdLst/>
              <a:ahLst/>
              <a:cxnLst/>
              <a:rect l="l" t="t" r="r" b="b"/>
              <a:pathLst>
                <a:path w="1145540" h="1179449">
                  <a:moveTo>
                    <a:pt x="401447" y="0"/>
                  </a:moveTo>
                  <a:lnTo>
                    <a:pt x="232410" y="15748"/>
                  </a:lnTo>
                  <a:cubicBezTo>
                    <a:pt x="232410" y="15748"/>
                    <a:pt x="324739" y="279400"/>
                    <a:pt x="417195" y="556895"/>
                  </a:cubicBezTo>
                  <a:cubicBezTo>
                    <a:pt x="211963" y="653923"/>
                    <a:pt x="31623" y="735076"/>
                    <a:pt x="0" y="739394"/>
                  </a:cubicBezTo>
                  <a:lnTo>
                    <a:pt x="65405" y="1030351"/>
                  </a:lnTo>
                  <a:lnTo>
                    <a:pt x="491617" y="778002"/>
                  </a:lnTo>
                  <a:cubicBezTo>
                    <a:pt x="557022" y="978789"/>
                    <a:pt x="611251" y="1149985"/>
                    <a:pt x="611251" y="1179449"/>
                  </a:cubicBezTo>
                  <a:lnTo>
                    <a:pt x="908812" y="1149985"/>
                  </a:lnTo>
                  <a:lnTo>
                    <a:pt x="692404" y="658368"/>
                  </a:lnTo>
                  <a:lnTo>
                    <a:pt x="1145540" y="387731"/>
                  </a:lnTo>
                  <a:lnTo>
                    <a:pt x="1109599" y="223012"/>
                  </a:lnTo>
                  <a:cubicBezTo>
                    <a:pt x="1109599" y="223012"/>
                    <a:pt x="866013" y="342646"/>
                    <a:pt x="606679" y="466598"/>
                  </a:cubicBezTo>
                  <a:lnTo>
                    <a:pt x="401447" y="0"/>
                  </a:lnTo>
                  <a:close/>
                </a:path>
              </a:pathLst>
            </a:custGeom>
            <a:solidFill>
              <a:srgbClr val="E75955"/>
            </a:solidFill>
          </p:spPr>
        </p:sp>
      </p:grpSp>
      <p:sp>
        <p:nvSpPr>
          <p:cNvPr id="6" name="Freeform 6"/>
          <p:cNvSpPr/>
          <p:nvPr/>
        </p:nvSpPr>
        <p:spPr>
          <a:xfrm>
            <a:off x="5981286" y="7839460"/>
            <a:ext cx="2134013" cy="2062738"/>
          </a:xfrm>
          <a:custGeom>
            <a:avLst/>
            <a:gdLst/>
            <a:ahLst/>
            <a:cxnLst/>
            <a:rect l="l" t="t" r="r" b="b"/>
            <a:pathLst>
              <a:path w="2134013" h="2062738">
                <a:moveTo>
                  <a:pt x="0" y="0"/>
                </a:moveTo>
                <a:lnTo>
                  <a:pt x="2134012" y="0"/>
                </a:lnTo>
                <a:lnTo>
                  <a:pt x="2134012" y="2062738"/>
                </a:lnTo>
                <a:lnTo>
                  <a:pt x="0" y="206273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TextBox 7"/>
          <p:cNvSpPr txBox="1"/>
          <p:nvPr/>
        </p:nvSpPr>
        <p:spPr>
          <a:xfrm>
            <a:off x="1440975" y="961658"/>
            <a:ext cx="14323125" cy="1514475"/>
          </a:xfrm>
          <a:prstGeom prst="rect">
            <a:avLst/>
          </a:prstGeom>
        </p:spPr>
        <p:txBody>
          <a:bodyPr lIns="0" tIns="0" rIns="0" bIns="0" rtlCol="0" anchor="t">
            <a:spAutoFit/>
          </a:bodyPr>
          <a:lstStyle/>
          <a:p>
            <a:pPr algn="ctr">
              <a:lnSpc>
                <a:spcPts val="11999"/>
              </a:lnSpc>
            </a:pPr>
            <a:r>
              <a:rPr lang="en-US" sz="9999">
                <a:solidFill>
                  <a:srgbClr val="513153"/>
                </a:solidFill>
                <a:latin typeface="Pirata One"/>
                <a:ea typeface="Pirata One"/>
                <a:cs typeface="Pirata One"/>
                <a:sym typeface="Pirata One"/>
              </a:rPr>
              <a:t>Level Medium: Desert Dare</a:t>
            </a:r>
          </a:p>
        </p:txBody>
      </p:sp>
      <p:sp>
        <p:nvSpPr>
          <p:cNvPr id="8" name="Freeform 8"/>
          <p:cNvSpPr/>
          <p:nvPr/>
        </p:nvSpPr>
        <p:spPr>
          <a:xfrm>
            <a:off x="16624402" y="441100"/>
            <a:ext cx="760860" cy="747846"/>
          </a:xfrm>
          <a:custGeom>
            <a:avLst/>
            <a:gdLst/>
            <a:ahLst/>
            <a:cxnLst/>
            <a:rect l="l" t="t" r="r" b="b"/>
            <a:pathLst>
              <a:path w="760860" h="747846">
                <a:moveTo>
                  <a:pt x="0" y="0"/>
                </a:moveTo>
                <a:lnTo>
                  <a:pt x="760860" y="0"/>
                </a:lnTo>
                <a:lnTo>
                  <a:pt x="760860" y="747846"/>
                </a:lnTo>
                <a:lnTo>
                  <a:pt x="0" y="74784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9" name="Group 9"/>
          <p:cNvGrpSpPr/>
          <p:nvPr/>
        </p:nvGrpSpPr>
        <p:grpSpPr>
          <a:xfrm>
            <a:off x="15540688" y="441100"/>
            <a:ext cx="760860" cy="747846"/>
            <a:chOff x="0" y="0"/>
            <a:chExt cx="1014480" cy="997128"/>
          </a:xfrm>
        </p:grpSpPr>
        <p:sp>
          <p:nvSpPr>
            <p:cNvPr id="10" name="Freeform 10"/>
            <p:cNvSpPr/>
            <p:nvPr/>
          </p:nvSpPr>
          <p:spPr>
            <a:xfrm>
              <a:off x="0" y="0"/>
              <a:ext cx="1014476" cy="996950"/>
            </a:xfrm>
            <a:custGeom>
              <a:avLst/>
              <a:gdLst/>
              <a:ahLst/>
              <a:cxnLst/>
              <a:rect l="l" t="t" r="r" b="b"/>
              <a:pathLst>
                <a:path w="1014476" h="996950">
                  <a:moveTo>
                    <a:pt x="633984" y="0"/>
                  </a:moveTo>
                  <a:cubicBezTo>
                    <a:pt x="851154" y="55626"/>
                    <a:pt x="1014476" y="253619"/>
                    <a:pt x="1014476" y="489839"/>
                  </a:cubicBezTo>
                  <a:cubicBezTo>
                    <a:pt x="1014476" y="670560"/>
                    <a:pt x="918972" y="828548"/>
                    <a:pt x="778256" y="918845"/>
                  </a:cubicBezTo>
                  <a:cubicBezTo>
                    <a:pt x="700151" y="967486"/>
                    <a:pt x="606298" y="996950"/>
                    <a:pt x="507238" y="996950"/>
                  </a:cubicBezTo>
                  <a:cubicBezTo>
                    <a:pt x="406527" y="996950"/>
                    <a:pt x="314452" y="967359"/>
                    <a:pt x="236220" y="918845"/>
                  </a:cubicBezTo>
                  <a:cubicBezTo>
                    <a:pt x="93853" y="828675"/>
                    <a:pt x="0" y="670560"/>
                    <a:pt x="0" y="489839"/>
                  </a:cubicBezTo>
                  <a:cubicBezTo>
                    <a:pt x="0" y="253619"/>
                    <a:pt x="161544" y="55626"/>
                    <a:pt x="380492" y="0"/>
                  </a:cubicBezTo>
                  <a:lnTo>
                    <a:pt x="392684" y="0"/>
                  </a:lnTo>
                  <a:cubicBezTo>
                    <a:pt x="413512" y="0"/>
                    <a:pt x="432689" y="12192"/>
                    <a:pt x="443103" y="31242"/>
                  </a:cubicBezTo>
                  <a:lnTo>
                    <a:pt x="503936" y="152908"/>
                  </a:lnTo>
                  <a:lnTo>
                    <a:pt x="564769" y="31242"/>
                  </a:lnTo>
                  <a:cubicBezTo>
                    <a:pt x="573278" y="12192"/>
                    <a:pt x="592328" y="0"/>
                    <a:pt x="613156" y="0"/>
                  </a:cubicBezTo>
                  <a:close/>
                </a:path>
              </a:pathLst>
            </a:custGeom>
            <a:solidFill>
              <a:srgbClr val="FFFFFF"/>
            </a:solidFill>
          </p:spPr>
        </p:sp>
        <p:sp>
          <p:nvSpPr>
            <p:cNvPr id="11" name="TextBox 11"/>
            <p:cNvSpPr txBox="1"/>
            <p:nvPr/>
          </p:nvSpPr>
          <p:spPr>
            <a:xfrm>
              <a:off x="0" y="-57150"/>
              <a:ext cx="1014480" cy="1054278"/>
            </a:xfrm>
            <a:prstGeom prst="rect">
              <a:avLst/>
            </a:prstGeom>
          </p:spPr>
          <p:txBody>
            <a:bodyPr lIns="50800" tIns="50800" rIns="50800" bIns="50800" rtlCol="0" anchor="ctr"/>
            <a:lstStyle/>
            <a:p>
              <a:pPr algn="l">
                <a:lnSpc>
                  <a:spcPts val="3359"/>
                </a:lnSpc>
              </a:pPr>
              <a:endParaRPr lang="en-US" sz="2799" u="sng" dirty="0">
                <a:solidFill>
                  <a:srgbClr val="FFFFFF"/>
                </a:solidFill>
                <a:latin typeface="Arial"/>
                <a:ea typeface="Arial"/>
                <a:cs typeface="Arial"/>
                <a:sym typeface="Arial"/>
                <a:hlinkClick r:id="rId9" action="ppaction://hlinksldjump"/>
              </a:endParaRPr>
            </a:p>
          </p:txBody>
        </p:sp>
      </p:grpSp>
      <p:sp>
        <p:nvSpPr>
          <p:cNvPr id="12" name="Freeform 12"/>
          <p:cNvSpPr/>
          <p:nvPr/>
        </p:nvSpPr>
        <p:spPr>
          <a:xfrm>
            <a:off x="15764100" y="696510"/>
            <a:ext cx="314004" cy="265148"/>
          </a:xfrm>
          <a:custGeom>
            <a:avLst/>
            <a:gdLst/>
            <a:ahLst/>
            <a:cxnLst/>
            <a:rect l="l" t="t" r="r" b="b"/>
            <a:pathLst>
              <a:path w="314004" h="265148">
                <a:moveTo>
                  <a:pt x="0" y="0"/>
                </a:moveTo>
                <a:lnTo>
                  <a:pt x="314004" y="0"/>
                </a:lnTo>
                <a:lnTo>
                  <a:pt x="314004" y="265148"/>
                </a:lnTo>
                <a:lnTo>
                  <a:pt x="0" y="26514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3" name="Freeform 13"/>
          <p:cNvSpPr/>
          <p:nvPr/>
        </p:nvSpPr>
        <p:spPr>
          <a:xfrm>
            <a:off x="11919049" y="4227123"/>
            <a:ext cx="8318110" cy="4643706"/>
          </a:xfrm>
          <a:custGeom>
            <a:avLst/>
            <a:gdLst/>
            <a:ahLst/>
            <a:cxnLst/>
            <a:rect l="l" t="t" r="r" b="b"/>
            <a:pathLst>
              <a:path w="8318110" h="4643706">
                <a:moveTo>
                  <a:pt x="0" y="0"/>
                </a:moveTo>
                <a:lnTo>
                  <a:pt x="8318110" y="0"/>
                </a:lnTo>
                <a:lnTo>
                  <a:pt x="8318110" y="4643706"/>
                </a:lnTo>
                <a:lnTo>
                  <a:pt x="0" y="4643706"/>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815</Words>
  <Application>Microsoft Office PowerPoint</Application>
  <PresentationFormat>Custom</PresentationFormat>
  <Paragraphs>138</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Pirata One</vt:lpstr>
      <vt:lpstr>Calibri</vt:lpstr>
      <vt:lpstr>Fira Sans Bold</vt:lpstr>
      <vt:lpstr>Fira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treasure-hunt-XL.pptx</dc:title>
  <cp:lastModifiedBy>Nilanto Ashik</cp:lastModifiedBy>
  <cp:revision>2</cp:revision>
  <dcterms:created xsi:type="dcterms:W3CDTF">2006-08-16T00:00:00Z</dcterms:created>
  <dcterms:modified xsi:type="dcterms:W3CDTF">2024-12-18T20:55:24Z</dcterms:modified>
  <dc:identifier>DAGZqi78MXs</dc:identifier>
</cp:coreProperties>
</file>