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16"/>
  </p:notesMasterIdLst>
  <p:sldIdLst>
    <p:sldId id="256" r:id="rId2"/>
    <p:sldId id="259" r:id="rId3"/>
    <p:sldId id="260" r:id="rId4"/>
    <p:sldId id="262" r:id="rId5"/>
    <p:sldId id="266" r:id="rId6"/>
    <p:sldId id="257" r:id="rId7"/>
    <p:sldId id="263" r:id="rId8"/>
    <p:sldId id="264" r:id="rId9"/>
    <p:sldId id="265" r:id="rId10"/>
    <p:sldId id="268" r:id="rId11"/>
    <p:sldId id="267" r:id="rId12"/>
    <p:sldId id="258"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1"/>
    <p:restoredTop sz="87953"/>
  </p:normalViewPr>
  <p:slideViewPr>
    <p:cSldViewPr snapToGrid="0">
      <p:cViewPr varScale="1">
        <p:scale>
          <a:sx n="95" d="100"/>
          <a:sy n="95" d="100"/>
        </p:scale>
        <p:origin x="10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9517A-0286-BA42-B1F9-CFE96AEA75F6}"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n-GB"/>
        </a:p>
      </dgm:t>
    </dgm:pt>
    <dgm:pt modelId="{6C082ACD-86A2-AB4B-8622-FB79CB37051D}">
      <dgm:prSet phldrT="[Text]" custT="1"/>
      <dgm:spPr>
        <a:solidFill>
          <a:schemeClr val="bg2"/>
        </a:solidFill>
      </dgm:spPr>
      <dgm:t>
        <a:bodyPr lIns="64800"/>
        <a:lstStyle/>
        <a:p>
          <a:r>
            <a:rPr lang="en-GB" sz="1600" dirty="0"/>
            <a:t>Resize:</a:t>
          </a:r>
        </a:p>
        <a:p>
          <a:r>
            <a:rPr lang="en-GB" sz="1600" dirty="0"/>
            <a:t>to 16x16x3</a:t>
          </a:r>
        </a:p>
      </dgm:t>
    </dgm:pt>
    <dgm:pt modelId="{3CC9A632-309C-C140-808C-1636670A7B8F}" type="parTrans" cxnId="{CB8D939B-6A79-F94E-9D27-DF2482D3CD2C}">
      <dgm:prSet/>
      <dgm:spPr/>
      <dgm:t>
        <a:bodyPr/>
        <a:lstStyle/>
        <a:p>
          <a:endParaRPr lang="en-GB" sz="1600"/>
        </a:p>
      </dgm:t>
    </dgm:pt>
    <dgm:pt modelId="{5325F2AC-BDDF-FE4C-8B7B-0DB875FD8BE3}" type="sibTrans" cxnId="{CB8D939B-6A79-F94E-9D27-DF2482D3CD2C}">
      <dgm:prSet custT="1"/>
      <dgm:spPr>
        <a:solidFill>
          <a:schemeClr val="tx1"/>
        </a:solidFill>
        <a:ln>
          <a:solidFill>
            <a:schemeClr val="tx1"/>
          </a:solidFill>
        </a:ln>
      </dgm:spPr>
      <dgm:t>
        <a:bodyPr/>
        <a:lstStyle/>
        <a:p>
          <a:endParaRPr lang="en-GB" sz="1600"/>
        </a:p>
      </dgm:t>
    </dgm:pt>
    <dgm:pt modelId="{DBAE5C4F-759D-D54A-9F67-80F309E8AE0D}">
      <dgm:prSet phldrT="[Text]" custT="1"/>
      <dgm:spPr>
        <a:solidFill>
          <a:schemeClr val="accent4"/>
        </a:solidFill>
      </dgm:spPr>
      <dgm:t>
        <a:bodyPr/>
        <a:lstStyle/>
        <a:p>
          <a:r>
            <a:rPr lang="en-GB" sz="1600" dirty="0"/>
            <a:t>Flatten</a:t>
          </a:r>
        </a:p>
      </dgm:t>
    </dgm:pt>
    <dgm:pt modelId="{B5606F10-7BA8-864B-B8F1-C194B26DD840}" type="parTrans" cxnId="{C6332E80-6B23-D84C-8AAC-193228118FE8}">
      <dgm:prSet/>
      <dgm:spPr/>
      <dgm:t>
        <a:bodyPr/>
        <a:lstStyle/>
        <a:p>
          <a:endParaRPr lang="en-GB" sz="1600"/>
        </a:p>
      </dgm:t>
    </dgm:pt>
    <dgm:pt modelId="{2BDBB4AB-3637-7D49-A46B-F590F6C0E6F7}" type="sibTrans" cxnId="{C6332E80-6B23-D84C-8AAC-193228118FE8}">
      <dgm:prSet custT="1"/>
      <dgm:spPr>
        <a:solidFill>
          <a:schemeClr val="tx1"/>
        </a:solidFill>
        <a:ln>
          <a:solidFill>
            <a:schemeClr val="tx1"/>
          </a:solidFill>
        </a:ln>
      </dgm:spPr>
      <dgm:t>
        <a:bodyPr/>
        <a:lstStyle/>
        <a:p>
          <a:endParaRPr lang="en-GB" sz="1600"/>
        </a:p>
      </dgm:t>
    </dgm:pt>
    <dgm:pt modelId="{00252C9C-1A10-7149-A6CD-C2B0A59F32FB}">
      <dgm:prSet phldrT="[Text]" custT="1"/>
      <dgm:spPr>
        <a:solidFill>
          <a:schemeClr val="tx1">
            <a:lumMod val="50000"/>
          </a:schemeClr>
        </a:solidFill>
      </dgm:spPr>
      <dgm:t>
        <a:bodyPr/>
        <a:lstStyle/>
        <a:p>
          <a:r>
            <a:rPr lang="en-GB" sz="1600" dirty="0"/>
            <a:t>Input: </a:t>
          </a:r>
        </a:p>
        <a:p>
          <a:r>
            <a:rPr lang="en-GB" sz="1600" dirty="0"/>
            <a:t>128x128x3 Image tensor</a:t>
          </a:r>
        </a:p>
      </dgm:t>
    </dgm:pt>
    <dgm:pt modelId="{CCF7C57B-4FC8-954C-93C6-C53BFCCE6BC2}" type="sibTrans" cxnId="{C2D3DFE9-D51C-A64B-8BD4-6729D1E3DE87}">
      <dgm:prSet custT="1"/>
      <dgm:spPr>
        <a:solidFill>
          <a:schemeClr val="tx1"/>
        </a:solidFill>
        <a:ln>
          <a:solidFill>
            <a:schemeClr val="tx1"/>
          </a:solidFill>
        </a:ln>
      </dgm:spPr>
      <dgm:t>
        <a:bodyPr/>
        <a:lstStyle/>
        <a:p>
          <a:endParaRPr lang="en-GB" sz="1600"/>
        </a:p>
      </dgm:t>
    </dgm:pt>
    <dgm:pt modelId="{9EA5A5A5-63C6-7F49-9317-8C70EB8DD2CA}" type="parTrans" cxnId="{C2D3DFE9-D51C-A64B-8BD4-6729D1E3DE87}">
      <dgm:prSet/>
      <dgm:spPr/>
      <dgm:t>
        <a:bodyPr/>
        <a:lstStyle/>
        <a:p>
          <a:endParaRPr lang="en-GB" sz="1600"/>
        </a:p>
      </dgm:t>
    </dgm:pt>
    <dgm:pt modelId="{5A4CD135-5DB6-AE4B-A9F7-CB7AF52B4C15}">
      <dgm:prSet phldrT="[Text]" custT="1"/>
      <dgm:spPr>
        <a:solidFill>
          <a:schemeClr val="accent6">
            <a:lumMod val="75000"/>
          </a:schemeClr>
        </a:solidFill>
      </dgm:spPr>
      <dgm:t>
        <a:bodyPr/>
        <a:lstStyle/>
        <a:p>
          <a:r>
            <a:rPr lang="en-GB" sz="1600" dirty="0"/>
            <a:t>Dense layer: </a:t>
          </a:r>
        </a:p>
        <a:p>
          <a:r>
            <a:rPr lang="en-GB" sz="1600" dirty="0"/>
            <a:t>1024 neurons</a:t>
          </a:r>
        </a:p>
        <a:p>
          <a:r>
            <a:rPr lang="en-GB" sz="1600" dirty="0"/>
            <a:t>Tanh activation</a:t>
          </a:r>
        </a:p>
      </dgm:t>
    </dgm:pt>
    <dgm:pt modelId="{45D4BD90-82B6-304B-B371-4EA1031A9E01}" type="parTrans" cxnId="{CA42ED9A-2A1E-B246-9B2D-E5B15A8B2C2C}">
      <dgm:prSet/>
      <dgm:spPr/>
      <dgm:t>
        <a:bodyPr/>
        <a:lstStyle/>
        <a:p>
          <a:endParaRPr lang="en-GB" sz="1600"/>
        </a:p>
      </dgm:t>
    </dgm:pt>
    <dgm:pt modelId="{D76FE607-42CA-8849-BCDA-876AAAA54083}" type="sibTrans" cxnId="{CA42ED9A-2A1E-B246-9B2D-E5B15A8B2C2C}">
      <dgm:prSet custT="1"/>
      <dgm:spPr>
        <a:solidFill>
          <a:schemeClr val="tx1"/>
        </a:solidFill>
        <a:ln>
          <a:solidFill>
            <a:schemeClr val="tx1"/>
          </a:solidFill>
        </a:ln>
      </dgm:spPr>
      <dgm:t>
        <a:bodyPr/>
        <a:lstStyle/>
        <a:p>
          <a:endParaRPr lang="en-GB" sz="1600"/>
        </a:p>
      </dgm:t>
    </dgm:pt>
    <dgm:pt modelId="{A14030F5-513A-B04C-B014-6F02FFF9253D}">
      <dgm:prSet phldrT="[Text]" custT="1"/>
      <dgm:spPr>
        <a:solidFill>
          <a:schemeClr val="accent6">
            <a:lumMod val="75000"/>
          </a:schemeClr>
        </a:solidFill>
      </dgm:spPr>
      <dgm:t>
        <a:bodyPr/>
        <a:lstStyle/>
        <a:p>
          <a:pPr>
            <a:lnSpc>
              <a:spcPct val="100000"/>
            </a:lnSpc>
          </a:pPr>
          <a:r>
            <a:rPr lang="en-GB" sz="1600" dirty="0"/>
            <a:t>Dense layer: </a:t>
          </a:r>
        </a:p>
        <a:p>
          <a:pPr>
            <a:lnSpc>
              <a:spcPct val="100000"/>
            </a:lnSpc>
          </a:pPr>
          <a:r>
            <a:rPr lang="en-GB" sz="1600" dirty="0"/>
            <a:t>256 neurons</a:t>
          </a:r>
        </a:p>
        <a:p>
          <a:pPr>
            <a:lnSpc>
              <a:spcPct val="100000"/>
            </a:lnSpc>
          </a:pPr>
          <a:r>
            <a:rPr lang="en-GB" sz="1600" dirty="0"/>
            <a:t>Tanh activation</a:t>
          </a:r>
        </a:p>
      </dgm:t>
    </dgm:pt>
    <dgm:pt modelId="{0923A3E5-5417-384D-BFF6-2E0FB37CDB86}" type="parTrans" cxnId="{BE580CA5-9D1F-3845-B2DA-74517C7C8F89}">
      <dgm:prSet/>
      <dgm:spPr/>
      <dgm:t>
        <a:bodyPr/>
        <a:lstStyle/>
        <a:p>
          <a:endParaRPr lang="en-GB" sz="1600"/>
        </a:p>
      </dgm:t>
    </dgm:pt>
    <dgm:pt modelId="{CF59A9E8-5B50-CF4D-9A13-86D39707A038}" type="sibTrans" cxnId="{BE580CA5-9D1F-3845-B2DA-74517C7C8F89}">
      <dgm:prSet custT="1"/>
      <dgm:spPr>
        <a:solidFill>
          <a:schemeClr val="tx1"/>
        </a:solidFill>
        <a:ln>
          <a:solidFill>
            <a:schemeClr val="tx1"/>
          </a:solidFill>
        </a:ln>
      </dgm:spPr>
      <dgm:t>
        <a:bodyPr/>
        <a:lstStyle/>
        <a:p>
          <a:endParaRPr lang="en-GB" sz="1600"/>
        </a:p>
      </dgm:t>
    </dgm:pt>
    <dgm:pt modelId="{A817E2B4-A814-8941-A1E2-51D138B4E5DA}">
      <dgm:prSet phldrT="[Text]" custT="1"/>
      <dgm:spPr>
        <a:solidFill>
          <a:schemeClr val="tx1">
            <a:lumMod val="50000"/>
          </a:schemeClr>
        </a:solidFill>
      </dgm:spPr>
      <dgm:t>
        <a:bodyPr/>
        <a:lstStyle/>
        <a:p>
          <a:r>
            <a:rPr lang="en-GB" sz="1600"/>
            <a:t>Output: </a:t>
          </a:r>
        </a:p>
        <a:p>
          <a:r>
            <a:rPr lang="en-GB" sz="1600"/>
            <a:t>1 of 8 classes</a:t>
          </a:r>
        </a:p>
      </dgm:t>
    </dgm:pt>
    <dgm:pt modelId="{A4E40438-49D4-9D4A-8363-D4D3D996F67C}" type="parTrans" cxnId="{97170073-0D8E-5342-B005-8F6B3FBEB770}">
      <dgm:prSet/>
      <dgm:spPr/>
      <dgm:t>
        <a:bodyPr/>
        <a:lstStyle/>
        <a:p>
          <a:endParaRPr lang="en-GB" sz="1600"/>
        </a:p>
      </dgm:t>
    </dgm:pt>
    <dgm:pt modelId="{A6B7C70A-2F4C-FE4E-B3CB-02D5B310E723}" type="sibTrans" cxnId="{97170073-0D8E-5342-B005-8F6B3FBEB770}">
      <dgm:prSet/>
      <dgm:spPr/>
      <dgm:t>
        <a:bodyPr/>
        <a:lstStyle/>
        <a:p>
          <a:endParaRPr lang="en-GB" sz="1600"/>
        </a:p>
      </dgm:t>
    </dgm:pt>
    <dgm:pt modelId="{DD66CFF7-68ED-DB44-B9C0-DFA70A2BF2B5}">
      <dgm:prSet phldrT="[Text]" custT="1"/>
      <dgm:spPr>
        <a:solidFill>
          <a:schemeClr val="accent6">
            <a:lumMod val="75000"/>
          </a:schemeClr>
        </a:solidFill>
      </dgm:spPr>
      <dgm:t>
        <a:bodyPr/>
        <a:lstStyle/>
        <a:p>
          <a:r>
            <a:rPr lang="en-GB" sz="1600" dirty="0"/>
            <a:t>Dense layer: </a:t>
          </a:r>
        </a:p>
        <a:p>
          <a:r>
            <a:rPr lang="en-GB" sz="1600" dirty="0"/>
            <a:t>8 neurons</a:t>
          </a:r>
        </a:p>
        <a:p>
          <a:r>
            <a:rPr lang="en-GB" sz="1600" dirty="0" err="1"/>
            <a:t>Softmax</a:t>
          </a:r>
          <a:r>
            <a:rPr lang="en-GB" sz="1600" dirty="0"/>
            <a:t> activation</a:t>
          </a:r>
        </a:p>
      </dgm:t>
    </dgm:pt>
    <dgm:pt modelId="{9D97891C-E59F-CB4A-9CB7-FBFA9870DED3}" type="sibTrans" cxnId="{079DBE65-572E-E74A-ACE3-C9DE7E6FEA20}">
      <dgm:prSet custT="1"/>
      <dgm:spPr>
        <a:solidFill>
          <a:schemeClr val="tx1"/>
        </a:solidFill>
        <a:ln>
          <a:solidFill>
            <a:schemeClr val="tx1"/>
          </a:solidFill>
        </a:ln>
      </dgm:spPr>
      <dgm:t>
        <a:bodyPr/>
        <a:lstStyle/>
        <a:p>
          <a:endParaRPr lang="en-GB" sz="1600"/>
        </a:p>
      </dgm:t>
    </dgm:pt>
    <dgm:pt modelId="{99E8CFC9-5852-104F-80A5-FF9C65AF9B0B}" type="parTrans" cxnId="{079DBE65-572E-E74A-ACE3-C9DE7E6FEA20}">
      <dgm:prSet/>
      <dgm:spPr/>
      <dgm:t>
        <a:bodyPr/>
        <a:lstStyle/>
        <a:p>
          <a:endParaRPr lang="en-GB" sz="1600"/>
        </a:p>
      </dgm:t>
    </dgm:pt>
    <dgm:pt modelId="{6F9D6EA7-9BFF-464D-BFAC-9C020D05EC3E}" type="pres">
      <dgm:prSet presAssocID="{CFD9517A-0286-BA42-B1F9-CFE96AEA75F6}" presName="Name0" presStyleCnt="0">
        <dgm:presLayoutVars>
          <dgm:dir/>
          <dgm:resizeHandles val="exact"/>
        </dgm:presLayoutVars>
      </dgm:prSet>
      <dgm:spPr/>
    </dgm:pt>
    <dgm:pt modelId="{4A2D6E1F-C837-D74A-822D-53FEE2A9B305}" type="pres">
      <dgm:prSet presAssocID="{00252C9C-1A10-7149-A6CD-C2B0A59F32FB}" presName="node" presStyleLbl="node1" presStyleIdx="0" presStyleCnt="7">
        <dgm:presLayoutVars>
          <dgm:bulletEnabled val="1"/>
        </dgm:presLayoutVars>
      </dgm:prSet>
      <dgm:spPr/>
    </dgm:pt>
    <dgm:pt modelId="{22FED4DD-211B-AC43-AEE2-5D42F83700CA}" type="pres">
      <dgm:prSet presAssocID="{CCF7C57B-4FC8-954C-93C6-C53BFCCE6BC2}" presName="sibTrans" presStyleLbl="sibTrans1D1" presStyleIdx="0" presStyleCnt="6"/>
      <dgm:spPr/>
    </dgm:pt>
    <dgm:pt modelId="{7BB2DBAB-18EB-884B-AE8D-1F477C59FD3A}" type="pres">
      <dgm:prSet presAssocID="{CCF7C57B-4FC8-954C-93C6-C53BFCCE6BC2}" presName="connectorText" presStyleLbl="sibTrans1D1" presStyleIdx="0" presStyleCnt="6"/>
      <dgm:spPr/>
    </dgm:pt>
    <dgm:pt modelId="{F4EA5679-5DF7-EF4C-9437-60321BD588AA}" type="pres">
      <dgm:prSet presAssocID="{6C082ACD-86A2-AB4B-8622-FB79CB37051D}" presName="node" presStyleLbl="node1" presStyleIdx="1" presStyleCnt="7">
        <dgm:presLayoutVars>
          <dgm:bulletEnabled val="1"/>
        </dgm:presLayoutVars>
      </dgm:prSet>
      <dgm:spPr/>
    </dgm:pt>
    <dgm:pt modelId="{B7AE914D-6778-214A-9772-FFDB46EC7ABA}" type="pres">
      <dgm:prSet presAssocID="{5325F2AC-BDDF-FE4C-8B7B-0DB875FD8BE3}" presName="sibTrans" presStyleLbl="sibTrans1D1" presStyleIdx="1" presStyleCnt="6"/>
      <dgm:spPr/>
    </dgm:pt>
    <dgm:pt modelId="{DD61E98F-6148-8A47-AB40-5663C5878B1C}" type="pres">
      <dgm:prSet presAssocID="{5325F2AC-BDDF-FE4C-8B7B-0DB875FD8BE3}" presName="connectorText" presStyleLbl="sibTrans1D1" presStyleIdx="1" presStyleCnt="6"/>
      <dgm:spPr/>
    </dgm:pt>
    <dgm:pt modelId="{800EE1B0-F59E-F145-A59D-11975F6C47D3}" type="pres">
      <dgm:prSet presAssocID="{DBAE5C4F-759D-D54A-9F67-80F309E8AE0D}" presName="node" presStyleLbl="node1" presStyleIdx="2" presStyleCnt="7">
        <dgm:presLayoutVars>
          <dgm:bulletEnabled val="1"/>
        </dgm:presLayoutVars>
      </dgm:prSet>
      <dgm:spPr/>
    </dgm:pt>
    <dgm:pt modelId="{E69FAA32-1B67-C84A-AD6D-2EE3C5B1E28B}" type="pres">
      <dgm:prSet presAssocID="{2BDBB4AB-3637-7D49-A46B-F590F6C0E6F7}" presName="sibTrans" presStyleLbl="sibTrans1D1" presStyleIdx="2" presStyleCnt="6"/>
      <dgm:spPr/>
    </dgm:pt>
    <dgm:pt modelId="{CB5041FB-7346-7D40-B8B0-00BB0F95F496}" type="pres">
      <dgm:prSet presAssocID="{2BDBB4AB-3637-7D49-A46B-F590F6C0E6F7}" presName="connectorText" presStyleLbl="sibTrans1D1" presStyleIdx="2" presStyleCnt="6"/>
      <dgm:spPr/>
    </dgm:pt>
    <dgm:pt modelId="{B2FDBF95-7F88-7047-B8C1-7DBC1258E83B}" type="pres">
      <dgm:prSet presAssocID="{5A4CD135-5DB6-AE4B-A9F7-CB7AF52B4C15}" presName="node" presStyleLbl="node1" presStyleIdx="3" presStyleCnt="7">
        <dgm:presLayoutVars>
          <dgm:bulletEnabled val="1"/>
        </dgm:presLayoutVars>
      </dgm:prSet>
      <dgm:spPr/>
    </dgm:pt>
    <dgm:pt modelId="{B65D4EBB-48DE-8843-9402-75175F08E006}" type="pres">
      <dgm:prSet presAssocID="{D76FE607-42CA-8849-BCDA-876AAAA54083}" presName="sibTrans" presStyleLbl="sibTrans1D1" presStyleIdx="3" presStyleCnt="6"/>
      <dgm:spPr/>
    </dgm:pt>
    <dgm:pt modelId="{7DB901B3-9ADC-4846-9AEA-BDD2F576DED1}" type="pres">
      <dgm:prSet presAssocID="{D76FE607-42CA-8849-BCDA-876AAAA54083}" presName="connectorText" presStyleLbl="sibTrans1D1" presStyleIdx="3" presStyleCnt="6"/>
      <dgm:spPr/>
    </dgm:pt>
    <dgm:pt modelId="{1661F149-D174-A04B-8C0B-B10F36A6CC1C}" type="pres">
      <dgm:prSet presAssocID="{A14030F5-513A-B04C-B014-6F02FFF9253D}" presName="node" presStyleLbl="node1" presStyleIdx="4" presStyleCnt="7">
        <dgm:presLayoutVars>
          <dgm:bulletEnabled val="1"/>
        </dgm:presLayoutVars>
      </dgm:prSet>
      <dgm:spPr/>
    </dgm:pt>
    <dgm:pt modelId="{E7B794D7-CF07-9D46-AB8D-0AFFDE352E40}" type="pres">
      <dgm:prSet presAssocID="{CF59A9E8-5B50-CF4D-9A13-86D39707A038}" presName="sibTrans" presStyleLbl="sibTrans1D1" presStyleIdx="4" presStyleCnt="6"/>
      <dgm:spPr/>
    </dgm:pt>
    <dgm:pt modelId="{423AE8FE-5206-CA4D-9774-769484F4872F}" type="pres">
      <dgm:prSet presAssocID="{CF59A9E8-5B50-CF4D-9A13-86D39707A038}" presName="connectorText" presStyleLbl="sibTrans1D1" presStyleIdx="4" presStyleCnt="6"/>
      <dgm:spPr/>
    </dgm:pt>
    <dgm:pt modelId="{BFA56CA3-381C-DD44-82D5-330792567DF3}" type="pres">
      <dgm:prSet presAssocID="{DD66CFF7-68ED-DB44-B9C0-DFA70A2BF2B5}" presName="node" presStyleLbl="node1" presStyleIdx="5" presStyleCnt="7">
        <dgm:presLayoutVars>
          <dgm:bulletEnabled val="1"/>
        </dgm:presLayoutVars>
      </dgm:prSet>
      <dgm:spPr/>
    </dgm:pt>
    <dgm:pt modelId="{E5CD745B-7630-3F41-B48F-4E791DC97B34}" type="pres">
      <dgm:prSet presAssocID="{9D97891C-E59F-CB4A-9CB7-FBFA9870DED3}" presName="sibTrans" presStyleLbl="sibTrans1D1" presStyleIdx="5" presStyleCnt="6"/>
      <dgm:spPr/>
    </dgm:pt>
    <dgm:pt modelId="{99BA7091-40D8-DF41-B277-261772430543}" type="pres">
      <dgm:prSet presAssocID="{9D97891C-E59F-CB4A-9CB7-FBFA9870DED3}" presName="connectorText" presStyleLbl="sibTrans1D1" presStyleIdx="5" presStyleCnt="6"/>
      <dgm:spPr/>
    </dgm:pt>
    <dgm:pt modelId="{3E84D78F-2462-6A44-BFD4-5BA640C78392}" type="pres">
      <dgm:prSet presAssocID="{A817E2B4-A814-8941-A1E2-51D138B4E5DA}" presName="node" presStyleLbl="node1" presStyleIdx="6" presStyleCnt="7">
        <dgm:presLayoutVars>
          <dgm:bulletEnabled val="1"/>
        </dgm:presLayoutVars>
      </dgm:prSet>
      <dgm:spPr/>
    </dgm:pt>
  </dgm:ptLst>
  <dgm:cxnLst>
    <dgm:cxn modelId="{AE42A306-976D-4B40-9DF2-42007B065018}" type="presOf" srcId="{DD66CFF7-68ED-DB44-B9C0-DFA70A2BF2B5}" destId="{BFA56CA3-381C-DD44-82D5-330792567DF3}" srcOrd="0" destOrd="0" presId="urn:microsoft.com/office/officeart/2005/8/layout/bProcess3"/>
    <dgm:cxn modelId="{5415980D-8042-6848-8F64-1AA7839D378B}" type="presOf" srcId="{D76FE607-42CA-8849-BCDA-876AAAA54083}" destId="{7DB901B3-9ADC-4846-9AEA-BDD2F576DED1}" srcOrd="1" destOrd="0" presId="urn:microsoft.com/office/officeart/2005/8/layout/bProcess3"/>
    <dgm:cxn modelId="{6D02FE23-06BF-DB41-AF44-A61228777649}" type="presOf" srcId="{00252C9C-1A10-7149-A6CD-C2B0A59F32FB}" destId="{4A2D6E1F-C837-D74A-822D-53FEE2A9B305}" srcOrd="0" destOrd="0" presId="urn:microsoft.com/office/officeart/2005/8/layout/bProcess3"/>
    <dgm:cxn modelId="{29904425-9AC8-9C4C-B367-EFF1135F2AAD}" type="presOf" srcId="{5325F2AC-BDDF-FE4C-8B7B-0DB875FD8BE3}" destId="{DD61E98F-6148-8A47-AB40-5663C5878B1C}" srcOrd="1" destOrd="0" presId="urn:microsoft.com/office/officeart/2005/8/layout/bProcess3"/>
    <dgm:cxn modelId="{0A7B3A34-871E-874F-BDBD-B86A04AB1FFB}" type="presOf" srcId="{2BDBB4AB-3637-7D49-A46B-F590F6C0E6F7}" destId="{CB5041FB-7346-7D40-B8B0-00BB0F95F496}" srcOrd="1" destOrd="0" presId="urn:microsoft.com/office/officeart/2005/8/layout/bProcess3"/>
    <dgm:cxn modelId="{F51DFC3C-3E68-1343-97CC-443CCDCEF010}" type="presOf" srcId="{CCF7C57B-4FC8-954C-93C6-C53BFCCE6BC2}" destId="{22FED4DD-211B-AC43-AEE2-5D42F83700CA}" srcOrd="0" destOrd="0" presId="urn:microsoft.com/office/officeart/2005/8/layout/bProcess3"/>
    <dgm:cxn modelId="{A922B04E-8692-0643-A38F-51F53A6F1A52}" type="presOf" srcId="{9D97891C-E59F-CB4A-9CB7-FBFA9870DED3}" destId="{99BA7091-40D8-DF41-B277-261772430543}" srcOrd="1" destOrd="0" presId="urn:microsoft.com/office/officeart/2005/8/layout/bProcess3"/>
    <dgm:cxn modelId="{12FD6350-E20B-7E42-92BA-57683C40FDFB}" type="presOf" srcId="{CF59A9E8-5B50-CF4D-9A13-86D39707A038}" destId="{E7B794D7-CF07-9D46-AB8D-0AFFDE352E40}" srcOrd="0" destOrd="0" presId="urn:microsoft.com/office/officeart/2005/8/layout/bProcess3"/>
    <dgm:cxn modelId="{7861F750-1AE9-1349-92EF-077515AD0B87}" type="presOf" srcId="{DBAE5C4F-759D-D54A-9F67-80F309E8AE0D}" destId="{800EE1B0-F59E-F145-A59D-11975F6C47D3}" srcOrd="0" destOrd="0" presId="urn:microsoft.com/office/officeart/2005/8/layout/bProcess3"/>
    <dgm:cxn modelId="{A6547A5B-5515-E34D-AA9B-5BC2B3F93797}" type="presOf" srcId="{CF59A9E8-5B50-CF4D-9A13-86D39707A038}" destId="{423AE8FE-5206-CA4D-9774-769484F4872F}" srcOrd="1" destOrd="0" presId="urn:microsoft.com/office/officeart/2005/8/layout/bProcess3"/>
    <dgm:cxn modelId="{079DBE65-572E-E74A-ACE3-C9DE7E6FEA20}" srcId="{CFD9517A-0286-BA42-B1F9-CFE96AEA75F6}" destId="{DD66CFF7-68ED-DB44-B9C0-DFA70A2BF2B5}" srcOrd="5" destOrd="0" parTransId="{99E8CFC9-5852-104F-80A5-FF9C65AF9B0B}" sibTransId="{9D97891C-E59F-CB4A-9CB7-FBFA9870DED3}"/>
    <dgm:cxn modelId="{97170073-0D8E-5342-B005-8F6B3FBEB770}" srcId="{CFD9517A-0286-BA42-B1F9-CFE96AEA75F6}" destId="{A817E2B4-A814-8941-A1E2-51D138B4E5DA}" srcOrd="6" destOrd="0" parTransId="{A4E40438-49D4-9D4A-8363-D4D3D996F67C}" sibTransId="{A6B7C70A-2F4C-FE4E-B3CB-02D5B310E723}"/>
    <dgm:cxn modelId="{C6332E80-6B23-D84C-8AAC-193228118FE8}" srcId="{CFD9517A-0286-BA42-B1F9-CFE96AEA75F6}" destId="{DBAE5C4F-759D-D54A-9F67-80F309E8AE0D}" srcOrd="2" destOrd="0" parTransId="{B5606F10-7BA8-864B-B8F1-C194B26DD840}" sibTransId="{2BDBB4AB-3637-7D49-A46B-F590F6C0E6F7}"/>
    <dgm:cxn modelId="{A0EBDF84-25B6-E741-8028-32592D6FB402}" type="presOf" srcId="{2BDBB4AB-3637-7D49-A46B-F590F6C0E6F7}" destId="{E69FAA32-1B67-C84A-AD6D-2EE3C5B1E28B}" srcOrd="0" destOrd="0" presId="urn:microsoft.com/office/officeart/2005/8/layout/bProcess3"/>
    <dgm:cxn modelId="{C95A6288-EB5B-6049-B4B0-F7BB029BAC4B}" type="presOf" srcId="{5A4CD135-5DB6-AE4B-A9F7-CB7AF52B4C15}" destId="{B2FDBF95-7F88-7047-B8C1-7DBC1258E83B}" srcOrd="0" destOrd="0" presId="urn:microsoft.com/office/officeart/2005/8/layout/bProcess3"/>
    <dgm:cxn modelId="{CA42ED9A-2A1E-B246-9B2D-E5B15A8B2C2C}" srcId="{CFD9517A-0286-BA42-B1F9-CFE96AEA75F6}" destId="{5A4CD135-5DB6-AE4B-A9F7-CB7AF52B4C15}" srcOrd="3" destOrd="0" parTransId="{45D4BD90-82B6-304B-B371-4EA1031A9E01}" sibTransId="{D76FE607-42CA-8849-BCDA-876AAAA54083}"/>
    <dgm:cxn modelId="{CB8D939B-6A79-F94E-9D27-DF2482D3CD2C}" srcId="{CFD9517A-0286-BA42-B1F9-CFE96AEA75F6}" destId="{6C082ACD-86A2-AB4B-8622-FB79CB37051D}" srcOrd="1" destOrd="0" parTransId="{3CC9A632-309C-C140-808C-1636670A7B8F}" sibTransId="{5325F2AC-BDDF-FE4C-8B7B-0DB875FD8BE3}"/>
    <dgm:cxn modelId="{8A3B689C-2E04-6A43-8131-B2CD33097C55}" type="presOf" srcId="{A14030F5-513A-B04C-B014-6F02FFF9253D}" destId="{1661F149-D174-A04B-8C0B-B10F36A6CC1C}" srcOrd="0" destOrd="0" presId="urn:microsoft.com/office/officeart/2005/8/layout/bProcess3"/>
    <dgm:cxn modelId="{BE580CA5-9D1F-3845-B2DA-74517C7C8F89}" srcId="{CFD9517A-0286-BA42-B1F9-CFE96AEA75F6}" destId="{A14030F5-513A-B04C-B014-6F02FFF9253D}" srcOrd="4" destOrd="0" parTransId="{0923A3E5-5417-384D-BFF6-2E0FB37CDB86}" sibTransId="{CF59A9E8-5B50-CF4D-9A13-86D39707A038}"/>
    <dgm:cxn modelId="{BF59E5A8-F70F-9F40-984B-04BC7BA9A0D2}" type="presOf" srcId="{A817E2B4-A814-8941-A1E2-51D138B4E5DA}" destId="{3E84D78F-2462-6A44-BFD4-5BA640C78392}" srcOrd="0" destOrd="0" presId="urn:microsoft.com/office/officeart/2005/8/layout/bProcess3"/>
    <dgm:cxn modelId="{AA6E54AE-DE62-094D-8254-99A6EE43C0B3}" type="presOf" srcId="{D76FE607-42CA-8849-BCDA-876AAAA54083}" destId="{B65D4EBB-48DE-8843-9402-75175F08E006}" srcOrd="0" destOrd="0" presId="urn:microsoft.com/office/officeart/2005/8/layout/bProcess3"/>
    <dgm:cxn modelId="{9C356BAE-705A-4144-9BD4-B76AE458E381}" type="presOf" srcId="{5325F2AC-BDDF-FE4C-8B7B-0DB875FD8BE3}" destId="{B7AE914D-6778-214A-9772-FFDB46EC7ABA}" srcOrd="0" destOrd="0" presId="urn:microsoft.com/office/officeart/2005/8/layout/bProcess3"/>
    <dgm:cxn modelId="{F732A9B7-20C2-2249-9D48-A28FEB4E61F4}" type="presOf" srcId="{CCF7C57B-4FC8-954C-93C6-C53BFCCE6BC2}" destId="{7BB2DBAB-18EB-884B-AE8D-1F477C59FD3A}" srcOrd="1" destOrd="0" presId="urn:microsoft.com/office/officeart/2005/8/layout/bProcess3"/>
    <dgm:cxn modelId="{3E3F47CE-C1DF-6947-8C83-96D371C580BA}" type="presOf" srcId="{9D97891C-E59F-CB4A-9CB7-FBFA9870DED3}" destId="{E5CD745B-7630-3F41-B48F-4E791DC97B34}" srcOrd="0" destOrd="0" presId="urn:microsoft.com/office/officeart/2005/8/layout/bProcess3"/>
    <dgm:cxn modelId="{F84231D3-7290-C040-8B0B-AA0D2120F0C7}" type="presOf" srcId="{6C082ACD-86A2-AB4B-8622-FB79CB37051D}" destId="{F4EA5679-5DF7-EF4C-9437-60321BD588AA}" srcOrd="0" destOrd="0" presId="urn:microsoft.com/office/officeart/2005/8/layout/bProcess3"/>
    <dgm:cxn modelId="{C2D3DFE9-D51C-A64B-8BD4-6729D1E3DE87}" srcId="{CFD9517A-0286-BA42-B1F9-CFE96AEA75F6}" destId="{00252C9C-1A10-7149-A6CD-C2B0A59F32FB}" srcOrd="0" destOrd="0" parTransId="{9EA5A5A5-63C6-7F49-9317-8C70EB8DD2CA}" sibTransId="{CCF7C57B-4FC8-954C-93C6-C53BFCCE6BC2}"/>
    <dgm:cxn modelId="{902F09EB-E88C-1E45-BB6A-025138EC66D9}" type="presOf" srcId="{CFD9517A-0286-BA42-B1F9-CFE96AEA75F6}" destId="{6F9D6EA7-9BFF-464D-BFAC-9C020D05EC3E}" srcOrd="0" destOrd="0" presId="urn:microsoft.com/office/officeart/2005/8/layout/bProcess3"/>
    <dgm:cxn modelId="{AB41BCAF-36CC-C14A-ABCB-F40D957B8C76}" type="presParOf" srcId="{6F9D6EA7-9BFF-464D-BFAC-9C020D05EC3E}" destId="{4A2D6E1F-C837-D74A-822D-53FEE2A9B305}" srcOrd="0" destOrd="0" presId="urn:microsoft.com/office/officeart/2005/8/layout/bProcess3"/>
    <dgm:cxn modelId="{3EFA6864-F23E-0347-9141-854A8F034A6D}" type="presParOf" srcId="{6F9D6EA7-9BFF-464D-BFAC-9C020D05EC3E}" destId="{22FED4DD-211B-AC43-AEE2-5D42F83700CA}" srcOrd="1" destOrd="0" presId="urn:microsoft.com/office/officeart/2005/8/layout/bProcess3"/>
    <dgm:cxn modelId="{DAF324BE-5E2B-7146-8915-F841411F33F7}" type="presParOf" srcId="{22FED4DD-211B-AC43-AEE2-5D42F83700CA}" destId="{7BB2DBAB-18EB-884B-AE8D-1F477C59FD3A}" srcOrd="0" destOrd="0" presId="urn:microsoft.com/office/officeart/2005/8/layout/bProcess3"/>
    <dgm:cxn modelId="{EC1F4916-8B4B-8949-BE41-FDD1D289DED5}" type="presParOf" srcId="{6F9D6EA7-9BFF-464D-BFAC-9C020D05EC3E}" destId="{F4EA5679-5DF7-EF4C-9437-60321BD588AA}" srcOrd="2" destOrd="0" presId="urn:microsoft.com/office/officeart/2005/8/layout/bProcess3"/>
    <dgm:cxn modelId="{EFB96B30-C290-9449-8306-28E8EBE90005}" type="presParOf" srcId="{6F9D6EA7-9BFF-464D-BFAC-9C020D05EC3E}" destId="{B7AE914D-6778-214A-9772-FFDB46EC7ABA}" srcOrd="3" destOrd="0" presId="urn:microsoft.com/office/officeart/2005/8/layout/bProcess3"/>
    <dgm:cxn modelId="{5F272E70-7898-B743-BDC1-6EB3D18DA0B1}" type="presParOf" srcId="{B7AE914D-6778-214A-9772-FFDB46EC7ABA}" destId="{DD61E98F-6148-8A47-AB40-5663C5878B1C}" srcOrd="0" destOrd="0" presId="urn:microsoft.com/office/officeart/2005/8/layout/bProcess3"/>
    <dgm:cxn modelId="{C3256E9F-7A6F-0443-B697-F46386996E43}" type="presParOf" srcId="{6F9D6EA7-9BFF-464D-BFAC-9C020D05EC3E}" destId="{800EE1B0-F59E-F145-A59D-11975F6C47D3}" srcOrd="4" destOrd="0" presId="urn:microsoft.com/office/officeart/2005/8/layout/bProcess3"/>
    <dgm:cxn modelId="{568ED692-3C98-614E-B7E7-C2A896867F21}" type="presParOf" srcId="{6F9D6EA7-9BFF-464D-BFAC-9C020D05EC3E}" destId="{E69FAA32-1B67-C84A-AD6D-2EE3C5B1E28B}" srcOrd="5" destOrd="0" presId="urn:microsoft.com/office/officeart/2005/8/layout/bProcess3"/>
    <dgm:cxn modelId="{661D9A92-D893-F146-938F-9258DAA560FC}" type="presParOf" srcId="{E69FAA32-1B67-C84A-AD6D-2EE3C5B1E28B}" destId="{CB5041FB-7346-7D40-B8B0-00BB0F95F496}" srcOrd="0" destOrd="0" presId="urn:microsoft.com/office/officeart/2005/8/layout/bProcess3"/>
    <dgm:cxn modelId="{E411F365-39C6-094A-BBEE-7D44959C3450}" type="presParOf" srcId="{6F9D6EA7-9BFF-464D-BFAC-9C020D05EC3E}" destId="{B2FDBF95-7F88-7047-B8C1-7DBC1258E83B}" srcOrd="6" destOrd="0" presId="urn:microsoft.com/office/officeart/2005/8/layout/bProcess3"/>
    <dgm:cxn modelId="{BB6D0021-B80A-494E-998E-79B57871506D}" type="presParOf" srcId="{6F9D6EA7-9BFF-464D-BFAC-9C020D05EC3E}" destId="{B65D4EBB-48DE-8843-9402-75175F08E006}" srcOrd="7" destOrd="0" presId="urn:microsoft.com/office/officeart/2005/8/layout/bProcess3"/>
    <dgm:cxn modelId="{C3205988-AE26-3744-AD0B-0EBA359AC468}" type="presParOf" srcId="{B65D4EBB-48DE-8843-9402-75175F08E006}" destId="{7DB901B3-9ADC-4846-9AEA-BDD2F576DED1}" srcOrd="0" destOrd="0" presId="urn:microsoft.com/office/officeart/2005/8/layout/bProcess3"/>
    <dgm:cxn modelId="{F6375672-24AA-5B41-AF7A-752C322847CA}" type="presParOf" srcId="{6F9D6EA7-9BFF-464D-BFAC-9C020D05EC3E}" destId="{1661F149-D174-A04B-8C0B-B10F36A6CC1C}" srcOrd="8" destOrd="0" presId="urn:microsoft.com/office/officeart/2005/8/layout/bProcess3"/>
    <dgm:cxn modelId="{0839BE04-7612-AF4C-9CD1-A91BC56D444A}" type="presParOf" srcId="{6F9D6EA7-9BFF-464D-BFAC-9C020D05EC3E}" destId="{E7B794D7-CF07-9D46-AB8D-0AFFDE352E40}" srcOrd="9" destOrd="0" presId="urn:microsoft.com/office/officeart/2005/8/layout/bProcess3"/>
    <dgm:cxn modelId="{4B4745A3-6794-7944-8FB3-5674B28BA9B2}" type="presParOf" srcId="{E7B794D7-CF07-9D46-AB8D-0AFFDE352E40}" destId="{423AE8FE-5206-CA4D-9774-769484F4872F}" srcOrd="0" destOrd="0" presId="urn:microsoft.com/office/officeart/2005/8/layout/bProcess3"/>
    <dgm:cxn modelId="{25DAC9A5-2714-4D4F-B3B4-B2064254A8B4}" type="presParOf" srcId="{6F9D6EA7-9BFF-464D-BFAC-9C020D05EC3E}" destId="{BFA56CA3-381C-DD44-82D5-330792567DF3}" srcOrd="10" destOrd="0" presId="urn:microsoft.com/office/officeart/2005/8/layout/bProcess3"/>
    <dgm:cxn modelId="{E8917F8F-B213-4346-8E31-CF935A2364FD}" type="presParOf" srcId="{6F9D6EA7-9BFF-464D-BFAC-9C020D05EC3E}" destId="{E5CD745B-7630-3F41-B48F-4E791DC97B34}" srcOrd="11" destOrd="0" presId="urn:microsoft.com/office/officeart/2005/8/layout/bProcess3"/>
    <dgm:cxn modelId="{2B7C6C0F-64C8-7C46-80F1-66710E493276}" type="presParOf" srcId="{E5CD745B-7630-3F41-B48F-4E791DC97B34}" destId="{99BA7091-40D8-DF41-B277-261772430543}" srcOrd="0" destOrd="0" presId="urn:microsoft.com/office/officeart/2005/8/layout/bProcess3"/>
    <dgm:cxn modelId="{DC5EAB4D-322E-E347-BCAF-770B3FBEFDB1}" type="presParOf" srcId="{6F9D6EA7-9BFF-464D-BFAC-9C020D05EC3E}" destId="{3E84D78F-2462-6A44-BFD4-5BA640C78392}"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9517A-0286-BA42-B1F9-CFE96AEA75F6}"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n-GB"/>
        </a:p>
      </dgm:t>
    </dgm:pt>
    <dgm:pt modelId="{6C082ACD-86A2-AB4B-8622-FB79CB37051D}">
      <dgm:prSet phldrT="[Text]" custT="1"/>
      <dgm:spPr>
        <a:solidFill>
          <a:schemeClr val="accent2"/>
        </a:solidFill>
      </dgm:spPr>
      <dgm:t>
        <a:bodyPr lIns="64800"/>
        <a:lstStyle/>
        <a:p>
          <a:r>
            <a:rPr lang="en-GB" sz="1500" dirty="0"/>
            <a:t>Convolution: </a:t>
          </a:r>
        </a:p>
        <a:p>
          <a:r>
            <a:rPr lang="en-GB" sz="1500" dirty="0"/>
            <a:t>64 11x11 kernels</a:t>
          </a:r>
        </a:p>
        <a:p>
          <a:r>
            <a:rPr lang="en-GB" sz="1500" dirty="0"/>
            <a:t>4 stride</a:t>
          </a:r>
        </a:p>
        <a:p>
          <a:r>
            <a:rPr lang="en-GB" sz="1500" dirty="0"/>
            <a:t>tanh activation</a:t>
          </a:r>
        </a:p>
      </dgm:t>
    </dgm:pt>
    <dgm:pt modelId="{3CC9A632-309C-C140-808C-1636670A7B8F}" type="parTrans" cxnId="{CB8D939B-6A79-F94E-9D27-DF2482D3CD2C}">
      <dgm:prSet/>
      <dgm:spPr/>
      <dgm:t>
        <a:bodyPr/>
        <a:lstStyle/>
        <a:p>
          <a:endParaRPr lang="en-GB" sz="1500"/>
        </a:p>
      </dgm:t>
    </dgm:pt>
    <dgm:pt modelId="{5325F2AC-BDDF-FE4C-8B7B-0DB875FD8BE3}" type="sibTrans" cxnId="{CB8D939B-6A79-F94E-9D27-DF2482D3CD2C}">
      <dgm:prSet custT="1"/>
      <dgm:spPr/>
      <dgm:t>
        <a:bodyPr/>
        <a:lstStyle/>
        <a:p>
          <a:endParaRPr lang="en-GB" sz="1500"/>
        </a:p>
      </dgm:t>
    </dgm:pt>
    <dgm:pt modelId="{B265F630-5C25-094D-9264-ECC08B06B305}">
      <dgm:prSet phldrT="[Text]" custT="1"/>
      <dgm:spPr>
        <a:solidFill>
          <a:schemeClr val="bg2"/>
        </a:solidFill>
      </dgm:spPr>
      <dgm:t>
        <a:bodyPr/>
        <a:lstStyle/>
        <a:p>
          <a:r>
            <a:rPr lang="en-GB" sz="1500"/>
            <a:t>Max Pooling:</a:t>
          </a:r>
        </a:p>
        <a:p>
          <a:r>
            <a:rPr lang="en-GB" sz="1500"/>
            <a:t>2x2</a:t>
          </a:r>
        </a:p>
        <a:p>
          <a:r>
            <a:rPr lang="en-GB" sz="1500"/>
            <a:t>2 stride</a:t>
          </a:r>
        </a:p>
      </dgm:t>
    </dgm:pt>
    <dgm:pt modelId="{5E36D4A2-68D2-ED42-B2F8-E7F6E406C062}" type="parTrans" cxnId="{B2626A93-60B1-224E-A0CF-B0DA579055E1}">
      <dgm:prSet/>
      <dgm:spPr/>
      <dgm:t>
        <a:bodyPr/>
        <a:lstStyle/>
        <a:p>
          <a:endParaRPr lang="en-GB" sz="1500"/>
        </a:p>
      </dgm:t>
    </dgm:pt>
    <dgm:pt modelId="{09F651B0-C5B9-C240-9DF5-4C9B3E92D017}" type="sibTrans" cxnId="{B2626A93-60B1-224E-A0CF-B0DA579055E1}">
      <dgm:prSet custT="1"/>
      <dgm:spPr/>
      <dgm:t>
        <a:bodyPr/>
        <a:lstStyle/>
        <a:p>
          <a:endParaRPr lang="en-GB" sz="1500"/>
        </a:p>
      </dgm:t>
    </dgm:pt>
    <dgm:pt modelId="{2C5CE91E-9DB8-2041-AA20-3EF0B7083450}">
      <dgm:prSet phldrT="[Text]" custT="1"/>
      <dgm:spPr>
        <a:solidFill>
          <a:schemeClr val="accent2"/>
        </a:solidFill>
      </dgm:spPr>
      <dgm:t>
        <a:bodyPr/>
        <a:lstStyle/>
        <a:p>
          <a:r>
            <a:rPr lang="en-GB" sz="1500" dirty="0"/>
            <a:t>Convolution: </a:t>
          </a:r>
        </a:p>
        <a:p>
          <a:r>
            <a:rPr lang="en-GB" sz="1500" dirty="0"/>
            <a:t>128 3x3 kernels</a:t>
          </a:r>
        </a:p>
        <a:p>
          <a:r>
            <a:rPr lang="en-GB" sz="1500" dirty="0"/>
            <a:t>1 stride</a:t>
          </a:r>
        </a:p>
        <a:p>
          <a:r>
            <a:rPr lang="en-GB" sz="1500" dirty="0"/>
            <a:t>tanh activation</a:t>
          </a:r>
        </a:p>
      </dgm:t>
    </dgm:pt>
    <dgm:pt modelId="{8E7B9197-1CAC-0A4A-8C07-395A4830F0EA}" type="parTrans" cxnId="{3F89BB77-894C-034E-8C04-120C20939340}">
      <dgm:prSet/>
      <dgm:spPr/>
      <dgm:t>
        <a:bodyPr/>
        <a:lstStyle/>
        <a:p>
          <a:endParaRPr lang="en-GB" sz="1500"/>
        </a:p>
      </dgm:t>
    </dgm:pt>
    <dgm:pt modelId="{ACD61251-4920-CD49-A688-9EE1D5DA6F81}" type="sibTrans" cxnId="{3F89BB77-894C-034E-8C04-120C20939340}">
      <dgm:prSet custT="1"/>
      <dgm:spPr/>
      <dgm:t>
        <a:bodyPr/>
        <a:lstStyle/>
        <a:p>
          <a:endParaRPr lang="en-GB" sz="1500"/>
        </a:p>
      </dgm:t>
    </dgm:pt>
    <dgm:pt modelId="{67BC980F-2E8E-6343-A746-B087A6999584}">
      <dgm:prSet phldrT="[Text]" custT="1"/>
      <dgm:spPr>
        <a:solidFill>
          <a:schemeClr val="bg2"/>
        </a:solidFill>
      </dgm:spPr>
      <dgm:t>
        <a:bodyPr/>
        <a:lstStyle/>
        <a:p>
          <a:r>
            <a:rPr lang="en-GB" sz="1500"/>
            <a:t>Max Pooling: </a:t>
          </a:r>
        </a:p>
        <a:p>
          <a:r>
            <a:rPr lang="en-GB" sz="1500"/>
            <a:t>2x2</a:t>
          </a:r>
        </a:p>
        <a:p>
          <a:r>
            <a:rPr lang="en-GB" sz="1500"/>
            <a:t>2 stride</a:t>
          </a:r>
        </a:p>
      </dgm:t>
    </dgm:pt>
    <dgm:pt modelId="{1C40FC38-DD07-6B46-ACFA-7A386A47B1FC}" type="parTrans" cxnId="{086FBE1A-F530-B446-9CC3-2B58ADDD3D84}">
      <dgm:prSet/>
      <dgm:spPr/>
      <dgm:t>
        <a:bodyPr/>
        <a:lstStyle/>
        <a:p>
          <a:endParaRPr lang="en-GB" sz="1500"/>
        </a:p>
      </dgm:t>
    </dgm:pt>
    <dgm:pt modelId="{950B6E09-487E-7F44-9172-9970A0DEB5F1}" type="sibTrans" cxnId="{086FBE1A-F530-B446-9CC3-2B58ADDD3D84}">
      <dgm:prSet custT="1"/>
      <dgm:spPr/>
      <dgm:t>
        <a:bodyPr/>
        <a:lstStyle/>
        <a:p>
          <a:endParaRPr lang="en-GB" sz="1500"/>
        </a:p>
      </dgm:t>
    </dgm:pt>
    <dgm:pt modelId="{501B1517-7D1E-644D-8F6C-717C99A6746E}">
      <dgm:prSet phldrT="[Text]" custT="1"/>
      <dgm:spPr>
        <a:solidFill>
          <a:schemeClr val="accent2"/>
        </a:solidFill>
      </dgm:spPr>
      <dgm:t>
        <a:bodyPr/>
        <a:lstStyle/>
        <a:p>
          <a:pPr algn="ctr"/>
          <a:r>
            <a:rPr lang="en-GB" sz="1500" dirty="0"/>
            <a:t>Convolution:</a:t>
          </a:r>
        </a:p>
        <a:p>
          <a:pPr algn="ctr"/>
          <a:r>
            <a:rPr lang="en-GB" sz="1500" dirty="0"/>
            <a:t>256 3x3 kernels</a:t>
          </a:r>
        </a:p>
        <a:p>
          <a:pPr algn="ctr"/>
          <a:r>
            <a:rPr lang="en-GB" sz="1500" dirty="0"/>
            <a:t>1 stride</a:t>
          </a:r>
        </a:p>
        <a:p>
          <a:pPr algn="ctr"/>
          <a:r>
            <a:rPr lang="en-GB" sz="1500" dirty="0"/>
            <a:t>tanh activation</a:t>
          </a:r>
        </a:p>
      </dgm:t>
    </dgm:pt>
    <dgm:pt modelId="{E366B742-9BE3-744F-B873-F0C394F4860B}" type="parTrans" cxnId="{D94B1A30-9378-9A42-BAAF-84FF71006DB5}">
      <dgm:prSet/>
      <dgm:spPr/>
      <dgm:t>
        <a:bodyPr/>
        <a:lstStyle/>
        <a:p>
          <a:endParaRPr lang="en-GB" sz="1500"/>
        </a:p>
      </dgm:t>
    </dgm:pt>
    <dgm:pt modelId="{B05BF39A-8AFF-6B4A-8366-448043583B26}" type="sibTrans" cxnId="{D94B1A30-9378-9A42-BAAF-84FF71006DB5}">
      <dgm:prSet custT="1"/>
      <dgm:spPr/>
      <dgm:t>
        <a:bodyPr/>
        <a:lstStyle/>
        <a:p>
          <a:endParaRPr lang="en-GB" sz="1500"/>
        </a:p>
      </dgm:t>
    </dgm:pt>
    <dgm:pt modelId="{DBAE5C4F-759D-D54A-9F67-80F309E8AE0D}">
      <dgm:prSet phldrT="[Text]" custT="1"/>
      <dgm:spPr>
        <a:solidFill>
          <a:schemeClr val="accent4"/>
        </a:solidFill>
      </dgm:spPr>
      <dgm:t>
        <a:bodyPr/>
        <a:lstStyle/>
        <a:p>
          <a:r>
            <a:rPr lang="en-GB" sz="1500" dirty="0"/>
            <a:t>Flatten</a:t>
          </a:r>
        </a:p>
        <a:p>
          <a:r>
            <a:rPr lang="en-GB" sz="1500" dirty="0"/>
            <a:t>Dropout 0.4</a:t>
          </a:r>
        </a:p>
      </dgm:t>
    </dgm:pt>
    <dgm:pt modelId="{B5606F10-7BA8-864B-B8F1-C194B26DD840}" type="parTrans" cxnId="{C6332E80-6B23-D84C-8AAC-193228118FE8}">
      <dgm:prSet/>
      <dgm:spPr/>
      <dgm:t>
        <a:bodyPr/>
        <a:lstStyle/>
        <a:p>
          <a:endParaRPr lang="en-GB" sz="1500"/>
        </a:p>
      </dgm:t>
    </dgm:pt>
    <dgm:pt modelId="{2BDBB4AB-3637-7D49-A46B-F590F6C0E6F7}" type="sibTrans" cxnId="{C6332E80-6B23-D84C-8AAC-193228118FE8}">
      <dgm:prSet custT="1"/>
      <dgm:spPr/>
      <dgm:t>
        <a:bodyPr/>
        <a:lstStyle/>
        <a:p>
          <a:endParaRPr lang="en-GB" sz="1500"/>
        </a:p>
      </dgm:t>
    </dgm:pt>
    <dgm:pt modelId="{00252C9C-1A10-7149-A6CD-C2B0A59F32FB}">
      <dgm:prSet phldrT="[Text]" custT="1"/>
      <dgm:spPr>
        <a:solidFill>
          <a:schemeClr val="tx1">
            <a:lumMod val="50000"/>
          </a:schemeClr>
        </a:solidFill>
      </dgm:spPr>
      <dgm:t>
        <a:bodyPr/>
        <a:lstStyle/>
        <a:p>
          <a:r>
            <a:rPr lang="en-GB" sz="1500" dirty="0"/>
            <a:t>Input: </a:t>
          </a:r>
        </a:p>
        <a:p>
          <a:r>
            <a:rPr lang="en-GB" sz="1500" dirty="0"/>
            <a:t>128x128x3 Image tensor</a:t>
          </a:r>
        </a:p>
      </dgm:t>
    </dgm:pt>
    <dgm:pt modelId="{CCF7C57B-4FC8-954C-93C6-C53BFCCE6BC2}" type="sibTrans" cxnId="{C2D3DFE9-D51C-A64B-8BD4-6729D1E3DE87}">
      <dgm:prSet custT="1"/>
      <dgm:spPr/>
      <dgm:t>
        <a:bodyPr/>
        <a:lstStyle/>
        <a:p>
          <a:endParaRPr lang="en-GB" sz="1500"/>
        </a:p>
      </dgm:t>
    </dgm:pt>
    <dgm:pt modelId="{9EA5A5A5-63C6-7F49-9317-8C70EB8DD2CA}" type="parTrans" cxnId="{C2D3DFE9-D51C-A64B-8BD4-6729D1E3DE87}">
      <dgm:prSet/>
      <dgm:spPr/>
      <dgm:t>
        <a:bodyPr/>
        <a:lstStyle/>
        <a:p>
          <a:endParaRPr lang="en-GB" sz="1500"/>
        </a:p>
      </dgm:t>
    </dgm:pt>
    <dgm:pt modelId="{5A4CD135-5DB6-AE4B-A9F7-CB7AF52B4C15}">
      <dgm:prSet phldrT="[Text]" custT="1"/>
      <dgm:spPr>
        <a:solidFill>
          <a:schemeClr val="accent6">
            <a:lumMod val="75000"/>
          </a:schemeClr>
        </a:solidFill>
      </dgm:spPr>
      <dgm:t>
        <a:bodyPr/>
        <a:lstStyle/>
        <a:p>
          <a:r>
            <a:rPr lang="en-GB" sz="1500" dirty="0"/>
            <a:t>Dense layer: </a:t>
          </a:r>
        </a:p>
        <a:p>
          <a:r>
            <a:rPr lang="en-GB" sz="1500" dirty="0"/>
            <a:t>64 neurons</a:t>
          </a:r>
        </a:p>
        <a:p>
          <a:r>
            <a:rPr lang="en-GB" sz="1500" dirty="0"/>
            <a:t>Tanh activation</a:t>
          </a:r>
        </a:p>
        <a:p>
          <a:r>
            <a:rPr lang="en-GB" sz="1500" dirty="0"/>
            <a:t>Dropout 0.4</a:t>
          </a:r>
        </a:p>
      </dgm:t>
    </dgm:pt>
    <dgm:pt modelId="{45D4BD90-82B6-304B-B371-4EA1031A9E01}" type="parTrans" cxnId="{CA42ED9A-2A1E-B246-9B2D-E5B15A8B2C2C}">
      <dgm:prSet/>
      <dgm:spPr/>
      <dgm:t>
        <a:bodyPr/>
        <a:lstStyle/>
        <a:p>
          <a:endParaRPr lang="en-GB" sz="1500"/>
        </a:p>
      </dgm:t>
    </dgm:pt>
    <dgm:pt modelId="{D76FE607-42CA-8849-BCDA-876AAAA54083}" type="sibTrans" cxnId="{CA42ED9A-2A1E-B246-9B2D-E5B15A8B2C2C}">
      <dgm:prSet custT="1"/>
      <dgm:spPr/>
      <dgm:t>
        <a:bodyPr/>
        <a:lstStyle/>
        <a:p>
          <a:endParaRPr lang="en-GB" sz="1500"/>
        </a:p>
      </dgm:t>
    </dgm:pt>
    <dgm:pt modelId="{D98612B1-1122-AF4C-B012-056E0B11B8E8}">
      <dgm:prSet phldrT="[Text]" custT="1"/>
      <dgm:spPr>
        <a:solidFill>
          <a:schemeClr val="bg2"/>
        </a:solidFill>
      </dgm:spPr>
      <dgm:t>
        <a:bodyPr/>
        <a:lstStyle/>
        <a:p>
          <a:r>
            <a:rPr lang="en-GB" sz="1500"/>
            <a:t>Max Pooling:</a:t>
          </a:r>
        </a:p>
        <a:p>
          <a:r>
            <a:rPr lang="en-GB" sz="1500"/>
            <a:t>2x2</a:t>
          </a:r>
        </a:p>
        <a:p>
          <a:r>
            <a:rPr lang="en-GB" sz="1500"/>
            <a:t>2 stride</a:t>
          </a:r>
        </a:p>
      </dgm:t>
    </dgm:pt>
    <dgm:pt modelId="{0674A9F5-0FF2-BE47-8BD6-D764A1F35688}" type="parTrans" cxnId="{372F57E3-71C7-D64A-BB91-DB50BAE628F2}">
      <dgm:prSet/>
      <dgm:spPr/>
      <dgm:t>
        <a:bodyPr/>
        <a:lstStyle/>
        <a:p>
          <a:endParaRPr lang="en-GB" sz="1500"/>
        </a:p>
      </dgm:t>
    </dgm:pt>
    <dgm:pt modelId="{24AAA94C-0C24-9041-93E0-1162968D7F4F}" type="sibTrans" cxnId="{372F57E3-71C7-D64A-BB91-DB50BAE628F2}">
      <dgm:prSet custT="1"/>
      <dgm:spPr/>
      <dgm:t>
        <a:bodyPr/>
        <a:lstStyle/>
        <a:p>
          <a:endParaRPr lang="en-GB" sz="1500"/>
        </a:p>
      </dgm:t>
    </dgm:pt>
    <dgm:pt modelId="{A14030F5-513A-B04C-B014-6F02FFF9253D}">
      <dgm:prSet phldrT="[Text]" custT="1"/>
      <dgm:spPr>
        <a:solidFill>
          <a:schemeClr val="accent6">
            <a:lumMod val="75000"/>
          </a:schemeClr>
        </a:solidFill>
      </dgm:spPr>
      <dgm:t>
        <a:bodyPr/>
        <a:lstStyle/>
        <a:p>
          <a:pPr>
            <a:lnSpc>
              <a:spcPct val="100000"/>
            </a:lnSpc>
          </a:pPr>
          <a:r>
            <a:rPr lang="en-GB" sz="1500" dirty="0"/>
            <a:t>Dense layer: </a:t>
          </a:r>
        </a:p>
        <a:p>
          <a:pPr>
            <a:lnSpc>
              <a:spcPct val="100000"/>
            </a:lnSpc>
          </a:pPr>
          <a:r>
            <a:rPr lang="en-GB" sz="1500" dirty="0"/>
            <a:t>32 neurons</a:t>
          </a:r>
        </a:p>
        <a:p>
          <a:pPr>
            <a:lnSpc>
              <a:spcPct val="100000"/>
            </a:lnSpc>
          </a:pPr>
          <a:r>
            <a:rPr lang="en-GB" sz="1500" dirty="0"/>
            <a:t>Tanh activation</a:t>
          </a:r>
        </a:p>
        <a:p>
          <a:pPr>
            <a:lnSpc>
              <a:spcPct val="100000"/>
            </a:lnSpc>
          </a:pPr>
          <a:r>
            <a:rPr lang="en-GB" sz="1500" dirty="0"/>
            <a:t>Dropout 0.4</a:t>
          </a:r>
        </a:p>
      </dgm:t>
    </dgm:pt>
    <dgm:pt modelId="{0923A3E5-5417-384D-BFF6-2E0FB37CDB86}" type="parTrans" cxnId="{BE580CA5-9D1F-3845-B2DA-74517C7C8F89}">
      <dgm:prSet/>
      <dgm:spPr/>
      <dgm:t>
        <a:bodyPr/>
        <a:lstStyle/>
        <a:p>
          <a:endParaRPr lang="en-GB" sz="1500"/>
        </a:p>
      </dgm:t>
    </dgm:pt>
    <dgm:pt modelId="{CF59A9E8-5B50-CF4D-9A13-86D39707A038}" type="sibTrans" cxnId="{BE580CA5-9D1F-3845-B2DA-74517C7C8F89}">
      <dgm:prSet custT="1"/>
      <dgm:spPr/>
      <dgm:t>
        <a:bodyPr/>
        <a:lstStyle/>
        <a:p>
          <a:endParaRPr lang="en-GB" sz="1500"/>
        </a:p>
      </dgm:t>
    </dgm:pt>
    <dgm:pt modelId="{DD66CFF7-68ED-DB44-B9C0-DFA70A2BF2B5}">
      <dgm:prSet phldrT="[Text]" custT="1"/>
      <dgm:spPr>
        <a:solidFill>
          <a:schemeClr val="accent6">
            <a:lumMod val="75000"/>
          </a:schemeClr>
        </a:solidFill>
      </dgm:spPr>
      <dgm:t>
        <a:bodyPr/>
        <a:lstStyle/>
        <a:p>
          <a:r>
            <a:rPr lang="en-GB" sz="1500" dirty="0"/>
            <a:t>Dense layer: </a:t>
          </a:r>
        </a:p>
        <a:p>
          <a:r>
            <a:rPr lang="en-GB" sz="1500" dirty="0"/>
            <a:t>8 neurons</a:t>
          </a:r>
        </a:p>
        <a:p>
          <a:r>
            <a:rPr lang="en-GB" sz="1500" dirty="0" err="1"/>
            <a:t>Softmax</a:t>
          </a:r>
          <a:r>
            <a:rPr lang="en-GB" sz="1500" dirty="0"/>
            <a:t> activation</a:t>
          </a:r>
        </a:p>
      </dgm:t>
    </dgm:pt>
    <dgm:pt modelId="{99E8CFC9-5852-104F-80A5-FF9C65AF9B0B}" type="parTrans" cxnId="{079DBE65-572E-E74A-ACE3-C9DE7E6FEA20}">
      <dgm:prSet/>
      <dgm:spPr/>
      <dgm:t>
        <a:bodyPr/>
        <a:lstStyle/>
        <a:p>
          <a:endParaRPr lang="en-GB" sz="1500"/>
        </a:p>
      </dgm:t>
    </dgm:pt>
    <dgm:pt modelId="{9D97891C-E59F-CB4A-9CB7-FBFA9870DED3}" type="sibTrans" cxnId="{079DBE65-572E-E74A-ACE3-C9DE7E6FEA20}">
      <dgm:prSet custT="1"/>
      <dgm:spPr/>
      <dgm:t>
        <a:bodyPr/>
        <a:lstStyle/>
        <a:p>
          <a:endParaRPr lang="en-GB" sz="1500"/>
        </a:p>
      </dgm:t>
    </dgm:pt>
    <dgm:pt modelId="{A817E2B4-A814-8941-A1E2-51D138B4E5DA}">
      <dgm:prSet phldrT="[Text]" custT="1"/>
      <dgm:spPr>
        <a:solidFill>
          <a:schemeClr val="tx1">
            <a:lumMod val="50000"/>
          </a:schemeClr>
        </a:solidFill>
      </dgm:spPr>
      <dgm:t>
        <a:bodyPr/>
        <a:lstStyle/>
        <a:p>
          <a:r>
            <a:rPr lang="en-GB" sz="1500"/>
            <a:t>Output: </a:t>
          </a:r>
        </a:p>
        <a:p>
          <a:r>
            <a:rPr lang="en-GB" sz="1500"/>
            <a:t>1 of 8 classes</a:t>
          </a:r>
        </a:p>
      </dgm:t>
    </dgm:pt>
    <dgm:pt modelId="{A4E40438-49D4-9D4A-8363-D4D3D996F67C}" type="parTrans" cxnId="{97170073-0D8E-5342-B005-8F6B3FBEB770}">
      <dgm:prSet/>
      <dgm:spPr/>
      <dgm:t>
        <a:bodyPr/>
        <a:lstStyle/>
        <a:p>
          <a:endParaRPr lang="en-GB" sz="1500"/>
        </a:p>
      </dgm:t>
    </dgm:pt>
    <dgm:pt modelId="{A6B7C70A-2F4C-FE4E-B3CB-02D5B310E723}" type="sibTrans" cxnId="{97170073-0D8E-5342-B005-8F6B3FBEB770}">
      <dgm:prSet/>
      <dgm:spPr/>
      <dgm:t>
        <a:bodyPr/>
        <a:lstStyle/>
        <a:p>
          <a:endParaRPr lang="en-GB" sz="1500"/>
        </a:p>
      </dgm:t>
    </dgm:pt>
    <dgm:pt modelId="{6F9D6EA7-9BFF-464D-BFAC-9C020D05EC3E}" type="pres">
      <dgm:prSet presAssocID="{CFD9517A-0286-BA42-B1F9-CFE96AEA75F6}" presName="Name0" presStyleCnt="0">
        <dgm:presLayoutVars>
          <dgm:dir/>
          <dgm:resizeHandles val="exact"/>
        </dgm:presLayoutVars>
      </dgm:prSet>
      <dgm:spPr/>
    </dgm:pt>
    <dgm:pt modelId="{4A2D6E1F-C837-D74A-822D-53FEE2A9B305}" type="pres">
      <dgm:prSet presAssocID="{00252C9C-1A10-7149-A6CD-C2B0A59F32FB}" presName="node" presStyleLbl="node1" presStyleIdx="0" presStyleCnt="12">
        <dgm:presLayoutVars>
          <dgm:bulletEnabled val="1"/>
        </dgm:presLayoutVars>
      </dgm:prSet>
      <dgm:spPr/>
    </dgm:pt>
    <dgm:pt modelId="{22FED4DD-211B-AC43-AEE2-5D42F83700CA}" type="pres">
      <dgm:prSet presAssocID="{CCF7C57B-4FC8-954C-93C6-C53BFCCE6BC2}" presName="sibTrans" presStyleLbl="sibTrans1D1" presStyleIdx="0" presStyleCnt="11"/>
      <dgm:spPr/>
    </dgm:pt>
    <dgm:pt modelId="{7BB2DBAB-18EB-884B-AE8D-1F477C59FD3A}" type="pres">
      <dgm:prSet presAssocID="{CCF7C57B-4FC8-954C-93C6-C53BFCCE6BC2}" presName="connectorText" presStyleLbl="sibTrans1D1" presStyleIdx="0" presStyleCnt="11"/>
      <dgm:spPr/>
    </dgm:pt>
    <dgm:pt modelId="{F4EA5679-5DF7-EF4C-9437-60321BD588AA}" type="pres">
      <dgm:prSet presAssocID="{6C082ACD-86A2-AB4B-8622-FB79CB37051D}" presName="node" presStyleLbl="node1" presStyleIdx="1" presStyleCnt="12">
        <dgm:presLayoutVars>
          <dgm:bulletEnabled val="1"/>
        </dgm:presLayoutVars>
      </dgm:prSet>
      <dgm:spPr/>
    </dgm:pt>
    <dgm:pt modelId="{B7AE914D-6778-214A-9772-FFDB46EC7ABA}" type="pres">
      <dgm:prSet presAssocID="{5325F2AC-BDDF-FE4C-8B7B-0DB875FD8BE3}" presName="sibTrans" presStyleLbl="sibTrans1D1" presStyleIdx="1" presStyleCnt="11"/>
      <dgm:spPr/>
    </dgm:pt>
    <dgm:pt modelId="{DD61E98F-6148-8A47-AB40-5663C5878B1C}" type="pres">
      <dgm:prSet presAssocID="{5325F2AC-BDDF-FE4C-8B7B-0DB875FD8BE3}" presName="connectorText" presStyleLbl="sibTrans1D1" presStyleIdx="1" presStyleCnt="11"/>
      <dgm:spPr/>
    </dgm:pt>
    <dgm:pt modelId="{B995F1CB-F117-2946-B13A-F86514E42A38}" type="pres">
      <dgm:prSet presAssocID="{B265F630-5C25-094D-9264-ECC08B06B305}" presName="node" presStyleLbl="node1" presStyleIdx="2" presStyleCnt="12">
        <dgm:presLayoutVars>
          <dgm:bulletEnabled val="1"/>
        </dgm:presLayoutVars>
      </dgm:prSet>
      <dgm:spPr/>
    </dgm:pt>
    <dgm:pt modelId="{DC8B7FB4-BE00-B643-ACCA-A104DFEF3C6E}" type="pres">
      <dgm:prSet presAssocID="{09F651B0-C5B9-C240-9DF5-4C9B3E92D017}" presName="sibTrans" presStyleLbl="sibTrans1D1" presStyleIdx="2" presStyleCnt="11"/>
      <dgm:spPr/>
    </dgm:pt>
    <dgm:pt modelId="{907B4282-1C2D-1B46-8180-98C284DD9F3A}" type="pres">
      <dgm:prSet presAssocID="{09F651B0-C5B9-C240-9DF5-4C9B3E92D017}" presName="connectorText" presStyleLbl="sibTrans1D1" presStyleIdx="2" presStyleCnt="11"/>
      <dgm:spPr/>
    </dgm:pt>
    <dgm:pt modelId="{2D735DD4-968D-794C-99DC-0192BF223E54}" type="pres">
      <dgm:prSet presAssocID="{2C5CE91E-9DB8-2041-AA20-3EF0B7083450}" presName="node" presStyleLbl="node1" presStyleIdx="3" presStyleCnt="12">
        <dgm:presLayoutVars>
          <dgm:bulletEnabled val="1"/>
        </dgm:presLayoutVars>
      </dgm:prSet>
      <dgm:spPr/>
    </dgm:pt>
    <dgm:pt modelId="{0BFA0BCF-5413-924C-BD2D-6211979BAD8C}" type="pres">
      <dgm:prSet presAssocID="{ACD61251-4920-CD49-A688-9EE1D5DA6F81}" presName="sibTrans" presStyleLbl="sibTrans1D1" presStyleIdx="3" presStyleCnt="11"/>
      <dgm:spPr/>
    </dgm:pt>
    <dgm:pt modelId="{AF35C37F-8750-0C42-B6AA-0AE2D7AF2B32}" type="pres">
      <dgm:prSet presAssocID="{ACD61251-4920-CD49-A688-9EE1D5DA6F81}" presName="connectorText" presStyleLbl="sibTrans1D1" presStyleIdx="3" presStyleCnt="11"/>
      <dgm:spPr/>
    </dgm:pt>
    <dgm:pt modelId="{4E22C032-557F-A74A-BE3C-0852B7008AF2}" type="pres">
      <dgm:prSet presAssocID="{67BC980F-2E8E-6343-A746-B087A6999584}" presName="node" presStyleLbl="node1" presStyleIdx="4" presStyleCnt="12">
        <dgm:presLayoutVars>
          <dgm:bulletEnabled val="1"/>
        </dgm:presLayoutVars>
      </dgm:prSet>
      <dgm:spPr/>
    </dgm:pt>
    <dgm:pt modelId="{7E06D373-087F-D445-BC1F-64C0246B49C6}" type="pres">
      <dgm:prSet presAssocID="{950B6E09-487E-7F44-9172-9970A0DEB5F1}" presName="sibTrans" presStyleLbl="sibTrans1D1" presStyleIdx="4" presStyleCnt="11"/>
      <dgm:spPr/>
    </dgm:pt>
    <dgm:pt modelId="{8487CBB3-9AB0-104A-B11D-9F957330460C}" type="pres">
      <dgm:prSet presAssocID="{950B6E09-487E-7F44-9172-9970A0DEB5F1}" presName="connectorText" presStyleLbl="sibTrans1D1" presStyleIdx="4" presStyleCnt="11"/>
      <dgm:spPr/>
    </dgm:pt>
    <dgm:pt modelId="{0198526B-9E99-094E-A63B-A7964256DE6C}" type="pres">
      <dgm:prSet presAssocID="{501B1517-7D1E-644D-8F6C-717C99A6746E}" presName="node" presStyleLbl="node1" presStyleIdx="5" presStyleCnt="12">
        <dgm:presLayoutVars>
          <dgm:bulletEnabled val="1"/>
        </dgm:presLayoutVars>
      </dgm:prSet>
      <dgm:spPr/>
    </dgm:pt>
    <dgm:pt modelId="{717685B3-1929-3E42-BD0E-EED66BF90BF2}" type="pres">
      <dgm:prSet presAssocID="{B05BF39A-8AFF-6B4A-8366-448043583B26}" presName="sibTrans" presStyleLbl="sibTrans1D1" presStyleIdx="5" presStyleCnt="11"/>
      <dgm:spPr/>
    </dgm:pt>
    <dgm:pt modelId="{470E1FD8-9BEB-AA4B-8132-0C52E104691E}" type="pres">
      <dgm:prSet presAssocID="{B05BF39A-8AFF-6B4A-8366-448043583B26}" presName="connectorText" presStyleLbl="sibTrans1D1" presStyleIdx="5" presStyleCnt="11"/>
      <dgm:spPr/>
    </dgm:pt>
    <dgm:pt modelId="{A19117AB-1F42-134C-ABD8-4BDC33F95137}" type="pres">
      <dgm:prSet presAssocID="{D98612B1-1122-AF4C-B012-056E0B11B8E8}" presName="node" presStyleLbl="node1" presStyleIdx="6" presStyleCnt="12">
        <dgm:presLayoutVars>
          <dgm:bulletEnabled val="1"/>
        </dgm:presLayoutVars>
      </dgm:prSet>
      <dgm:spPr/>
    </dgm:pt>
    <dgm:pt modelId="{B10D137C-4BF4-3D42-B1BB-366981CC94BD}" type="pres">
      <dgm:prSet presAssocID="{24AAA94C-0C24-9041-93E0-1162968D7F4F}" presName="sibTrans" presStyleLbl="sibTrans1D1" presStyleIdx="6" presStyleCnt="11"/>
      <dgm:spPr/>
    </dgm:pt>
    <dgm:pt modelId="{073779E4-4FC5-D149-BE47-D70B08D94D8C}" type="pres">
      <dgm:prSet presAssocID="{24AAA94C-0C24-9041-93E0-1162968D7F4F}" presName="connectorText" presStyleLbl="sibTrans1D1" presStyleIdx="6" presStyleCnt="11"/>
      <dgm:spPr/>
    </dgm:pt>
    <dgm:pt modelId="{800EE1B0-F59E-F145-A59D-11975F6C47D3}" type="pres">
      <dgm:prSet presAssocID="{DBAE5C4F-759D-D54A-9F67-80F309E8AE0D}" presName="node" presStyleLbl="node1" presStyleIdx="7" presStyleCnt="12">
        <dgm:presLayoutVars>
          <dgm:bulletEnabled val="1"/>
        </dgm:presLayoutVars>
      </dgm:prSet>
      <dgm:spPr/>
    </dgm:pt>
    <dgm:pt modelId="{E69FAA32-1B67-C84A-AD6D-2EE3C5B1E28B}" type="pres">
      <dgm:prSet presAssocID="{2BDBB4AB-3637-7D49-A46B-F590F6C0E6F7}" presName="sibTrans" presStyleLbl="sibTrans1D1" presStyleIdx="7" presStyleCnt="11"/>
      <dgm:spPr/>
    </dgm:pt>
    <dgm:pt modelId="{CB5041FB-7346-7D40-B8B0-00BB0F95F496}" type="pres">
      <dgm:prSet presAssocID="{2BDBB4AB-3637-7D49-A46B-F590F6C0E6F7}" presName="connectorText" presStyleLbl="sibTrans1D1" presStyleIdx="7" presStyleCnt="11"/>
      <dgm:spPr/>
    </dgm:pt>
    <dgm:pt modelId="{B2FDBF95-7F88-7047-B8C1-7DBC1258E83B}" type="pres">
      <dgm:prSet presAssocID="{5A4CD135-5DB6-AE4B-A9F7-CB7AF52B4C15}" presName="node" presStyleLbl="node1" presStyleIdx="8" presStyleCnt="12">
        <dgm:presLayoutVars>
          <dgm:bulletEnabled val="1"/>
        </dgm:presLayoutVars>
      </dgm:prSet>
      <dgm:spPr/>
    </dgm:pt>
    <dgm:pt modelId="{B65D4EBB-48DE-8843-9402-75175F08E006}" type="pres">
      <dgm:prSet presAssocID="{D76FE607-42CA-8849-BCDA-876AAAA54083}" presName="sibTrans" presStyleLbl="sibTrans1D1" presStyleIdx="8" presStyleCnt="11"/>
      <dgm:spPr/>
    </dgm:pt>
    <dgm:pt modelId="{7DB901B3-9ADC-4846-9AEA-BDD2F576DED1}" type="pres">
      <dgm:prSet presAssocID="{D76FE607-42CA-8849-BCDA-876AAAA54083}" presName="connectorText" presStyleLbl="sibTrans1D1" presStyleIdx="8" presStyleCnt="11"/>
      <dgm:spPr/>
    </dgm:pt>
    <dgm:pt modelId="{1661F149-D174-A04B-8C0B-B10F36A6CC1C}" type="pres">
      <dgm:prSet presAssocID="{A14030F5-513A-B04C-B014-6F02FFF9253D}" presName="node" presStyleLbl="node1" presStyleIdx="9" presStyleCnt="12">
        <dgm:presLayoutVars>
          <dgm:bulletEnabled val="1"/>
        </dgm:presLayoutVars>
      </dgm:prSet>
      <dgm:spPr/>
    </dgm:pt>
    <dgm:pt modelId="{E7B794D7-CF07-9D46-AB8D-0AFFDE352E40}" type="pres">
      <dgm:prSet presAssocID="{CF59A9E8-5B50-CF4D-9A13-86D39707A038}" presName="sibTrans" presStyleLbl="sibTrans1D1" presStyleIdx="9" presStyleCnt="11"/>
      <dgm:spPr/>
    </dgm:pt>
    <dgm:pt modelId="{423AE8FE-5206-CA4D-9774-769484F4872F}" type="pres">
      <dgm:prSet presAssocID="{CF59A9E8-5B50-CF4D-9A13-86D39707A038}" presName="connectorText" presStyleLbl="sibTrans1D1" presStyleIdx="9" presStyleCnt="11"/>
      <dgm:spPr/>
    </dgm:pt>
    <dgm:pt modelId="{BFA56CA3-381C-DD44-82D5-330792567DF3}" type="pres">
      <dgm:prSet presAssocID="{DD66CFF7-68ED-DB44-B9C0-DFA70A2BF2B5}" presName="node" presStyleLbl="node1" presStyleIdx="10" presStyleCnt="12">
        <dgm:presLayoutVars>
          <dgm:bulletEnabled val="1"/>
        </dgm:presLayoutVars>
      </dgm:prSet>
      <dgm:spPr/>
    </dgm:pt>
    <dgm:pt modelId="{E5CD745B-7630-3F41-B48F-4E791DC97B34}" type="pres">
      <dgm:prSet presAssocID="{9D97891C-E59F-CB4A-9CB7-FBFA9870DED3}" presName="sibTrans" presStyleLbl="sibTrans1D1" presStyleIdx="10" presStyleCnt="11"/>
      <dgm:spPr/>
    </dgm:pt>
    <dgm:pt modelId="{99BA7091-40D8-DF41-B277-261772430543}" type="pres">
      <dgm:prSet presAssocID="{9D97891C-E59F-CB4A-9CB7-FBFA9870DED3}" presName="connectorText" presStyleLbl="sibTrans1D1" presStyleIdx="10" presStyleCnt="11"/>
      <dgm:spPr/>
    </dgm:pt>
    <dgm:pt modelId="{3E84D78F-2462-6A44-BFD4-5BA640C78392}" type="pres">
      <dgm:prSet presAssocID="{A817E2B4-A814-8941-A1E2-51D138B4E5DA}" presName="node" presStyleLbl="node1" presStyleIdx="11" presStyleCnt="12">
        <dgm:presLayoutVars>
          <dgm:bulletEnabled val="1"/>
        </dgm:presLayoutVars>
      </dgm:prSet>
      <dgm:spPr/>
    </dgm:pt>
  </dgm:ptLst>
  <dgm:cxnLst>
    <dgm:cxn modelId="{429F7D06-9327-5447-ACB5-D7EC461191EE}" type="presOf" srcId="{2C5CE91E-9DB8-2041-AA20-3EF0B7083450}" destId="{2D735DD4-968D-794C-99DC-0192BF223E54}" srcOrd="0" destOrd="0" presId="urn:microsoft.com/office/officeart/2005/8/layout/bProcess3"/>
    <dgm:cxn modelId="{AE42A306-976D-4B40-9DF2-42007B065018}" type="presOf" srcId="{DD66CFF7-68ED-DB44-B9C0-DFA70A2BF2B5}" destId="{BFA56CA3-381C-DD44-82D5-330792567DF3}" srcOrd="0" destOrd="0" presId="urn:microsoft.com/office/officeart/2005/8/layout/bProcess3"/>
    <dgm:cxn modelId="{DFC3BA07-EA0B-9448-939D-27833F7A1002}" type="presOf" srcId="{09F651B0-C5B9-C240-9DF5-4C9B3E92D017}" destId="{DC8B7FB4-BE00-B643-ACCA-A104DFEF3C6E}" srcOrd="0" destOrd="0" presId="urn:microsoft.com/office/officeart/2005/8/layout/bProcess3"/>
    <dgm:cxn modelId="{5415980D-8042-6848-8F64-1AA7839D378B}" type="presOf" srcId="{D76FE607-42CA-8849-BCDA-876AAAA54083}" destId="{7DB901B3-9ADC-4846-9AEA-BDD2F576DED1}" srcOrd="1" destOrd="0" presId="urn:microsoft.com/office/officeart/2005/8/layout/bProcess3"/>
    <dgm:cxn modelId="{A5D8590F-6B94-A24D-B69C-AA8D7547D6D7}" type="presOf" srcId="{24AAA94C-0C24-9041-93E0-1162968D7F4F}" destId="{073779E4-4FC5-D149-BE47-D70B08D94D8C}" srcOrd="1" destOrd="0" presId="urn:microsoft.com/office/officeart/2005/8/layout/bProcess3"/>
    <dgm:cxn modelId="{A43F8D18-8B3C-8744-91DE-26452C3AC44E}" type="presOf" srcId="{501B1517-7D1E-644D-8F6C-717C99A6746E}" destId="{0198526B-9E99-094E-A63B-A7964256DE6C}" srcOrd="0" destOrd="0" presId="urn:microsoft.com/office/officeart/2005/8/layout/bProcess3"/>
    <dgm:cxn modelId="{086FBE1A-F530-B446-9CC3-2B58ADDD3D84}" srcId="{CFD9517A-0286-BA42-B1F9-CFE96AEA75F6}" destId="{67BC980F-2E8E-6343-A746-B087A6999584}" srcOrd="4" destOrd="0" parTransId="{1C40FC38-DD07-6B46-ACFA-7A386A47B1FC}" sibTransId="{950B6E09-487E-7F44-9172-9970A0DEB5F1}"/>
    <dgm:cxn modelId="{6D02FE23-06BF-DB41-AF44-A61228777649}" type="presOf" srcId="{00252C9C-1A10-7149-A6CD-C2B0A59F32FB}" destId="{4A2D6E1F-C837-D74A-822D-53FEE2A9B305}" srcOrd="0" destOrd="0" presId="urn:microsoft.com/office/officeart/2005/8/layout/bProcess3"/>
    <dgm:cxn modelId="{29904425-9AC8-9C4C-B367-EFF1135F2AAD}" type="presOf" srcId="{5325F2AC-BDDF-FE4C-8B7B-0DB875FD8BE3}" destId="{DD61E98F-6148-8A47-AB40-5663C5878B1C}" srcOrd="1" destOrd="0" presId="urn:microsoft.com/office/officeart/2005/8/layout/bProcess3"/>
    <dgm:cxn modelId="{7DD8EC2D-2F26-1A42-AB54-7A177A08C02A}" type="presOf" srcId="{950B6E09-487E-7F44-9172-9970A0DEB5F1}" destId="{7E06D373-087F-D445-BC1F-64C0246B49C6}" srcOrd="0" destOrd="0" presId="urn:microsoft.com/office/officeart/2005/8/layout/bProcess3"/>
    <dgm:cxn modelId="{D94B1A30-9378-9A42-BAAF-84FF71006DB5}" srcId="{CFD9517A-0286-BA42-B1F9-CFE96AEA75F6}" destId="{501B1517-7D1E-644D-8F6C-717C99A6746E}" srcOrd="5" destOrd="0" parTransId="{E366B742-9BE3-744F-B873-F0C394F4860B}" sibTransId="{B05BF39A-8AFF-6B4A-8366-448043583B26}"/>
    <dgm:cxn modelId="{0A7B3A34-871E-874F-BDBD-B86A04AB1FFB}" type="presOf" srcId="{2BDBB4AB-3637-7D49-A46B-F590F6C0E6F7}" destId="{CB5041FB-7346-7D40-B8B0-00BB0F95F496}" srcOrd="1" destOrd="0" presId="urn:microsoft.com/office/officeart/2005/8/layout/bProcess3"/>
    <dgm:cxn modelId="{F51DFC3C-3E68-1343-97CC-443CCDCEF010}" type="presOf" srcId="{CCF7C57B-4FC8-954C-93C6-C53BFCCE6BC2}" destId="{22FED4DD-211B-AC43-AEE2-5D42F83700CA}" srcOrd="0" destOrd="0" presId="urn:microsoft.com/office/officeart/2005/8/layout/bProcess3"/>
    <dgm:cxn modelId="{A6A2023F-EFCC-B847-8393-43FCC9370471}" type="presOf" srcId="{B05BF39A-8AFF-6B4A-8366-448043583B26}" destId="{717685B3-1929-3E42-BD0E-EED66BF90BF2}" srcOrd="0" destOrd="0" presId="urn:microsoft.com/office/officeart/2005/8/layout/bProcess3"/>
    <dgm:cxn modelId="{4229864C-2EB5-E844-B273-539047EC5261}" type="presOf" srcId="{ACD61251-4920-CD49-A688-9EE1D5DA6F81}" destId="{AF35C37F-8750-0C42-B6AA-0AE2D7AF2B32}" srcOrd="1" destOrd="0" presId="urn:microsoft.com/office/officeart/2005/8/layout/bProcess3"/>
    <dgm:cxn modelId="{A922B04E-8692-0643-A38F-51F53A6F1A52}" type="presOf" srcId="{9D97891C-E59F-CB4A-9CB7-FBFA9870DED3}" destId="{99BA7091-40D8-DF41-B277-261772430543}" srcOrd="1" destOrd="0" presId="urn:microsoft.com/office/officeart/2005/8/layout/bProcess3"/>
    <dgm:cxn modelId="{12FD6350-E20B-7E42-92BA-57683C40FDFB}" type="presOf" srcId="{CF59A9E8-5B50-CF4D-9A13-86D39707A038}" destId="{E7B794D7-CF07-9D46-AB8D-0AFFDE352E40}" srcOrd="0" destOrd="0" presId="urn:microsoft.com/office/officeart/2005/8/layout/bProcess3"/>
    <dgm:cxn modelId="{7861F750-1AE9-1349-92EF-077515AD0B87}" type="presOf" srcId="{DBAE5C4F-759D-D54A-9F67-80F309E8AE0D}" destId="{800EE1B0-F59E-F145-A59D-11975F6C47D3}" srcOrd="0" destOrd="0" presId="urn:microsoft.com/office/officeart/2005/8/layout/bProcess3"/>
    <dgm:cxn modelId="{A6547A5B-5515-E34D-AA9B-5BC2B3F93797}" type="presOf" srcId="{CF59A9E8-5B50-CF4D-9A13-86D39707A038}" destId="{423AE8FE-5206-CA4D-9774-769484F4872F}" srcOrd="1" destOrd="0" presId="urn:microsoft.com/office/officeart/2005/8/layout/bProcess3"/>
    <dgm:cxn modelId="{079DBE65-572E-E74A-ACE3-C9DE7E6FEA20}" srcId="{CFD9517A-0286-BA42-B1F9-CFE96AEA75F6}" destId="{DD66CFF7-68ED-DB44-B9C0-DFA70A2BF2B5}" srcOrd="10" destOrd="0" parTransId="{99E8CFC9-5852-104F-80A5-FF9C65AF9B0B}" sibTransId="{9D97891C-E59F-CB4A-9CB7-FBFA9870DED3}"/>
    <dgm:cxn modelId="{DB2C286C-7DBD-5345-BF8D-058E0D859DCF}" type="presOf" srcId="{ACD61251-4920-CD49-A688-9EE1D5DA6F81}" destId="{0BFA0BCF-5413-924C-BD2D-6211979BAD8C}" srcOrd="0" destOrd="0" presId="urn:microsoft.com/office/officeart/2005/8/layout/bProcess3"/>
    <dgm:cxn modelId="{406CF071-12A3-2340-8F52-B7F480E0AA61}" type="presOf" srcId="{950B6E09-487E-7F44-9172-9970A0DEB5F1}" destId="{8487CBB3-9AB0-104A-B11D-9F957330460C}" srcOrd="1" destOrd="0" presId="urn:microsoft.com/office/officeart/2005/8/layout/bProcess3"/>
    <dgm:cxn modelId="{EE161C72-2E99-EE49-A7D8-D92F5573495D}" type="presOf" srcId="{67BC980F-2E8E-6343-A746-B087A6999584}" destId="{4E22C032-557F-A74A-BE3C-0852B7008AF2}" srcOrd="0" destOrd="0" presId="urn:microsoft.com/office/officeart/2005/8/layout/bProcess3"/>
    <dgm:cxn modelId="{97170073-0D8E-5342-B005-8F6B3FBEB770}" srcId="{CFD9517A-0286-BA42-B1F9-CFE96AEA75F6}" destId="{A817E2B4-A814-8941-A1E2-51D138B4E5DA}" srcOrd="11" destOrd="0" parTransId="{A4E40438-49D4-9D4A-8363-D4D3D996F67C}" sibTransId="{A6B7C70A-2F4C-FE4E-B3CB-02D5B310E723}"/>
    <dgm:cxn modelId="{B4F4D574-5AB0-774D-BF54-92A8E36599D4}" type="presOf" srcId="{B05BF39A-8AFF-6B4A-8366-448043583B26}" destId="{470E1FD8-9BEB-AA4B-8132-0C52E104691E}" srcOrd="1" destOrd="0" presId="urn:microsoft.com/office/officeart/2005/8/layout/bProcess3"/>
    <dgm:cxn modelId="{3F89BB77-894C-034E-8C04-120C20939340}" srcId="{CFD9517A-0286-BA42-B1F9-CFE96AEA75F6}" destId="{2C5CE91E-9DB8-2041-AA20-3EF0B7083450}" srcOrd="3" destOrd="0" parTransId="{8E7B9197-1CAC-0A4A-8C07-395A4830F0EA}" sibTransId="{ACD61251-4920-CD49-A688-9EE1D5DA6F81}"/>
    <dgm:cxn modelId="{C6332E80-6B23-D84C-8AAC-193228118FE8}" srcId="{CFD9517A-0286-BA42-B1F9-CFE96AEA75F6}" destId="{DBAE5C4F-759D-D54A-9F67-80F309E8AE0D}" srcOrd="7" destOrd="0" parTransId="{B5606F10-7BA8-864B-B8F1-C194B26DD840}" sibTransId="{2BDBB4AB-3637-7D49-A46B-F590F6C0E6F7}"/>
    <dgm:cxn modelId="{B6A07580-B354-0A45-A15D-D8CE3157F58D}" type="presOf" srcId="{09F651B0-C5B9-C240-9DF5-4C9B3E92D017}" destId="{907B4282-1C2D-1B46-8180-98C284DD9F3A}" srcOrd="1" destOrd="0" presId="urn:microsoft.com/office/officeart/2005/8/layout/bProcess3"/>
    <dgm:cxn modelId="{A0EBDF84-25B6-E741-8028-32592D6FB402}" type="presOf" srcId="{2BDBB4AB-3637-7D49-A46B-F590F6C0E6F7}" destId="{E69FAA32-1B67-C84A-AD6D-2EE3C5B1E28B}" srcOrd="0" destOrd="0" presId="urn:microsoft.com/office/officeart/2005/8/layout/bProcess3"/>
    <dgm:cxn modelId="{C95A6288-EB5B-6049-B4B0-F7BB029BAC4B}" type="presOf" srcId="{5A4CD135-5DB6-AE4B-A9F7-CB7AF52B4C15}" destId="{B2FDBF95-7F88-7047-B8C1-7DBC1258E83B}" srcOrd="0" destOrd="0" presId="urn:microsoft.com/office/officeart/2005/8/layout/bProcess3"/>
    <dgm:cxn modelId="{B2626A93-60B1-224E-A0CF-B0DA579055E1}" srcId="{CFD9517A-0286-BA42-B1F9-CFE96AEA75F6}" destId="{B265F630-5C25-094D-9264-ECC08B06B305}" srcOrd="2" destOrd="0" parTransId="{5E36D4A2-68D2-ED42-B2F8-E7F6E406C062}" sibTransId="{09F651B0-C5B9-C240-9DF5-4C9B3E92D017}"/>
    <dgm:cxn modelId="{CA42ED9A-2A1E-B246-9B2D-E5B15A8B2C2C}" srcId="{CFD9517A-0286-BA42-B1F9-CFE96AEA75F6}" destId="{5A4CD135-5DB6-AE4B-A9F7-CB7AF52B4C15}" srcOrd="8" destOrd="0" parTransId="{45D4BD90-82B6-304B-B371-4EA1031A9E01}" sibTransId="{D76FE607-42CA-8849-BCDA-876AAAA54083}"/>
    <dgm:cxn modelId="{CB8D939B-6A79-F94E-9D27-DF2482D3CD2C}" srcId="{CFD9517A-0286-BA42-B1F9-CFE96AEA75F6}" destId="{6C082ACD-86A2-AB4B-8622-FB79CB37051D}" srcOrd="1" destOrd="0" parTransId="{3CC9A632-309C-C140-808C-1636670A7B8F}" sibTransId="{5325F2AC-BDDF-FE4C-8B7B-0DB875FD8BE3}"/>
    <dgm:cxn modelId="{8A3B689C-2E04-6A43-8131-B2CD33097C55}" type="presOf" srcId="{A14030F5-513A-B04C-B014-6F02FFF9253D}" destId="{1661F149-D174-A04B-8C0B-B10F36A6CC1C}" srcOrd="0" destOrd="0" presId="urn:microsoft.com/office/officeart/2005/8/layout/bProcess3"/>
    <dgm:cxn modelId="{BE580CA5-9D1F-3845-B2DA-74517C7C8F89}" srcId="{CFD9517A-0286-BA42-B1F9-CFE96AEA75F6}" destId="{A14030F5-513A-B04C-B014-6F02FFF9253D}" srcOrd="9" destOrd="0" parTransId="{0923A3E5-5417-384D-BFF6-2E0FB37CDB86}" sibTransId="{CF59A9E8-5B50-CF4D-9A13-86D39707A038}"/>
    <dgm:cxn modelId="{BF59E5A8-F70F-9F40-984B-04BC7BA9A0D2}" type="presOf" srcId="{A817E2B4-A814-8941-A1E2-51D138B4E5DA}" destId="{3E84D78F-2462-6A44-BFD4-5BA640C78392}" srcOrd="0" destOrd="0" presId="urn:microsoft.com/office/officeart/2005/8/layout/bProcess3"/>
    <dgm:cxn modelId="{AA6E54AE-DE62-094D-8254-99A6EE43C0B3}" type="presOf" srcId="{D76FE607-42CA-8849-BCDA-876AAAA54083}" destId="{B65D4EBB-48DE-8843-9402-75175F08E006}" srcOrd="0" destOrd="0" presId="urn:microsoft.com/office/officeart/2005/8/layout/bProcess3"/>
    <dgm:cxn modelId="{9C356BAE-705A-4144-9BD4-B76AE458E381}" type="presOf" srcId="{5325F2AC-BDDF-FE4C-8B7B-0DB875FD8BE3}" destId="{B7AE914D-6778-214A-9772-FFDB46EC7ABA}" srcOrd="0" destOrd="0" presId="urn:microsoft.com/office/officeart/2005/8/layout/bProcess3"/>
    <dgm:cxn modelId="{C5F7BDB0-BC15-944B-9BE0-30E039058297}" type="presOf" srcId="{D98612B1-1122-AF4C-B012-056E0B11B8E8}" destId="{A19117AB-1F42-134C-ABD8-4BDC33F95137}" srcOrd="0" destOrd="0" presId="urn:microsoft.com/office/officeart/2005/8/layout/bProcess3"/>
    <dgm:cxn modelId="{F732A9B7-20C2-2249-9D48-A28FEB4E61F4}" type="presOf" srcId="{CCF7C57B-4FC8-954C-93C6-C53BFCCE6BC2}" destId="{7BB2DBAB-18EB-884B-AE8D-1F477C59FD3A}" srcOrd="1" destOrd="0" presId="urn:microsoft.com/office/officeart/2005/8/layout/bProcess3"/>
    <dgm:cxn modelId="{2EBBE7BF-FCD2-9A4A-80D1-914AA4E3C024}" type="presOf" srcId="{B265F630-5C25-094D-9264-ECC08B06B305}" destId="{B995F1CB-F117-2946-B13A-F86514E42A38}" srcOrd="0" destOrd="0" presId="urn:microsoft.com/office/officeart/2005/8/layout/bProcess3"/>
    <dgm:cxn modelId="{3E3F47CE-C1DF-6947-8C83-96D371C580BA}" type="presOf" srcId="{9D97891C-E59F-CB4A-9CB7-FBFA9870DED3}" destId="{E5CD745B-7630-3F41-B48F-4E791DC97B34}" srcOrd="0" destOrd="0" presId="urn:microsoft.com/office/officeart/2005/8/layout/bProcess3"/>
    <dgm:cxn modelId="{F84231D3-7290-C040-8B0B-AA0D2120F0C7}" type="presOf" srcId="{6C082ACD-86A2-AB4B-8622-FB79CB37051D}" destId="{F4EA5679-5DF7-EF4C-9437-60321BD588AA}" srcOrd="0" destOrd="0" presId="urn:microsoft.com/office/officeart/2005/8/layout/bProcess3"/>
    <dgm:cxn modelId="{372F57E3-71C7-D64A-BB91-DB50BAE628F2}" srcId="{CFD9517A-0286-BA42-B1F9-CFE96AEA75F6}" destId="{D98612B1-1122-AF4C-B012-056E0B11B8E8}" srcOrd="6" destOrd="0" parTransId="{0674A9F5-0FF2-BE47-8BD6-D764A1F35688}" sibTransId="{24AAA94C-0C24-9041-93E0-1162968D7F4F}"/>
    <dgm:cxn modelId="{C2D3DFE9-D51C-A64B-8BD4-6729D1E3DE87}" srcId="{CFD9517A-0286-BA42-B1F9-CFE96AEA75F6}" destId="{00252C9C-1A10-7149-A6CD-C2B0A59F32FB}" srcOrd="0" destOrd="0" parTransId="{9EA5A5A5-63C6-7F49-9317-8C70EB8DD2CA}" sibTransId="{CCF7C57B-4FC8-954C-93C6-C53BFCCE6BC2}"/>
    <dgm:cxn modelId="{902F09EB-E88C-1E45-BB6A-025138EC66D9}" type="presOf" srcId="{CFD9517A-0286-BA42-B1F9-CFE96AEA75F6}" destId="{6F9D6EA7-9BFF-464D-BFAC-9C020D05EC3E}" srcOrd="0" destOrd="0" presId="urn:microsoft.com/office/officeart/2005/8/layout/bProcess3"/>
    <dgm:cxn modelId="{62576EF7-608D-1449-9AF0-937E116B3A68}" type="presOf" srcId="{24AAA94C-0C24-9041-93E0-1162968D7F4F}" destId="{B10D137C-4BF4-3D42-B1BB-366981CC94BD}" srcOrd="0" destOrd="0" presId="urn:microsoft.com/office/officeart/2005/8/layout/bProcess3"/>
    <dgm:cxn modelId="{AB41BCAF-36CC-C14A-ABCB-F40D957B8C76}" type="presParOf" srcId="{6F9D6EA7-9BFF-464D-BFAC-9C020D05EC3E}" destId="{4A2D6E1F-C837-D74A-822D-53FEE2A9B305}" srcOrd="0" destOrd="0" presId="urn:microsoft.com/office/officeart/2005/8/layout/bProcess3"/>
    <dgm:cxn modelId="{3EFA6864-F23E-0347-9141-854A8F034A6D}" type="presParOf" srcId="{6F9D6EA7-9BFF-464D-BFAC-9C020D05EC3E}" destId="{22FED4DD-211B-AC43-AEE2-5D42F83700CA}" srcOrd="1" destOrd="0" presId="urn:microsoft.com/office/officeart/2005/8/layout/bProcess3"/>
    <dgm:cxn modelId="{DAF324BE-5E2B-7146-8915-F841411F33F7}" type="presParOf" srcId="{22FED4DD-211B-AC43-AEE2-5D42F83700CA}" destId="{7BB2DBAB-18EB-884B-AE8D-1F477C59FD3A}" srcOrd="0" destOrd="0" presId="urn:microsoft.com/office/officeart/2005/8/layout/bProcess3"/>
    <dgm:cxn modelId="{EC1F4916-8B4B-8949-BE41-FDD1D289DED5}" type="presParOf" srcId="{6F9D6EA7-9BFF-464D-BFAC-9C020D05EC3E}" destId="{F4EA5679-5DF7-EF4C-9437-60321BD588AA}" srcOrd="2" destOrd="0" presId="urn:microsoft.com/office/officeart/2005/8/layout/bProcess3"/>
    <dgm:cxn modelId="{EFB96B30-C290-9449-8306-28E8EBE90005}" type="presParOf" srcId="{6F9D6EA7-9BFF-464D-BFAC-9C020D05EC3E}" destId="{B7AE914D-6778-214A-9772-FFDB46EC7ABA}" srcOrd="3" destOrd="0" presId="urn:microsoft.com/office/officeart/2005/8/layout/bProcess3"/>
    <dgm:cxn modelId="{5F272E70-7898-B743-BDC1-6EB3D18DA0B1}" type="presParOf" srcId="{B7AE914D-6778-214A-9772-FFDB46EC7ABA}" destId="{DD61E98F-6148-8A47-AB40-5663C5878B1C}" srcOrd="0" destOrd="0" presId="urn:microsoft.com/office/officeart/2005/8/layout/bProcess3"/>
    <dgm:cxn modelId="{9A24FDF3-818E-7747-8CFB-BADD6357ADCA}" type="presParOf" srcId="{6F9D6EA7-9BFF-464D-BFAC-9C020D05EC3E}" destId="{B995F1CB-F117-2946-B13A-F86514E42A38}" srcOrd="4" destOrd="0" presId="urn:microsoft.com/office/officeart/2005/8/layout/bProcess3"/>
    <dgm:cxn modelId="{591FD5FF-2410-C248-A751-E6D117CDC583}" type="presParOf" srcId="{6F9D6EA7-9BFF-464D-BFAC-9C020D05EC3E}" destId="{DC8B7FB4-BE00-B643-ACCA-A104DFEF3C6E}" srcOrd="5" destOrd="0" presId="urn:microsoft.com/office/officeart/2005/8/layout/bProcess3"/>
    <dgm:cxn modelId="{4D5A0969-D925-FA43-9F9D-D76EB018C1B2}" type="presParOf" srcId="{DC8B7FB4-BE00-B643-ACCA-A104DFEF3C6E}" destId="{907B4282-1C2D-1B46-8180-98C284DD9F3A}" srcOrd="0" destOrd="0" presId="urn:microsoft.com/office/officeart/2005/8/layout/bProcess3"/>
    <dgm:cxn modelId="{5594A328-66AE-2E43-8895-93EF0B0FC9F3}" type="presParOf" srcId="{6F9D6EA7-9BFF-464D-BFAC-9C020D05EC3E}" destId="{2D735DD4-968D-794C-99DC-0192BF223E54}" srcOrd="6" destOrd="0" presId="urn:microsoft.com/office/officeart/2005/8/layout/bProcess3"/>
    <dgm:cxn modelId="{FBEE0BAC-5336-F641-A440-1AE9DA5A287D}" type="presParOf" srcId="{6F9D6EA7-9BFF-464D-BFAC-9C020D05EC3E}" destId="{0BFA0BCF-5413-924C-BD2D-6211979BAD8C}" srcOrd="7" destOrd="0" presId="urn:microsoft.com/office/officeart/2005/8/layout/bProcess3"/>
    <dgm:cxn modelId="{B02BB0A7-2A90-1045-BA69-5544AC14072D}" type="presParOf" srcId="{0BFA0BCF-5413-924C-BD2D-6211979BAD8C}" destId="{AF35C37F-8750-0C42-B6AA-0AE2D7AF2B32}" srcOrd="0" destOrd="0" presId="urn:microsoft.com/office/officeart/2005/8/layout/bProcess3"/>
    <dgm:cxn modelId="{8C7D9716-D5A6-3943-880B-633B07378C62}" type="presParOf" srcId="{6F9D6EA7-9BFF-464D-BFAC-9C020D05EC3E}" destId="{4E22C032-557F-A74A-BE3C-0852B7008AF2}" srcOrd="8" destOrd="0" presId="urn:microsoft.com/office/officeart/2005/8/layout/bProcess3"/>
    <dgm:cxn modelId="{3ACE4FBC-BC9F-ED40-9635-148C76B9A033}" type="presParOf" srcId="{6F9D6EA7-9BFF-464D-BFAC-9C020D05EC3E}" destId="{7E06D373-087F-D445-BC1F-64C0246B49C6}" srcOrd="9" destOrd="0" presId="urn:microsoft.com/office/officeart/2005/8/layout/bProcess3"/>
    <dgm:cxn modelId="{4ACC9E39-80B3-F341-A6B8-15B18CA20212}" type="presParOf" srcId="{7E06D373-087F-D445-BC1F-64C0246B49C6}" destId="{8487CBB3-9AB0-104A-B11D-9F957330460C}" srcOrd="0" destOrd="0" presId="urn:microsoft.com/office/officeart/2005/8/layout/bProcess3"/>
    <dgm:cxn modelId="{534D50B1-AD59-DE49-A97C-A01F48BA693D}" type="presParOf" srcId="{6F9D6EA7-9BFF-464D-BFAC-9C020D05EC3E}" destId="{0198526B-9E99-094E-A63B-A7964256DE6C}" srcOrd="10" destOrd="0" presId="urn:microsoft.com/office/officeart/2005/8/layout/bProcess3"/>
    <dgm:cxn modelId="{36DE3F93-4276-E64B-88A1-525AE69B89E0}" type="presParOf" srcId="{6F9D6EA7-9BFF-464D-BFAC-9C020D05EC3E}" destId="{717685B3-1929-3E42-BD0E-EED66BF90BF2}" srcOrd="11" destOrd="0" presId="urn:microsoft.com/office/officeart/2005/8/layout/bProcess3"/>
    <dgm:cxn modelId="{8354CF4A-CE28-4545-9BB5-6F9EDA761EEB}" type="presParOf" srcId="{717685B3-1929-3E42-BD0E-EED66BF90BF2}" destId="{470E1FD8-9BEB-AA4B-8132-0C52E104691E}" srcOrd="0" destOrd="0" presId="urn:microsoft.com/office/officeart/2005/8/layout/bProcess3"/>
    <dgm:cxn modelId="{6023137E-E90D-3B45-8495-0D7B93E7A7B2}" type="presParOf" srcId="{6F9D6EA7-9BFF-464D-BFAC-9C020D05EC3E}" destId="{A19117AB-1F42-134C-ABD8-4BDC33F95137}" srcOrd="12" destOrd="0" presId="urn:microsoft.com/office/officeart/2005/8/layout/bProcess3"/>
    <dgm:cxn modelId="{7A410762-5E9B-434F-BDCB-93CFABF4B88B}" type="presParOf" srcId="{6F9D6EA7-9BFF-464D-BFAC-9C020D05EC3E}" destId="{B10D137C-4BF4-3D42-B1BB-366981CC94BD}" srcOrd="13" destOrd="0" presId="urn:microsoft.com/office/officeart/2005/8/layout/bProcess3"/>
    <dgm:cxn modelId="{7E81D640-D568-9B4C-AFC1-6AB72CA65D1F}" type="presParOf" srcId="{B10D137C-4BF4-3D42-B1BB-366981CC94BD}" destId="{073779E4-4FC5-D149-BE47-D70B08D94D8C}" srcOrd="0" destOrd="0" presId="urn:microsoft.com/office/officeart/2005/8/layout/bProcess3"/>
    <dgm:cxn modelId="{C3256E9F-7A6F-0443-B697-F46386996E43}" type="presParOf" srcId="{6F9D6EA7-9BFF-464D-BFAC-9C020D05EC3E}" destId="{800EE1B0-F59E-F145-A59D-11975F6C47D3}" srcOrd="14" destOrd="0" presId="urn:microsoft.com/office/officeart/2005/8/layout/bProcess3"/>
    <dgm:cxn modelId="{568ED692-3C98-614E-B7E7-C2A896867F21}" type="presParOf" srcId="{6F9D6EA7-9BFF-464D-BFAC-9C020D05EC3E}" destId="{E69FAA32-1B67-C84A-AD6D-2EE3C5B1E28B}" srcOrd="15" destOrd="0" presId="urn:microsoft.com/office/officeart/2005/8/layout/bProcess3"/>
    <dgm:cxn modelId="{661D9A92-D893-F146-938F-9258DAA560FC}" type="presParOf" srcId="{E69FAA32-1B67-C84A-AD6D-2EE3C5B1E28B}" destId="{CB5041FB-7346-7D40-B8B0-00BB0F95F496}" srcOrd="0" destOrd="0" presId="urn:microsoft.com/office/officeart/2005/8/layout/bProcess3"/>
    <dgm:cxn modelId="{E411F365-39C6-094A-BBEE-7D44959C3450}" type="presParOf" srcId="{6F9D6EA7-9BFF-464D-BFAC-9C020D05EC3E}" destId="{B2FDBF95-7F88-7047-B8C1-7DBC1258E83B}" srcOrd="16" destOrd="0" presId="urn:microsoft.com/office/officeart/2005/8/layout/bProcess3"/>
    <dgm:cxn modelId="{BB6D0021-B80A-494E-998E-79B57871506D}" type="presParOf" srcId="{6F9D6EA7-9BFF-464D-BFAC-9C020D05EC3E}" destId="{B65D4EBB-48DE-8843-9402-75175F08E006}" srcOrd="17" destOrd="0" presId="urn:microsoft.com/office/officeart/2005/8/layout/bProcess3"/>
    <dgm:cxn modelId="{C3205988-AE26-3744-AD0B-0EBA359AC468}" type="presParOf" srcId="{B65D4EBB-48DE-8843-9402-75175F08E006}" destId="{7DB901B3-9ADC-4846-9AEA-BDD2F576DED1}" srcOrd="0" destOrd="0" presId="urn:microsoft.com/office/officeart/2005/8/layout/bProcess3"/>
    <dgm:cxn modelId="{F6375672-24AA-5B41-AF7A-752C322847CA}" type="presParOf" srcId="{6F9D6EA7-9BFF-464D-BFAC-9C020D05EC3E}" destId="{1661F149-D174-A04B-8C0B-B10F36A6CC1C}" srcOrd="18" destOrd="0" presId="urn:microsoft.com/office/officeart/2005/8/layout/bProcess3"/>
    <dgm:cxn modelId="{0839BE04-7612-AF4C-9CD1-A91BC56D444A}" type="presParOf" srcId="{6F9D6EA7-9BFF-464D-BFAC-9C020D05EC3E}" destId="{E7B794D7-CF07-9D46-AB8D-0AFFDE352E40}" srcOrd="19" destOrd="0" presId="urn:microsoft.com/office/officeart/2005/8/layout/bProcess3"/>
    <dgm:cxn modelId="{4B4745A3-6794-7944-8FB3-5674B28BA9B2}" type="presParOf" srcId="{E7B794D7-CF07-9D46-AB8D-0AFFDE352E40}" destId="{423AE8FE-5206-CA4D-9774-769484F4872F}" srcOrd="0" destOrd="0" presId="urn:microsoft.com/office/officeart/2005/8/layout/bProcess3"/>
    <dgm:cxn modelId="{25DAC9A5-2714-4D4F-B3B4-B2064254A8B4}" type="presParOf" srcId="{6F9D6EA7-9BFF-464D-BFAC-9C020D05EC3E}" destId="{BFA56CA3-381C-DD44-82D5-330792567DF3}" srcOrd="20" destOrd="0" presId="urn:microsoft.com/office/officeart/2005/8/layout/bProcess3"/>
    <dgm:cxn modelId="{E8917F8F-B213-4346-8E31-CF935A2364FD}" type="presParOf" srcId="{6F9D6EA7-9BFF-464D-BFAC-9C020D05EC3E}" destId="{E5CD745B-7630-3F41-B48F-4E791DC97B34}" srcOrd="21" destOrd="0" presId="urn:microsoft.com/office/officeart/2005/8/layout/bProcess3"/>
    <dgm:cxn modelId="{2B7C6C0F-64C8-7C46-80F1-66710E493276}" type="presParOf" srcId="{E5CD745B-7630-3F41-B48F-4E791DC97B34}" destId="{99BA7091-40D8-DF41-B277-261772430543}" srcOrd="0" destOrd="0" presId="urn:microsoft.com/office/officeart/2005/8/layout/bProcess3"/>
    <dgm:cxn modelId="{DC5EAB4D-322E-E347-BCAF-770B3FBEFDB1}" type="presParOf" srcId="{6F9D6EA7-9BFF-464D-BFAC-9C020D05EC3E}" destId="{3E84D78F-2462-6A44-BFD4-5BA640C78392}" srcOrd="2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D4DD-211B-AC43-AEE2-5D42F83700CA}">
      <dsp:nvSpPr>
        <dsp:cNvPr id="0" name=""/>
        <dsp:cNvSpPr/>
      </dsp:nvSpPr>
      <dsp:spPr>
        <a:xfrm>
          <a:off x="1927935" y="1001354"/>
          <a:ext cx="412825" cy="91440"/>
        </a:xfrm>
        <a:custGeom>
          <a:avLst/>
          <a:gdLst/>
          <a:ahLst/>
          <a:cxnLst/>
          <a:rect l="0" t="0" r="0" b="0"/>
          <a:pathLst>
            <a:path>
              <a:moveTo>
                <a:pt x="0" y="45720"/>
              </a:moveTo>
              <a:lnTo>
                <a:pt x="412825" y="45720"/>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123262" y="1044857"/>
        <a:ext cx="22171" cy="4434"/>
      </dsp:txXfrm>
    </dsp:sp>
    <dsp:sp modelId="{4A2D6E1F-C837-D74A-822D-53FEE2A9B305}">
      <dsp:nvSpPr>
        <dsp:cNvPr id="0" name=""/>
        <dsp:cNvSpPr/>
      </dsp:nvSpPr>
      <dsp:spPr>
        <a:xfrm>
          <a:off x="1799" y="468694"/>
          <a:ext cx="1927935" cy="1156761"/>
        </a:xfrm>
        <a:prstGeom prst="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Input: </a:t>
          </a:r>
        </a:p>
        <a:p>
          <a:pPr marL="0" lvl="0" indent="0" algn="ctr" defTabSz="711200">
            <a:lnSpc>
              <a:spcPct val="90000"/>
            </a:lnSpc>
            <a:spcBef>
              <a:spcPct val="0"/>
            </a:spcBef>
            <a:spcAft>
              <a:spcPct val="35000"/>
            </a:spcAft>
            <a:buNone/>
          </a:pPr>
          <a:r>
            <a:rPr lang="en-GB" sz="1600" kern="1200" dirty="0"/>
            <a:t>128x128x3 Image tensor</a:t>
          </a:r>
        </a:p>
      </dsp:txBody>
      <dsp:txXfrm>
        <a:off x="1799" y="468694"/>
        <a:ext cx="1927935" cy="1156761"/>
      </dsp:txXfrm>
    </dsp:sp>
    <dsp:sp modelId="{B7AE914D-6778-214A-9772-FFDB46EC7ABA}">
      <dsp:nvSpPr>
        <dsp:cNvPr id="0" name=""/>
        <dsp:cNvSpPr/>
      </dsp:nvSpPr>
      <dsp:spPr>
        <a:xfrm>
          <a:off x="4299295" y="1001354"/>
          <a:ext cx="412825" cy="91440"/>
        </a:xfrm>
        <a:custGeom>
          <a:avLst/>
          <a:gdLst/>
          <a:ahLst/>
          <a:cxnLst/>
          <a:rect l="0" t="0" r="0" b="0"/>
          <a:pathLst>
            <a:path>
              <a:moveTo>
                <a:pt x="0" y="45720"/>
              </a:moveTo>
              <a:lnTo>
                <a:pt x="412825" y="45720"/>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494622" y="1044857"/>
        <a:ext cx="22171" cy="4434"/>
      </dsp:txXfrm>
    </dsp:sp>
    <dsp:sp modelId="{F4EA5679-5DF7-EF4C-9437-60321BD588AA}">
      <dsp:nvSpPr>
        <dsp:cNvPr id="0" name=""/>
        <dsp:cNvSpPr/>
      </dsp:nvSpPr>
      <dsp:spPr>
        <a:xfrm>
          <a:off x="2373160" y="468694"/>
          <a:ext cx="1927935" cy="1156761"/>
        </a:xfrm>
        <a:prstGeom prst="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800"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Resize:</a:t>
          </a:r>
        </a:p>
        <a:p>
          <a:pPr marL="0" lvl="0" indent="0" algn="ctr" defTabSz="711200">
            <a:lnSpc>
              <a:spcPct val="90000"/>
            </a:lnSpc>
            <a:spcBef>
              <a:spcPct val="0"/>
            </a:spcBef>
            <a:spcAft>
              <a:spcPct val="35000"/>
            </a:spcAft>
            <a:buNone/>
          </a:pPr>
          <a:r>
            <a:rPr lang="en-GB" sz="1600" kern="1200" dirty="0"/>
            <a:t>to 16x16x3</a:t>
          </a:r>
        </a:p>
      </dsp:txBody>
      <dsp:txXfrm>
        <a:off x="2373160" y="468694"/>
        <a:ext cx="1927935" cy="1156761"/>
      </dsp:txXfrm>
    </dsp:sp>
    <dsp:sp modelId="{E69FAA32-1B67-C84A-AD6D-2EE3C5B1E28B}">
      <dsp:nvSpPr>
        <dsp:cNvPr id="0" name=""/>
        <dsp:cNvSpPr/>
      </dsp:nvSpPr>
      <dsp:spPr>
        <a:xfrm>
          <a:off x="6670655" y="1001354"/>
          <a:ext cx="412825" cy="91440"/>
        </a:xfrm>
        <a:custGeom>
          <a:avLst/>
          <a:gdLst/>
          <a:ahLst/>
          <a:cxnLst/>
          <a:rect l="0" t="0" r="0" b="0"/>
          <a:pathLst>
            <a:path>
              <a:moveTo>
                <a:pt x="0" y="45720"/>
              </a:moveTo>
              <a:lnTo>
                <a:pt x="412825" y="45720"/>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865982" y="1044857"/>
        <a:ext cx="22171" cy="4434"/>
      </dsp:txXfrm>
    </dsp:sp>
    <dsp:sp modelId="{800EE1B0-F59E-F145-A59D-11975F6C47D3}">
      <dsp:nvSpPr>
        <dsp:cNvPr id="0" name=""/>
        <dsp:cNvSpPr/>
      </dsp:nvSpPr>
      <dsp:spPr>
        <a:xfrm>
          <a:off x="4744520" y="468694"/>
          <a:ext cx="1927935" cy="1156761"/>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Flatten</a:t>
          </a:r>
        </a:p>
      </dsp:txBody>
      <dsp:txXfrm>
        <a:off x="4744520" y="468694"/>
        <a:ext cx="1927935" cy="1156761"/>
      </dsp:txXfrm>
    </dsp:sp>
    <dsp:sp modelId="{B65D4EBB-48DE-8843-9402-75175F08E006}">
      <dsp:nvSpPr>
        <dsp:cNvPr id="0" name=""/>
        <dsp:cNvSpPr/>
      </dsp:nvSpPr>
      <dsp:spPr>
        <a:xfrm>
          <a:off x="965767" y="1623655"/>
          <a:ext cx="7114081" cy="412825"/>
        </a:xfrm>
        <a:custGeom>
          <a:avLst/>
          <a:gdLst/>
          <a:ahLst/>
          <a:cxnLst/>
          <a:rect l="0" t="0" r="0" b="0"/>
          <a:pathLst>
            <a:path>
              <a:moveTo>
                <a:pt x="7114081" y="0"/>
              </a:moveTo>
              <a:lnTo>
                <a:pt x="7114081" y="223512"/>
              </a:lnTo>
              <a:lnTo>
                <a:pt x="0" y="223512"/>
              </a:lnTo>
              <a:lnTo>
                <a:pt x="0" y="412825"/>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344610" y="1827850"/>
        <a:ext cx="356394" cy="4434"/>
      </dsp:txXfrm>
    </dsp:sp>
    <dsp:sp modelId="{B2FDBF95-7F88-7047-B8C1-7DBC1258E83B}">
      <dsp:nvSpPr>
        <dsp:cNvPr id="0" name=""/>
        <dsp:cNvSpPr/>
      </dsp:nvSpPr>
      <dsp:spPr>
        <a:xfrm>
          <a:off x="7115880" y="468694"/>
          <a:ext cx="1927935" cy="1156761"/>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Dense layer: </a:t>
          </a:r>
        </a:p>
        <a:p>
          <a:pPr marL="0" lvl="0" indent="0" algn="ctr" defTabSz="711200">
            <a:lnSpc>
              <a:spcPct val="90000"/>
            </a:lnSpc>
            <a:spcBef>
              <a:spcPct val="0"/>
            </a:spcBef>
            <a:spcAft>
              <a:spcPct val="35000"/>
            </a:spcAft>
            <a:buNone/>
          </a:pPr>
          <a:r>
            <a:rPr lang="en-GB" sz="1600" kern="1200" dirty="0"/>
            <a:t>1024 neurons</a:t>
          </a:r>
        </a:p>
        <a:p>
          <a:pPr marL="0" lvl="0" indent="0" algn="ctr" defTabSz="711200">
            <a:lnSpc>
              <a:spcPct val="90000"/>
            </a:lnSpc>
            <a:spcBef>
              <a:spcPct val="0"/>
            </a:spcBef>
            <a:spcAft>
              <a:spcPct val="35000"/>
            </a:spcAft>
            <a:buNone/>
          </a:pPr>
          <a:r>
            <a:rPr lang="en-GB" sz="1600" kern="1200" dirty="0"/>
            <a:t>Tanh activation</a:t>
          </a:r>
        </a:p>
      </dsp:txBody>
      <dsp:txXfrm>
        <a:off x="7115880" y="468694"/>
        <a:ext cx="1927935" cy="1156761"/>
      </dsp:txXfrm>
    </dsp:sp>
    <dsp:sp modelId="{E7B794D7-CF07-9D46-AB8D-0AFFDE352E40}">
      <dsp:nvSpPr>
        <dsp:cNvPr id="0" name=""/>
        <dsp:cNvSpPr/>
      </dsp:nvSpPr>
      <dsp:spPr>
        <a:xfrm>
          <a:off x="1927935" y="2601541"/>
          <a:ext cx="412825" cy="91440"/>
        </a:xfrm>
        <a:custGeom>
          <a:avLst/>
          <a:gdLst/>
          <a:ahLst/>
          <a:cxnLst/>
          <a:rect l="0" t="0" r="0" b="0"/>
          <a:pathLst>
            <a:path>
              <a:moveTo>
                <a:pt x="0" y="45720"/>
              </a:moveTo>
              <a:lnTo>
                <a:pt x="412825" y="45720"/>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123262" y="2645044"/>
        <a:ext cx="22171" cy="4434"/>
      </dsp:txXfrm>
    </dsp:sp>
    <dsp:sp modelId="{1661F149-D174-A04B-8C0B-B10F36A6CC1C}">
      <dsp:nvSpPr>
        <dsp:cNvPr id="0" name=""/>
        <dsp:cNvSpPr/>
      </dsp:nvSpPr>
      <dsp:spPr>
        <a:xfrm>
          <a:off x="1799" y="2068880"/>
          <a:ext cx="1927935" cy="1156761"/>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GB" sz="1600" kern="1200" dirty="0"/>
            <a:t>Dense layer: </a:t>
          </a:r>
        </a:p>
        <a:p>
          <a:pPr marL="0" lvl="0" indent="0" algn="ctr" defTabSz="711200">
            <a:lnSpc>
              <a:spcPct val="100000"/>
            </a:lnSpc>
            <a:spcBef>
              <a:spcPct val="0"/>
            </a:spcBef>
            <a:spcAft>
              <a:spcPct val="35000"/>
            </a:spcAft>
            <a:buNone/>
          </a:pPr>
          <a:r>
            <a:rPr lang="en-GB" sz="1600" kern="1200" dirty="0"/>
            <a:t>256 neurons</a:t>
          </a:r>
        </a:p>
        <a:p>
          <a:pPr marL="0" lvl="0" indent="0" algn="ctr" defTabSz="711200">
            <a:lnSpc>
              <a:spcPct val="100000"/>
            </a:lnSpc>
            <a:spcBef>
              <a:spcPct val="0"/>
            </a:spcBef>
            <a:spcAft>
              <a:spcPct val="35000"/>
            </a:spcAft>
            <a:buNone/>
          </a:pPr>
          <a:r>
            <a:rPr lang="en-GB" sz="1600" kern="1200" dirty="0"/>
            <a:t>Tanh activation</a:t>
          </a:r>
        </a:p>
      </dsp:txBody>
      <dsp:txXfrm>
        <a:off x="1799" y="2068880"/>
        <a:ext cx="1927935" cy="1156761"/>
      </dsp:txXfrm>
    </dsp:sp>
    <dsp:sp modelId="{E5CD745B-7630-3F41-B48F-4E791DC97B34}">
      <dsp:nvSpPr>
        <dsp:cNvPr id="0" name=""/>
        <dsp:cNvSpPr/>
      </dsp:nvSpPr>
      <dsp:spPr>
        <a:xfrm>
          <a:off x="4299295" y="2601541"/>
          <a:ext cx="412825" cy="91440"/>
        </a:xfrm>
        <a:custGeom>
          <a:avLst/>
          <a:gdLst/>
          <a:ahLst/>
          <a:cxnLst/>
          <a:rect l="0" t="0" r="0" b="0"/>
          <a:pathLst>
            <a:path>
              <a:moveTo>
                <a:pt x="0" y="45720"/>
              </a:moveTo>
              <a:lnTo>
                <a:pt x="412825" y="45720"/>
              </a:lnTo>
            </a:path>
          </a:pathLst>
        </a:custGeom>
        <a:noFill/>
        <a:ln w="9525" cap="flat"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494622" y="2645044"/>
        <a:ext cx="22171" cy="4434"/>
      </dsp:txXfrm>
    </dsp:sp>
    <dsp:sp modelId="{BFA56CA3-381C-DD44-82D5-330792567DF3}">
      <dsp:nvSpPr>
        <dsp:cNvPr id="0" name=""/>
        <dsp:cNvSpPr/>
      </dsp:nvSpPr>
      <dsp:spPr>
        <a:xfrm>
          <a:off x="2373160" y="2068880"/>
          <a:ext cx="1927935" cy="1156761"/>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Dense layer: </a:t>
          </a:r>
        </a:p>
        <a:p>
          <a:pPr marL="0" lvl="0" indent="0" algn="ctr" defTabSz="711200">
            <a:lnSpc>
              <a:spcPct val="90000"/>
            </a:lnSpc>
            <a:spcBef>
              <a:spcPct val="0"/>
            </a:spcBef>
            <a:spcAft>
              <a:spcPct val="35000"/>
            </a:spcAft>
            <a:buNone/>
          </a:pPr>
          <a:r>
            <a:rPr lang="en-GB" sz="1600" kern="1200" dirty="0"/>
            <a:t>8 neurons</a:t>
          </a:r>
        </a:p>
        <a:p>
          <a:pPr marL="0" lvl="0" indent="0" algn="ctr" defTabSz="711200">
            <a:lnSpc>
              <a:spcPct val="90000"/>
            </a:lnSpc>
            <a:spcBef>
              <a:spcPct val="0"/>
            </a:spcBef>
            <a:spcAft>
              <a:spcPct val="35000"/>
            </a:spcAft>
            <a:buNone/>
          </a:pPr>
          <a:r>
            <a:rPr lang="en-GB" sz="1600" kern="1200" dirty="0" err="1"/>
            <a:t>Softmax</a:t>
          </a:r>
          <a:r>
            <a:rPr lang="en-GB" sz="1600" kern="1200" dirty="0"/>
            <a:t> activation</a:t>
          </a:r>
        </a:p>
      </dsp:txBody>
      <dsp:txXfrm>
        <a:off x="2373160" y="2068880"/>
        <a:ext cx="1927935" cy="1156761"/>
      </dsp:txXfrm>
    </dsp:sp>
    <dsp:sp modelId="{3E84D78F-2462-6A44-BFD4-5BA640C78392}">
      <dsp:nvSpPr>
        <dsp:cNvPr id="0" name=""/>
        <dsp:cNvSpPr/>
      </dsp:nvSpPr>
      <dsp:spPr>
        <a:xfrm>
          <a:off x="4744520" y="2068880"/>
          <a:ext cx="1927935" cy="1156761"/>
        </a:xfrm>
        <a:prstGeom prst="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a:t>Output: </a:t>
          </a:r>
        </a:p>
        <a:p>
          <a:pPr marL="0" lvl="0" indent="0" algn="ctr" defTabSz="711200">
            <a:lnSpc>
              <a:spcPct val="90000"/>
            </a:lnSpc>
            <a:spcBef>
              <a:spcPct val="0"/>
            </a:spcBef>
            <a:spcAft>
              <a:spcPct val="35000"/>
            </a:spcAft>
            <a:buNone/>
          </a:pPr>
          <a:r>
            <a:rPr lang="en-GB" sz="1600" kern="1200"/>
            <a:t>1 of 8 classes</a:t>
          </a:r>
        </a:p>
      </dsp:txBody>
      <dsp:txXfrm>
        <a:off x="4744520" y="2068880"/>
        <a:ext cx="1927935" cy="1156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D4DD-211B-AC43-AEE2-5D42F83700CA}">
      <dsp:nvSpPr>
        <dsp:cNvPr id="0" name=""/>
        <dsp:cNvSpPr/>
      </dsp:nvSpPr>
      <dsp:spPr>
        <a:xfrm>
          <a:off x="2082315" y="500109"/>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264669" y="543746"/>
        <a:ext cx="20805" cy="4165"/>
      </dsp:txXfrm>
    </dsp:sp>
    <dsp:sp modelId="{4A2D6E1F-C837-D74A-822D-53FEE2A9B305}">
      <dsp:nvSpPr>
        <dsp:cNvPr id="0" name=""/>
        <dsp:cNvSpPr/>
      </dsp:nvSpPr>
      <dsp:spPr>
        <a:xfrm>
          <a:off x="274920" y="3070"/>
          <a:ext cx="1809194" cy="1085516"/>
        </a:xfrm>
        <a:prstGeom prst="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Input: </a:t>
          </a:r>
        </a:p>
        <a:p>
          <a:pPr marL="0" lvl="0" indent="0" algn="ctr" defTabSz="666750">
            <a:lnSpc>
              <a:spcPct val="90000"/>
            </a:lnSpc>
            <a:spcBef>
              <a:spcPct val="0"/>
            </a:spcBef>
            <a:spcAft>
              <a:spcPct val="35000"/>
            </a:spcAft>
            <a:buNone/>
          </a:pPr>
          <a:r>
            <a:rPr lang="en-GB" sz="1500" kern="1200" dirty="0"/>
            <a:t>128x128x3 Image tensor</a:t>
          </a:r>
        </a:p>
      </dsp:txBody>
      <dsp:txXfrm>
        <a:off x="274920" y="3070"/>
        <a:ext cx="1809194" cy="1085516"/>
      </dsp:txXfrm>
    </dsp:sp>
    <dsp:sp modelId="{B7AE914D-6778-214A-9772-FFDB46EC7ABA}">
      <dsp:nvSpPr>
        <dsp:cNvPr id="0" name=""/>
        <dsp:cNvSpPr/>
      </dsp:nvSpPr>
      <dsp:spPr>
        <a:xfrm>
          <a:off x="4307624" y="500109"/>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489979" y="543746"/>
        <a:ext cx="20805" cy="4165"/>
      </dsp:txXfrm>
    </dsp:sp>
    <dsp:sp modelId="{F4EA5679-5DF7-EF4C-9437-60321BD588AA}">
      <dsp:nvSpPr>
        <dsp:cNvPr id="0" name=""/>
        <dsp:cNvSpPr/>
      </dsp:nvSpPr>
      <dsp:spPr>
        <a:xfrm>
          <a:off x="2500229" y="3070"/>
          <a:ext cx="1809194" cy="1085516"/>
        </a:xfrm>
        <a:prstGeom prst="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80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Convolution: </a:t>
          </a:r>
        </a:p>
        <a:p>
          <a:pPr marL="0" lvl="0" indent="0" algn="ctr" defTabSz="666750">
            <a:lnSpc>
              <a:spcPct val="90000"/>
            </a:lnSpc>
            <a:spcBef>
              <a:spcPct val="0"/>
            </a:spcBef>
            <a:spcAft>
              <a:spcPct val="35000"/>
            </a:spcAft>
            <a:buNone/>
          </a:pPr>
          <a:r>
            <a:rPr lang="en-GB" sz="1500" kern="1200" dirty="0"/>
            <a:t>64 11x11 kernels</a:t>
          </a:r>
        </a:p>
        <a:p>
          <a:pPr marL="0" lvl="0" indent="0" algn="ctr" defTabSz="666750">
            <a:lnSpc>
              <a:spcPct val="90000"/>
            </a:lnSpc>
            <a:spcBef>
              <a:spcPct val="0"/>
            </a:spcBef>
            <a:spcAft>
              <a:spcPct val="35000"/>
            </a:spcAft>
            <a:buNone/>
          </a:pPr>
          <a:r>
            <a:rPr lang="en-GB" sz="1500" kern="1200" dirty="0"/>
            <a:t>4 stride</a:t>
          </a:r>
        </a:p>
        <a:p>
          <a:pPr marL="0" lvl="0" indent="0" algn="ctr" defTabSz="666750">
            <a:lnSpc>
              <a:spcPct val="90000"/>
            </a:lnSpc>
            <a:spcBef>
              <a:spcPct val="0"/>
            </a:spcBef>
            <a:spcAft>
              <a:spcPct val="35000"/>
            </a:spcAft>
            <a:buNone/>
          </a:pPr>
          <a:r>
            <a:rPr lang="en-GB" sz="1500" kern="1200" dirty="0"/>
            <a:t>tanh activation</a:t>
          </a:r>
        </a:p>
      </dsp:txBody>
      <dsp:txXfrm>
        <a:off x="2500229" y="3070"/>
        <a:ext cx="1809194" cy="1085516"/>
      </dsp:txXfrm>
    </dsp:sp>
    <dsp:sp modelId="{DC8B7FB4-BE00-B643-ACCA-A104DFEF3C6E}">
      <dsp:nvSpPr>
        <dsp:cNvPr id="0" name=""/>
        <dsp:cNvSpPr/>
      </dsp:nvSpPr>
      <dsp:spPr>
        <a:xfrm>
          <a:off x="6532934" y="500109"/>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715288" y="543746"/>
        <a:ext cx="20805" cy="4165"/>
      </dsp:txXfrm>
    </dsp:sp>
    <dsp:sp modelId="{B995F1CB-F117-2946-B13A-F86514E42A38}">
      <dsp:nvSpPr>
        <dsp:cNvPr id="0" name=""/>
        <dsp:cNvSpPr/>
      </dsp:nvSpPr>
      <dsp:spPr>
        <a:xfrm>
          <a:off x="4725539" y="3070"/>
          <a:ext cx="1809194" cy="1085516"/>
        </a:xfrm>
        <a:prstGeom prst="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Max Pooling:</a:t>
          </a:r>
        </a:p>
        <a:p>
          <a:pPr marL="0" lvl="0" indent="0" algn="ctr" defTabSz="666750">
            <a:lnSpc>
              <a:spcPct val="90000"/>
            </a:lnSpc>
            <a:spcBef>
              <a:spcPct val="0"/>
            </a:spcBef>
            <a:spcAft>
              <a:spcPct val="35000"/>
            </a:spcAft>
            <a:buNone/>
          </a:pPr>
          <a:r>
            <a:rPr lang="en-GB" sz="1500" kern="1200"/>
            <a:t>2x2</a:t>
          </a:r>
        </a:p>
        <a:p>
          <a:pPr marL="0" lvl="0" indent="0" algn="ctr" defTabSz="666750">
            <a:lnSpc>
              <a:spcPct val="90000"/>
            </a:lnSpc>
            <a:spcBef>
              <a:spcPct val="0"/>
            </a:spcBef>
            <a:spcAft>
              <a:spcPct val="35000"/>
            </a:spcAft>
            <a:buNone/>
          </a:pPr>
          <a:r>
            <a:rPr lang="en-GB" sz="1500" kern="1200"/>
            <a:t>2 stride</a:t>
          </a:r>
        </a:p>
      </dsp:txBody>
      <dsp:txXfrm>
        <a:off x="4725539" y="3070"/>
        <a:ext cx="1809194" cy="1085516"/>
      </dsp:txXfrm>
    </dsp:sp>
    <dsp:sp modelId="{0BFA0BCF-5413-924C-BD2D-6211979BAD8C}">
      <dsp:nvSpPr>
        <dsp:cNvPr id="0" name=""/>
        <dsp:cNvSpPr/>
      </dsp:nvSpPr>
      <dsp:spPr>
        <a:xfrm>
          <a:off x="1179517" y="1086787"/>
          <a:ext cx="6675928" cy="385514"/>
        </a:xfrm>
        <a:custGeom>
          <a:avLst/>
          <a:gdLst/>
          <a:ahLst/>
          <a:cxnLst/>
          <a:rect l="0" t="0" r="0" b="0"/>
          <a:pathLst>
            <a:path>
              <a:moveTo>
                <a:pt x="6675928" y="0"/>
              </a:moveTo>
              <a:lnTo>
                <a:pt x="6675928" y="209857"/>
              </a:lnTo>
              <a:lnTo>
                <a:pt x="0" y="209857"/>
              </a:lnTo>
              <a:lnTo>
                <a:pt x="0" y="38551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350259" y="1277462"/>
        <a:ext cx="334444" cy="4165"/>
      </dsp:txXfrm>
    </dsp:sp>
    <dsp:sp modelId="{2D735DD4-968D-794C-99DC-0192BF223E54}">
      <dsp:nvSpPr>
        <dsp:cNvPr id="0" name=""/>
        <dsp:cNvSpPr/>
      </dsp:nvSpPr>
      <dsp:spPr>
        <a:xfrm>
          <a:off x="6950848" y="3070"/>
          <a:ext cx="1809194" cy="1085516"/>
        </a:xfrm>
        <a:prstGeom prst="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Convolution: </a:t>
          </a:r>
        </a:p>
        <a:p>
          <a:pPr marL="0" lvl="0" indent="0" algn="ctr" defTabSz="666750">
            <a:lnSpc>
              <a:spcPct val="90000"/>
            </a:lnSpc>
            <a:spcBef>
              <a:spcPct val="0"/>
            </a:spcBef>
            <a:spcAft>
              <a:spcPct val="35000"/>
            </a:spcAft>
            <a:buNone/>
          </a:pPr>
          <a:r>
            <a:rPr lang="en-GB" sz="1500" kern="1200" dirty="0"/>
            <a:t>128 3x3 kernels</a:t>
          </a:r>
        </a:p>
        <a:p>
          <a:pPr marL="0" lvl="0" indent="0" algn="ctr" defTabSz="666750">
            <a:lnSpc>
              <a:spcPct val="90000"/>
            </a:lnSpc>
            <a:spcBef>
              <a:spcPct val="0"/>
            </a:spcBef>
            <a:spcAft>
              <a:spcPct val="35000"/>
            </a:spcAft>
            <a:buNone/>
          </a:pPr>
          <a:r>
            <a:rPr lang="en-GB" sz="1500" kern="1200" dirty="0"/>
            <a:t>1 stride</a:t>
          </a:r>
        </a:p>
        <a:p>
          <a:pPr marL="0" lvl="0" indent="0" algn="ctr" defTabSz="666750">
            <a:lnSpc>
              <a:spcPct val="90000"/>
            </a:lnSpc>
            <a:spcBef>
              <a:spcPct val="0"/>
            </a:spcBef>
            <a:spcAft>
              <a:spcPct val="35000"/>
            </a:spcAft>
            <a:buNone/>
          </a:pPr>
          <a:r>
            <a:rPr lang="en-GB" sz="1500" kern="1200" dirty="0"/>
            <a:t>tanh activation</a:t>
          </a:r>
        </a:p>
      </dsp:txBody>
      <dsp:txXfrm>
        <a:off x="6950848" y="3070"/>
        <a:ext cx="1809194" cy="1085516"/>
      </dsp:txXfrm>
    </dsp:sp>
    <dsp:sp modelId="{7E06D373-087F-D445-BC1F-64C0246B49C6}">
      <dsp:nvSpPr>
        <dsp:cNvPr id="0" name=""/>
        <dsp:cNvSpPr/>
      </dsp:nvSpPr>
      <dsp:spPr>
        <a:xfrm>
          <a:off x="2082315" y="2001741"/>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264669" y="2045378"/>
        <a:ext cx="20805" cy="4165"/>
      </dsp:txXfrm>
    </dsp:sp>
    <dsp:sp modelId="{4E22C032-557F-A74A-BE3C-0852B7008AF2}">
      <dsp:nvSpPr>
        <dsp:cNvPr id="0" name=""/>
        <dsp:cNvSpPr/>
      </dsp:nvSpPr>
      <dsp:spPr>
        <a:xfrm>
          <a:off x="274920" y="1504702"/>
          <a:ext cx="1809194" cy="1085516"/>
        </a:xfrm>
        <a:prstGeom prst="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Max Pooling: </a:t>
          </a:r>
        </a:p>
        <a:p>
          <a:pPr marL="0" lvl="0" indent="0" algn="ctr" defTabSz="666750">
            <a:lnSpc>
              <a:spcPct val="90000"/>
            </a:lnSpc>
            <a:spcBef>
              <a:spcPct val="0"/>
            </a:spcBef>
            <a:spcAft>
              <a:spcPct val="35000"/>
            </a:spcAft>
            <a:buNone/>
          </a:pPr>
          <a:r>
            <a:rPr lang="en-GB" sz="1500" kern="1200"/>
            <a:t>2x2</a:t>
          </a:r>
        </a:p>
        <a:p>
          <a:pPr marL="0" lvl="0" indent="0" algn="ctr" defTabSz="666750">
            <a:lnSpc>
              <a:spcPct val="90000"/>
            </a:lnSpc>
            <a:spcBef>
              <a:spcPct val="0"/>
            </a:spcBef>
            <a:spcAft>
              <a:spcPct val="35000"/>
            </a:spcAft>
            <a:buNone/>
          </a:pPr>
          <a:r>
            <a:rPr lang="en-GB" sz="1500" kern="1200"/>
            <a:t>2 stride</a:t>
          </a:r>
        </a:p>
      </dsp:txBody>
      <dsp:txXfrm>
        <a:off x="274920" y="1504702"/>
        <a:ext cx="1809194" cy="1085516"/>
      </dsp:txXfrm>
    </dsp:sp>
    <dsp:sp modelId="{717685B3-1929-3E42-BD0E-EED66BF90BF2}">
      <dsp:nvSpPr>
        <dsp:cNvPr id="0" name=""/>
        <dsp:cNvSpPr/>
      </dsp:nvSpPr>
      <dsp:spPr>
        <a:xfrm>
          <a:off x="4307624" y="2001741"/>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489979" y="2045378"/>
        <a:ext cx="20805" cy="4165"/>
      </dsp:txXfrm>
    </dsp:sp>
    <dsp:sp modelId="{0198526B-9E99-094E-A63B-A7964256DE6C}">
      <dsp:nvSpPr>
        <dsp:cNvPr id="0" name=""/>
        <dsp:cNvSpPr/>
      </dsp:nvSpPr>
      <dsp:spPr>
        <a:xfrm>
          <a:off x="2500229" y="1504702"/>
          <a:ext cx="1809194" cy="1085516"/>
        </a:xfrm>
        <a:prstGeom prst="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Convolution:</a:t>
          </a:r>
        </a:p>
        <a:p>
          <a:pPr marL="0" lvl="0" indent="0" algn="ctr" defTabSz="666750">
            <a:lnSpc>
              <a:spcPct val="90000"/>
            </a:lnSpc>
            <a:spcBef>
              <a:spcPct val="0"/>
            </a:spcBef>
            <a:spcAft>
              <a:spcPct val="35000"/>
            </a:spcAft>
            <a:buNone/>
          </a:pPr>
          <a:r>
            <a:rPr lang="en-GB" sz="1500" kern="1200" dirty="0"/>
            <a:t>256 3x3 kernels</a:t>
          </a:r>
        </a:p>
        <a:p>
          <a:pPr marL="0" lvl="0" indent="0" algn="ctr" defTabSz="666750">
            <a:lnSpc>
              <a:spcPct val="90000"/>
            </a:lnSpc>
            <a:spcBef>
              <a:spcPct val="0"/>
            </a:spcBef>
            <a:spcAft>
              <a:spcPct val="35000"/>
            </a:spcAft>
            <a:buNone/>
          </a:pPr>
          <a:r>
            <a:rPr lang="en-GB" sz="1500" kern="1200" dirty="0"/>
            <a:t>1 stride</a:t>
          </a:r>
        </a:p>
        <a:p>
          <a:pPr marL="0" lvl="0" indent="0" algn="ctr" defTabSz="666750">
            <a:lnSpc>
              <a:spcPct val="90000"/>
            </a:lnSpc>
            <a:spcBef>
              <a:spcPct val="0"/>
            </a:spcBef>
            <a:spcAft>
              <a:spcPct val="35000"/>
            </a:spcAft>
            <a:buNone/>
          </a:pPr>
          <a:r>
            <a:rPr lang="en-GB" sz="1500" kern="1200" dirty="0"/>
            <a:t>tanh activation</a:t>
          </a:r>
        </a:p>
      </dsp:txBody>
      <dsp:txXfrm>
        <a:off x="2500229" y="1504702"/>
        <a:ext cx="1809194" cy="1085516"/>
      </dsp:txXfrm>
    </dsp:sp>
    <dsp:sp modelId="{B10D137C-4BF4-3D42-B1BB-366981CC94BD}">
      <dsp:nvSpPr>
        <dsp:cNvPr id="0" name=""/>
        <dsp:cNvSpPr/>
      </dsp:nvSpPr>
      <dsp:spPr>
        <a:xfrm>
          <a:off x="6532934" y="2001741"/>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715288" y="2045378"/>
        <a:ext cx="20805" cy="4165"/>
      </dsp:txXfrm>
    </dsp:sp>
    <dsp:sp modelId="{A19117AB-1F42-134C-ABD8-4BDC33F95137}">
      <dsp:nvSpPr>
        <dsp:cNvPr id="0" name=""/>
        <dsp:cNvSpPr/>
      </dsp:nvSpPr>
      <dsp:spPr>
        <a:xfrm>
          <a:off x="4725539" y="1504702"/>
          <a:ext cx="1809194" cy="1085516"/>
        </a:xfrm>
        <a:prstGeom prst="rect">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Max Pooling:</a:t>
          </a:r>
        </a:p>
        <a:p>
          <a:pPr marL="0" lvl="0" indent="0" algn="ctr" defTabSz="666750">
            <a:lnSpc>
              <a:spcPct val="90000"/>
            </a:lnSpc>
            <a:spcBef>
              <a:spcPct val="0"/>
            </a:spcBef>
            <a:spcAft>
              <a:spcPct val="35000"/>
            </a:spcAft>
            <a:buNone/>
          </a:pPr>
          <a:r>
            <a:rPr lang="en-GB" sz="1500" kern="1200"/>
            <a:t>2x2</a:t>
          </a:r>
        </a:p>
        <a:p>
          <a:pPr marL="0" lvl="0" indent="0" algn="ctr" defTabSz="666750">
            <a:lnSpc>
              <a:spcPct val="90000"/>
            </a:lnSpc>
            <a:spcBef>
              <a:spcPct val="0"/>
            </a:spcBef>
            <a:spcAft>
              <a:spcPct val="35000"/>
            </a:spcAft>
            <a:buNone/>
          </a:pPr>
          <a:r>
            <a:rPr lang="en-GB" sz="1500" kern="1200"/>
            <a:t>2 stride</a:t>
          </a:r>
        </a:p>
      </dsp:txBody>
      <dsp:txXfrm>
        <a:off x="4725539" y="1504702"/>
        <a:ext cx="1809194" cy="1085516"/>
      </dsp:txXfrm>
    </dsp:sp>
    <dsp:sp modelId="{E69FAA32-1B67-C84A-AD6D-2EE3C5B1E28B}">
      <dsp:nvSpPr>
        <dsp:cNvPr id="0" name=""/>
        <dsp:cNvSpPr/>
      </dsp:nvSpPr>
      <dsp:spPr>
        <a:xfrm>
          <a:off x="1179517" y="2588419"/>
          <a:ext cx="6675928" cy="385514"/>
        </a:xfrm>
        <a:custGeom>
          <a:avLst/>
          <a:gdLst/>
          <a:ahLst/>
          <a:cxnLst/>
          <a:rect l="0" t="0" r="0" b="0"/>
          <a:pathLst>
            <a:path>
              <a:moveTo>
                <a:pt x="6675928" y="0"/>
              </a:moveTo>
              <a:lnTo>
                <a:pt x="6675928" y="209857"/>
              </a:lnTo>
              <a:lnTo>
                <a:pt x="0" y="209857"/>
              </a:lnTo>
              <a:lnTo>
                <a:pt x="0" y="38551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350259" y="2779094"/>
        <a:ext cx="334444" cy="4165"/>
      </dsp:txXfrm>
    </dsp:sp>
    <dsp:sp modelId="{800EE1B0-F59E-F145-A59D-11975F6C47D3}">
      <dsp:nvSpPr>
        <dsp:cNvPr id="0" name=""/>
        <dsp:cNvSpPr/>
      </dsp:nvSpPr>
      <dsp:spPr>
        <a:xfrm>
          <a:off x="6950848" y="1504702"/>
          <a:ext cx="1809194" cy="1085516"/>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Flatten</a:t>
          </a:r>
        </a:p>
        <a:p>
          <a:pPr marL="0" lvl="0" indent="0" algn="ctr" defTabSz="666750">
            <a:lnSpc>
              <a:spcPct val="90000"/>
            </a:lnSpc>
            <a:spcBef>
              <a:spcPct val="0"/>
            </a:spcBef>
            <a:spcAft>
              <a:spcPct val="35000"/>
            </a:spcAft>
            <a:buNone/>
          </a:pPr>
          <a:r>
            <a:rPr lang="en-GB" sz="1500" kern="1200" dirty="0"/>
            <a:t>Dropout 0.4</a:t>
          </a:r>
        </a:p>
      </dsp:txBody>
      <dsp:txXfrm>
        <a:off x="6950848" y="1504702"/>
        <a:ext cx="1809194" cy="1085516"/>
      </dsp:txXfrm>
    </dsp:sp>
    <dsp:sp modelId="{B65D4EBB-48DE-8843-9402-75175F08E006}">
      <dsp:nvSpPr>
        <dsp:cNvPr id="0" name=""/>
        <dsp:cNvSpPr/>
      </dsp:nvSpPr>
      <dsp:spPr>
        <a:xfrm>
          <a:off x="2082315" y="3503372"/>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264669" y="3547010"/>
        <a:ext cx="20805" cy="4165"/>
      </dsp:txXfrm>
    </dsp:sp>
    <dsp:sp modelId="{B2FDBF95-7F88-7047-B8C1-7DBC1258E83B}">
      <dsp:nvSpPr>
        <dsp:cNvPr id="0" name=""/>
        <dsp:cNvSpPr/>
      </dsp:nvSpPr>
      <dsp:spPr>
        <a:xfrm>
          <a:off x="274920" y="3006334"/>
          <a:ext cx="1809194" cy="1085516"/>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Dense layer: </a:t>
          </a:r>
        </a:p>
        <a:p>
          <a:pPr marL="0" lvl="0" indent="0" algn="ctr" defTabSz="666750">
            <a:lnSpc>
              <a:spcPct val="90000"/>
            </a:lnSpc>
            <a:spcBef>
              <a:spcPct val="0"/>
            </a:spcBef>
            <a:spcAft>
              <a:spcPct val="35000"/>
            </a:spcAft>
            <a:buNone/>
          </a:pPr>
          <a:r>
            <a:rPr lang="en-GB" sz="1500" kern="1200" dirty="0"/>
            <a:t>64 neurons</a:t>
          </a:r>
        </a:p>
        <a:p>
          <a:pPr marL="0" lvl="0" indent="0" algn="ctr" defTabSz="666750">
            <a:lnSpc>
              <a:spcPct val="90000"/>
            </a:lnSpc>
            <a:spcBef>
              <a:spcPct val="0"/>
            </a:spcBef>
            <a:spcAft>
              <a:spcPct val="35000"/>
            </a:spcAft>
            <a:buNone/>
          </a:pPr>
          <a:r>
            <a:rPr lang="en-GB" sz="1500" kern="1200" dirty="0"/>
            <a:t>Tanh activation</a:t>
          </a:r>
        </a:p>
        <a:p>
          <a:pPr marL="0" lvl="0" indent="0" algn="ctr" defTabSz="666750">
            <a:lnSpc>
              <a:spcPct val="90000"/>
            </a:lnSpc>
            <a:spcBef>
              <a:spcPct val="0"/>
            </a:spcBef>
            <a:spcAft>
              <a:spcPct val="35000"/>
            </a:spcAft>
            <a:buNone/>
          </a:pPr>
          <a:r>
            <a:rPr lang="en-GB" sz="1500" kern="1200" dirty="0"/>
            <a:t>Dropout 0.4</a:t>
          </a:r>
        </a:p>
      </dsp:txBody>
      <dsp:txXfrm>
        <a:off x="274920" y="3006334"/>
        <a:ext cx="1809194" cy="1085516"/>
      </dsp:txXfrm>
    </dsp:sp>
    <dsp:sp modelId="{E7B794D7-CF07-9D46-AB8D-0AFFDE352E40}">
      <dsp:nvSpPr>
        <dsp:cNvPr id="0" name=""/>
        <dsp:cNvSpPr/>
      </dsp:nvSpPr>
      <dsp:spPr>
        <a:xfrm>
          <a:off x="4307624" y="3503372"/>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4489979" y="3547010"/>
        <a:ext cx="20805" cy="4165"/>
      </dsp:txXfrm>
    </dsp:sp>
    <dsp:sp modelId="{1661F149-D174-A04B-8C0B-B10F36A6CC1C}">
      <dsp:nvSpPr>
        <dsp:cNvPr id="0" name=""/>
        <dsp:cNvSpPr/>
      </dsp:nvSpPr>
      <dsp:spPr>
        <a:xfrm>
          <a:off x="2500229" y="3006334"/>
          <a:ext cx="1809194" cy="1085516"/>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100000"/>
            </a:lnSpc>
            <a:spcBef>
              <a:spcPct val="0"/>
            </a:spcBef>
            <a:spcAft>
              <a:spcPct val="35000"/>
            </a:spcAft>
            <a:buNone/>
          </a:pPr>
          <a:r>
            <a:rPr lang="en-GB" sz="1500" kern="1200" dirty="0"/>
            <a:t>Dense layer: </a:t>
          </a:r>
        </a:p>
        <a:p>
          <a:pPr marL="0" lvl="0" indent="0" algn="ctr" defTabSz="666750">
            <a:lnSpc>
              <a:spcPct val="100000"/>
            </a:lnSpc>
            <a:spcBef>
              <a:spcPct val="0"/>
            </a:spcBef>
            <a:spcAft>
              <a:spcPct val="35000"/>
            </a:spcAft>
            <a:buNone/>
          </a:pPr>
          <a:r>
            <a:rPr lang="en-GB" sz="1500" kern="1200" dirty="0"/>
            <a:t>32 neurons</a:t>
          </a:r>
        </a:p>
        <a:p>
          <a:pPr marL="0" lvl="0" indent="0" algn="ctr" defTabSz="666750">
            <a:lnSpc>
              <a:spcPct val="100000"/>
            </a:lnSpc>
            <a:spcBef>
              <a:spcPct val="0"/>
            </a:spcBef>
            <a:spcAft>
              <a:spcPct val="35000"/>
            </a:spcAft>
            <a:buNone/>
          </a:pPr>
          <a:r>
            <a:rPr lang="en-GB" sz="1500" kern="1200" dirty="0"/>
            <a:t>Tanh activation</a:t>
          </a:r>
        </a:p>
        <a:p>
          <a:pPr marL="0" lvl="0" indent="0" algn="ctr" defTabSz="666750">
            <a:lnSpc>
              <a:spcPct val="100000"/>
            </a:lnSpc>
            <a:spcBef>
              <a:spcPct val="0"/>
            </a:spcBef>
            <a:spcAft>
              <a:spcPct val="35000"/>
            </a:spcAft>
            <a:buNone/>
          </a:pPr>
          <a:r>
            <a:rPr lang="en-GB" sz="1500" kern="1200" dirty="0"/>
            <a:t>Dropout 0.4</a:t>
          </a:r>
        </a:p>
      </dsp:txBody>
      <dsp:txXfrm>
        <a:off x="2500229" y="3006334"/>
        <a:ext cx="1809194" cy="1085516"/>
      </dsp:txXfrm>
    </dsp:sp>
    <dsp:sp modelId="{E5CD745B-7630-3F41-B48F-4E791DC97B34}">
      <dsp:nvSpPr>
        <dsp:cNvPr id="0" name=""/>
        <dsp:cNvSpPr/>
      </dsp:nvSpPr>
      <dsp:spPr>
        <a:xfrm>
          <a:off x="6532934" y="3503372"/>
          <a:ext cx="385514" cy="91440"/>
        </a:xfrm>
        <a:custGeom>
          <a:avLst/>
          <a:gdLst/>
          <a:ahLst/>
          <a:cxnLst/>
          <a:rect l="0" t="0" r="0" b="0"/>
          <a:pathLst>
            <a:path>
              <a:moveTo>
                <a:pt x="0" y="45720"/>
              </a:moveTo>
              <a:lnTo>
                <a:pt x="3855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715288" y="3547010"/>
        <a:ext cx="20805" cy="4165"/>
      </dsp:txXfrm>
    </dsp:sp>
    <dsp:sp modelId="{BFA56CA3-381C-DD44-82D5-330792567DF3}">
      <dsp:nvSpPr>
        <dsp:cNvPr id="0" name=""/>
        <dsp:cNvSpPr/>
      </dsp:nvSpPr>
      <dsp:spPr>
        <a:xfrm>
          <a:off x="4725539" y="3006334"/>
          <a:ext cx="1809194" cy="1085516"/>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Dense layer: </a:t>
          </a:r>
        </a:p>
        <a:p>
          <a:pPr marL="0" lvl="0" indent="0" algn="ctr" defTabSz="666750">
            <a:lnSpc>
              <a:spcPct val="90000"/>
            </a:lnSpc>
            <a:spcBef>
              <a:spcPct val="0"/>
            </a:spcBef>
            <a:spcAft>
              <a:spcPct val="35000"/>
            </a:spcAft>
            <a:buNone/>
          </a:pPr>
          <a:r>
            <a:rPr lang="en-GB" sz="1500" kern="1200" dirty="0"/>
            <a:t>8 neurons</a:t>
          </a:r>
        </a:p>
        <a:p>
          <a:pPr marL="0" lvl="0" indent="0" algn="ctr" defTabSz="666750">
            <a:lnSpc>
              <a:spcPct val="90000"/>
            </a:lnSpc>
            <a:spcBef>
              <a:spcPct val="0"/>
            </a:spcBef>
            <a:spcAft>
              <a:spcPct val="35000"/>
            </a:spcAft>
            <a:buNone/>
          </a:pPr>
          <a:r>
            <a:rPr lang="en-GB" sz="1500" kern="1200" dirty="0" err="1"/>
            <a:t>Softmax</a:t>
          </a:r>
          <a:r>
            <a:rPr lang="en-GB" sz="1500" kern="1200" dirty="0"/>
            <a:t> activation</a:t>
          </a:r>
        </a:p>
      </dsp:txBody>
      <dsp:txXfrm>
        <a:off x="4725539" y="3006334"/>
        <a:ext cx="1809194" cy="1085516"/>
      </dsp:txXfrm>
    </dsp:sp>
    <dsp:sp modelId="{3E84D78F-2462-6A44-BFD4-5BA640C78392}">
      <dsp:nvSpPr>
        <dsp:cNvPr id="0" name=""/>
        <dsp:cNvSpPr/>
      </dsp:nvSpPr>
      <dsp:spPr>
        <a:xfrm>
          <a:off x="6950848" y="3006334"/>
          <a:ext cx="1809194" cy="1085516"/>
        </a:xfrm>
        <a:prstGeom prst="rect">
          <a:avLst/>
        </a:prstGeom>
        <a:solidFill>
          <a:schemeClr val="tx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t>Output: </a:t>
          </a:r>
        </a:p>
        <a:p>
          <a:pPr marL="0" lvl="0" indent="0" algn="ctr" defTabSz="666750">
            <a:lnSpc>
              <a:spcPct val="90000"/>
            </a:lnSpc>
            <a:spcBef>
              <a:spcPct val="0"/>
            </a:spcBef>
            <a:spcAft>
              <a:spcPct val="35000"/>
            </a:spcAft>
            <a:buNone/>
          </a:pPr>
          <a:r>
            <a:rPr lang="en-GB" sz="1500" kern="1200"/>
            <a:t>1 of 8 classes</a:t>
          </a:r>
        </a:p>
      </dsp:txBody>
      <dsp:txXfrm>
        <a:off x="6950848" y="3006334"/>
        <a:ext cx="1809194" cy="10855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5479B-E861-B24A-8F4E-DA92489C69F1}" type="datetimeFigureOut">
              <a:rPr lang="en-US" smtClean="0"/>
              <a:t>7/18/22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13CC2-8F06-8741-8AE1-B5783EAD87C6}" type="slidenum">
              <a:rPr lang="en-US" smtClean="0"/>
              <a:t>‹#›</a:t>
            </a:fld>
            <a:endParaRPr lang="en-US"/>
          </a:p>
        </p:txBody>
      </p:sp>
    </p:spTree>
    <p:extLst>
      <p:ext uri="{BB962C8B-B14F-4D97-AF65-F5344CB8AC3E}">
        <p14:creationId xmlns:p14="http://schemas.microsoft.com/office/powerpoint/2010/main" val="11613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I’ve chosen 8 animals to include in the dataset: Cockatoo, dingo, kangaroo, koala, kookaburra, platypus, </a:t>
            </a:r>
            <a:r>
              <a:rPr lang="en-US" sz="1200" kern="1200" dirty="0" err="1">
                <a:solidFill>
                  <a:schemeClr val="tx1"/>
                </a:solidFill>
                <a:effectLst/>
                <a:latin typeface="+mn-lt"/>
                <a:ea typeface="+mn-ea"/>
                <a:cs typeface="+mn-cs"/>
              </a:rPr>
              <a:t>seadragon</a:t>
            </a:r>
            <a:r>
              <a:rPr lang="en-US" sz="1200" kern="1200" dirty="0">
                <a:solidFill>
                  <a:schemeClr val="tx1"/>
                </a:solidFill>
                <a:effectLst/>
                <a:latin typeface="+mn-lt"/>
                <a:ea typeface="+mn-ea"/>
                <a:cs typeface="+mn-cs"/>
              </a:rPr>
              <a:t> and wombat. The goal is to find a model with the highest accuracy, which is the proportion of images it can label correctly.</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13CC2-8F06-8741-8AE1-B5783EAD87C6}" type="slidenum">
              <a:rPr lang="en-US" smtClean="0"/>
              <a:t>2</a:t>
            </a:fld>
            <a:endParaRPr lang="en-US"/>
          </a:p>
        </p:txBody>
      </p:sp>
    </p:spTree>
    <p:extLst>
      <p:ext uri="{BB962C8B-B14F-4D97-AF65-F5344CB8AC3E}">
        <p14:creationId xmlns:p14="http://schemas.microsoft.com/office/powerpoint/2010/main" val="366475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113CC2-8F06-8741-8AE1-B5783EAD87C6}" type="slidenum">
              <a:rPr lang="en-US" smtClean="0"/>
              <a:t>3</a:t>
            </a:fld>
            <a:endParaRPr lang="en-US"/>
          </a:p>
        </p:txBody>
      </p:sp>
    </p:spTree>
    <p:extLst>
      <p:ext uri="{BB962C8B-B14F-4D97-AF65-F5344CB8AC3E}">
        <p14:creationId xmlns:p14="http://schemas.microsoft.com/office/powerpoint/2010/main" val="108466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the size of the dataset is fairly small, data augmentation was used on the training set to expand it to 6 times its original size. The operations used are a combination of zooming into a random corner, rotation, and flipping left to right.</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13CC2-8F06-8741-8AE1-B5783EAD87C6}" type="slidenum">
              <a:rPr lang="en-US" smtClean="0"/>
              <a:t>4</a:t>
            </a:fld>
            <a:endParaRPr lang="en-US"/>
          </a:p>
        </p:txBody>
      </p:sp>
    </p:spTree>
    <p:extLst>
      <p:ext uri="{BB962C8B-B14F-4D97-AF65-F5344CB8AC3E}">
        <p14:creationId xmlns:p14="http://schemas.microsoft.com/office/powerpoint/2010/main" val="1605827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simple benchmark model of logistic regression gave an accuracy of 46.9%. This is not amazing but is substantially better than random guessing, which would have an accuracy of 12.5%.</a:t>
            </a:r>
          </a:p>
          <a:p>
            <a:endParaRPr lang="en-US" dirty="0"/>
          </a:p>
        </p:txBody>
      </p:sp>
      <p:sp>
        <p:nvSpPr>
          <p:cNvPr id="4" name="Slide Number Placeholder 3"/>
          <p:cNvSpPr>
            <a:spLocks noGrp="1"/>
          </p:cNvSpPr>
          <p:nvPr>
            <p:ph type="sldNum" sz="quarter" idx="5"/>
          </p:nvPr>
        </p:nvSpPr>
        <p:spPr/>
        <p:txBody>
          <a:bodyPr/>
          <a:lstStyle/>
          <a:p>
            <a:fld id="{0B113CC2-8F06-8741-8AE1-B5783EAD87C6}" type="slidenum">
              <a:rPr lang="en-US" smtClean="0"/>
              <a:t>5</a:t>
            </a:fld>
            <a:endParaRPr lang="en-US"/>
          </a:p>
        </p:txBody>
      </p:sp>
    </p:spTree>
    <p:extLst>
      <p:ext uri="{BB962C8B-B14F-4D97-AF65-F5344CB8AC3E}">
        <p14:creationId xmlns:p14="http://schemas.microsoft.com/office/powerpoint/2010/main" val="318510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simple neural network are the most basic type of neural network. It uses Dense layers where every neuron receives an input from all neurons in the previous layer. I have also chosen to resize the image at the very start, as otherwise the input size will be way too large. </a:t>
            </a:r>
          </a:p>
          <a:p>
            <a:endParaRPr lang="en-US" dirty="0"/>
          </a:p>
        </p:txBody>
      </p:sp>
      <p:sp>
        <p:nvSpPr>
          <p:cNvPr id="4" name="Slide Number Placeholder 3"/>
          <p:cNvSpPr>
            <a:spLocks noGrp="1"/>
          </p:cNvSpPr>
          <p:nvPr>
            <p:ph type="sldNum" sz="quarter" idx="5"/>
          </p:nvPr>
        </p:nvSpPr>
        <p:spPr/>
        <p:txBody>
          <a:bodyPr/>
          <a:lstStyle/>
          <a:p>
            <a:fld id="{0B113CC2-8F06-8741-8AE1-B5783EAD87C6}" type="slidenum">
              <a:rPr lang="en-US" smtClean="0"/>
              <a:t>6</a:t>
            </a:fld>
            <a:endParaRPr lang="en-US"/>
          </a:p>
        </p:txBody>
      </p:sp>
    </p:spTree>
    <p:extLst>
      <p:ext uri="{BB962C8B-B14F-4D97-AF65-F5344CB8AC3E}">
        <p14:creationId xmlns:p14="http://schemas.microsoft.com/office/powerpoint/2010/main" val="341326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 neural network has an accuracy of 48.8%, which is only slightly better than logistic regression. The low performance is because immediately flattening the image into 1 dimension makes it loses information about the relative locations of input pixels.</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13CC2-8F06-8741-8AE1-B5783EAD87C6}" type="slidenum">
              <a:rPr lang="en-US" smtClean="0"/>
              <a:t>7</a:t>
            </a:fld>
            <a:endParaRPr lang="en-US"/>
          </a:p>
        </p:txBody>
      </p:sp>
    </p:spTree>
    <p:extLst>
      <p:ext uri="{BB962C8B-B14F-4D97-AF65-F5344CB8AC3E}">
        <p14:creationId xmlns:p14="http://schemas.microsoft.com/office/powerpoint/2010/main" val="1021166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Convolutional neural networks are one of the most common models for image classification. It makes use of convolution layers, which use kernels that move across the previous layer to identify features within neighbouring pixels. The model uses pooling layers, which groups information and reduces output size. After convolution and pooling, it is flattened into a single dimension and fed into a dense network. The architecture I am using is shown here, which was inspired by classic CNN models such as </a:t>
            </a:r>
            <a:r>
              <a:rPr lang="en-AU" sz="1200" kern="1200" dirty="0" err="1">
                <a:solidFill>
                  <a:schemeClr val="tx1"/>
                </a:solidFill>
                <a:effectLst/>
                <a:latin typeface="+mn-lt"/>
                <a:ea typeface="+mn-ea"/>
                <a:cs typeface="+mn-cs"/>
              </a:rPr>
              <a:t>LeNet</a:t>
            </a:r>
            <a:r>
              <a:rPr lang="en-AU" sz="1200" kern="1200" dirty="0">
                <a:solidFill>
                  <a:schemeClr val="tx1"/>
                </a:solidFill>
                <a:effectLst/>
                <a:latin typeface="+mn-lt"/>
                <a:ea typeface="+mn-ea"/>
                <a:cs typeface="+mn-cs"/>
              </a:rPr>
              <a:t> and </a:t>
            </a:r>
            <a:r>
              <a:rPr lang="en-AU" sz="1200" kern="1200" dirty="0" err="1">
                <a:solidFill>
                  <a:schemeClr val="tx1"/>
                </a:solidFill>
                <a:effectLst/>
                <a:latin typeface="+mn-lt"/>
                <a:ea typeface="+mn-ea"/>
                <a:cs typeface="+mn-cs"/>
              </a:rPr>
              <a:t>AlexNet</a:t>
            </a:r>
            <a:r>
              <a:rPr lang="en-AU" sz="1200" kern="1200" dirty="0">
                <a:solidFill>
                  <a:schemeClr val="tx1"/>
                </a:solidFill>
                <a:effectLst/>
                <a:latin typeface="+mn-lt"/>
                <a:ea typeface="+mn-ea"/>
                <a:cs typeface="+mn-cs"/>
              </a:rPr>
              <a:t>. Some of the exact values I’m using were found through hyperparameter tuning which we will get to later.</a:t>
            </a:r>
          </a:p>
          <a:p>
            <a:endParaRPr lang="en-US" dirty="0"/>
          </a:p>
        </p:txBody>
      </p:sp>
      <p:sp>
        <p:nvSpPr>
          <p:cNvPr id="4" name="Slide Number Placeholder 3"/>
          <p:cNvSpPr>
            <a:spLocks noGrp="1"/>
          </p:cNvSpPr>
          <p:nvPr>
            <p:ph type="sldNum" sz="quarter" idx="5"/>
          </p:nvPr>
        </p:nvSpPr>
        <p:spPr/>
        <p:txBody>
          <a:bodyPr/>
          <a:lstStyle/>
          <a:p>
            <a:fld id="{0B113CC2-8F06-8741-8AE1-B5783EAD87C6}" type="slidenum">
              <a:rPr lang="en-US" smtClean="0"/>
              <a:t>8</a:t>
            </a:fld>
            <a:endParaRPr lang="en-US"/>
          </a:p>
        </p:txBody>
      </p:sp>
    </p:spTree>
    <p:extLst>
      <p:ext uri="{BB962C8B-B14F-4D97-AF65-F5344CB8AC3E}">
        <p14:creationId xmlns:p14="http://schemas.microsoft.com/office/powerpoint/2010/main" val="279783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CNN resulted in a 71.1% accuracy on the validation set. This is substantially better than the other two models, which is expected. The confusion matrix shows that it performs well for most classes, but often mistakes kangaroos for dingoes.</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13CC2-8F06-8741-8AE1-B5783EAD87C6}" type="slidenum">
              <a:rPr lang="en-US" smtClean="0"/>
              <a:t>9</a:t>
            </a:fld>
            <a:endParaRPr lang="en-US"/>
          </a:p>
        </p:txBody>
      </p:sp>
    </p:spTree>
    <p:extLst>
      <p:ext uri="{BB962C8B-B14F-4D97-AF65-F5344CB8AC3E}">
        <p14:creationId xmlns:p14="http://schemas.microsoft.com/office/powerpoint/2010/main" val="514580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621B523-945E-4046-92AA-084863E7BB35}" type="datetimeFigureOut">
              <a:rPr lang="en-US" smtClean="0"/>
              <a:t>7/18/22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00804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340865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394401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008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363691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621B523-945E-4046-92AA-084863E7BB35}"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381733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621B523-945E-4046-92AA-084863E7BB35}"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712547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21B523-945E-4046-92AA-084863E7BB35}"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49448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21B523-945E-4046-92AA-084863E7BB35}"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333532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21B523-945E-4046-92AA-084863E7BB35}"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195620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21B523-945E-4046-92AA-084863E7BB35}"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6626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68997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21B523-945E-4046-92AA-084863E7BB35}"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212219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621B523-945E-4046-92AA-084863E7BB35}"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118740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1B523-945E-4046-92AA-084863E7BB35}"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33532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167424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21B523-945E-4046-92AA-084863E7BB35}"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87E15-B169-4546-9BCE-4C17D217E5E0}" type="slidenum">
              <a:rPr lang="en-US" smtClean="0"/>
              <a:t>‹#›</a:t>
            </a:fld>
            <a:endParaRPr lang="en-US"/>
          </a:p>
        </p:txBody>
      </p:sp>
    </p:spTree>
    <p:extLst>
      <p:ext uri="{BB962C8B-B14F-4D97-AF65-F5344CB8AC3E}">
        <p14:creationId xmlns:p14="http://schemas.microsoft.com/office/powerpoint/2010/main" val="11519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21B523-945E-4046-92AA-084863E7BB35}" type="datetimeFigureOut">
              <a:rPr lang="en-US" smtClean="0"/>
              <a:t>7/18/22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287E15-B169-4546-9BCE-4C17D217E5E0}" type="slidenum">
              <a:rPr lang="en-US" smtClean="0"/>
              <a:t>‹#›</a:t>
            </a:fld>
            <a:endParaRPr lang="en-US"/>
          </a:p>
        </p:txBody>
      </p:sp>
    </p:spTree>
    <p:extLst>
      <p:ext uri="{BB962C8B-B14F-4D97-AF65-F5344CB8AC3E}">
        <p14:creationId xmlns:p14="http://schemas.microsoft.com/office/powerpoint/2010/main" val="2779988907"/>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1A40-414E-A00A-65A8-EDC1A67F06EB}"/>
              </a:ext>
            </a:extLst>
          </p:cNvPr>
          <p:cNvSpPr>
            <a:spLocks noGrp="1"/>
          </p:cNvSpPr>
          <p:nvPr>
            <p:ph type="ctrTitle"/>
          </p:nvPr>
        </p:nvSpPr>
        <p:spPr>
          <a:xfrm>
            <a:off x="1876424" y="937013"/>
            <a:ext cx="8791575" cy="2003896"/>
          </a:xfrm>
        </p:spPr>
        <p:txBody>
          <a:bodyPr/>
          <a:lstStyle/>
          <a:p>
            <a:r>
              <a:rPr lang="en-US" dirty="0"/>
              <a:t>ACTL3143 Project</a:t>
            </a:r>
          </a:p>
        </p:txBody>
      </p:sp>
      <p:sp>
        <p:nvSpPr>
          <p:cNvPr id="3" name="Subtitle 2">
            <a:extLst>
              <a:ext uri="{FF2B5EF4-FFF2-40B4-BE49-F238E27FC236}">
                <a16:creationId xmlns:a16="http://schemas.microsoft.com/office/drawing/2014/main" id="{511D3D34-E7A1-0ACD-50FF-A51588972354}"/>
              </a:ext>
            </a:extLst>
          </p:cNvPr>
          <p:cNvSpPr>
            <a:spLocks noGrp="1"/>
          </p:cNvSpPr>
          <p:nvPr>
            <p:ph type="subTitle" idx="1"/>
          </p:nvPr>
        </p:nvSpPr>
        <p:spPr/>
        <p:txBody>
          <a:bodyPr/>
          <a:lstStyle/>
          <a:p>
            <a:r>
              <a:rPr lang="en-US" dirty="0"/>
              <a:t>William Li</a:t>
            </a:r>
          </a:p>
        </p:txBody>
      </p:sp>
      <p:sp>
        <p:nvSpPr>
          <p:cNvPr id="4" name="TextBox 3">
            <a:extLst>
              <a:ext uri="{FF2B5EF4-FFF2-40B4-BE49-F238E27FC236}">
                <a16:creationId xmlns:a16="http://schemas.microsoft.com/office/drawing/2014/main" id="{984D5047-A090-7E9E-7B1A-21528B5F8E81}"/>
              </a:ext>
            </a:extLst>
          </p:cNvPr>
          <p:cNvSpPr txBox="1"/>
          <p:nvPr/>
        </p:nvSpPr>
        <p:spPr>
          <a:xfrm>
            <a:off x="1876424" y="2871363"/>
            <a:ext cx="4434227" cy="400110"/>
          </a:xfrm>
          <a:prstGeom prst="rect">
            <a:avLst/>
          </a:prstGeom>
          <a:noFill/>
        </p:spPr>
        <p:txBody>
          <a:bodyPr wrap="none" rtlCol="0">
            <a:spAutoFit/>
          </a:bodyPr>
          <a:lstStyle/>
          <a:p>
            <a:r>
              <a:rPr lang="en-US" sz="2000" dirty="0"/>
              <a:t>Image Classification of Australian Animals</a:t>
            </a:r>
          </a:p>
        </p:txBody>
      </p:sp>
    </p:spTree>
    <p:extLst>
      <p:ext uri="{BB962C8B-B14F-4D97-AF65-F5344CB8AC3E}">
        <p14:creationId xmlns:p14="http://schemas.microsoft.com/office/powerpoint/2010/main" val="275076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3B9B-0C9A-6F37-D6DC-A260DA4843DA}"/>
              </a:ext>
            </a:extLst>
          </p:cNvPr>
          <p:cNvSpPr>
            <a:spLocks noGrp="1"/>
          </p:cNvSpPr>
          <p:nvPr>
            <p:ph type="title"/>
          </p:nvPr>
        </p:nvSpPr>
        <p:spPr>
          <a:xfrm>
            <a:off x="1048649" y="419735"/>
            <a:ext cx="9905998" cy="1478570"/>
          </a:xfrm>
        </p:spPr>
        <p:txBody>
          <a:bodyPr/>
          <a:lstStyle/>
          <a:p>
            <a:r>
              <a:rPr lang="en-US" dirty="0"/>
              <a:t>Grid search parallel plot</a:t>
            </a:r>
          </a:p>
        </p:txBody>
      </p:sp>
    </p:spTree>
    <p:extLst>
      <p:ext uri="{BB962C8B-B14F-4D97-AF65-F5344CB8AC3E}">
        <p14:creationId xmlns:p14="http://schemas.microsoft.com/office/powerpoint/2010/main" val="211510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E8666DCA-2D39-5BCF-E551-C739B7464BC6}"/>
              </a:ext>
            </a:extLst>
          </p:cNvPr>
          <p:cNvPicPr>
            <a:picLocks noGrp="1" noChangeAspect="1"/>
          </p:cNvPicPr>
          <p:nvPr>
            <p:ph idx="1"/>
          </p:nvPr>
        </p:nvPicPr>
        <p:blipFill>
          <a:blip r:embed="rId2"/>
          <a:stretch>
            <a:fillRect/>
          </a:stretch>
        </p:blipFill>
        <p:spPr>
          <a:xfrm>
            <a:off x="917489" y="725140"/>
            <a:ext cx="5894127" cy="5407719"/>
          </a:xfrm>
        </p:spPr>
      </p:pic>
      <p:sp>
        <p:nvSpPr>
          <p:cNvPr id="6" name="TextBox 5">
            <a:extLst>
              <a:ext uri="{FF2B5EF4-FFF2-40B4-BE49-F238E27FC236}">
                <a16:creationId xmlns:a16="http://schemas.microsoft.com/office/drawing/2014/main" id="{50E2F3A8-4522-19DF-2BF2-836CE37EFBEA}"/>
              </a:ext>
            </a:extLst>
          </p:cNvPr>
          <p:cNvSpPr txBox="1"/>
          <p:nvPr/>
        </p:nvSpPr>
        <p:spPr>
          <a:xfrm>
            <a:off x="7248938" y="2982723"/>
            <a:ext cx="3904283" cy="1015663"/>
          </a:xfrm>
          <a:prstGeom prst="rect">
            <a:avLst/>
          </a:prstGeom>
          <a:noFill/>
        </p:spPr>
        <p:txBody>
          <a:bodyPr wrap="square" rtlCol="0">
            <a:spAutoFit/>
          </a:bodyPr>
          <a:lstStyle/>
          <a:p>
            <a:r>
              <a:rPr lang="en-US" sz="3200" dirty="0"/>
              <a:t>CNN on test set</a:t>
            </a:r>
          </a:p>
          <a:p>
            <a:r>
              <a:rPr lang="en-US" sz="2800" dirty="0"/>
              <a:t>Accuracy: 67.8%</a:t>
            </a:r>
          </a:p>
        </p:txBody>
      </p:sp>
    </p:spTree>
    <p:extLst>
      <p:ext uri="{BB962C8B-B14F-4D97-AF65-F5344CB8AC3E}">
        <p14:creationId xmlns:p14="http://schemas.microsoft.com/office/powerpoint/2010/main" val="247210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with low confidence">
            <a:extLst>
              <a:ext uri="{FF2B5EF4-FFF2-40B4-BE49-F238E27FC236}">
                <a16:creationId xmlns:a16="http://schemas.microsoft.com/office/drawing/2014/main" id="{C3CAD03D-C84C-2333-522C-408978411104}"/>
              </a:ext>
            </a:extLst>
          </p:cNvPr>
          <p:cNvPicPr>
            <a:picLocks noChangeAspect="1"/>
          </p:cNvPicPr>
          <p:nvPr/>
        </p:nvPicPr>
        <p:blipFill rotWithShape="1">
          <a:blip r:embed="rId2"/>
          <a:srcRect b="40097"/>
          <a:stretch/>
        </p:blipFill>
        <p:spPr>
          <a:xfrm>
            <a:off x="2319130" y="1492552"/>
            <a:ext cx="6841995" cy="5133537"/>
          </a:xfrm>
          <a:prstGeom prst="rect">
            <a:avLst/>
          </a:prstGeom>
        </p:spPr>
      </p:pic>
      <p:sp>
        <p:nvSpPr>
          <p:cNvPr id="8" name="Title 1">
            <a:extLst>
              <a:ext uri="{FF2B5EF4-FFF2-40B4-BE49-F238E27FC236}">
                <a16:creationId xmlns:a16="http://schemas.microsoft.com/office/drawing/2014/main" id="{D51DBCA6-49CC-C6D7-2122-B2745ECE9674}"/>
              </a:ext>
            </a:extLst>
          </p:cNvPr>
          <p:cNvSpPr>
            <a:spLocks noGrp="1"/>
          </p:cNvSpPr>
          <p:nvPr>
            <p:ph type="title"/>
          </p:nvPr>
        </p:nvSpPr>
        <p:spPr>
          <a:xfrm>
            <a:off x="1141413" y="278526"/>
            <a:ext cx="9905998" cy="1478570"/>
          </a:xfrm>
        </p:spPr>
        <p:txBody>
          <a:bodyPr/>
          <a:lstStyle/>
          <a:p>
            <a:r>
              <a:rPr lang="en-US" dirty="0"/>
              <a:t>Predictions on test set</a:t>
            </a:r>
          </a:p>
        </p:txBody>
      </p:sp>
    </p:spTree>
    <p:extLst>
      <p:ext uri="{BB962C8B-B14F-4D97-AF65-F5344CB8AC3E}">
        <p14:creationId xmlns:p14="http://schemas.microsoft.com/office/powerpoint/2010/main" val="43495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82FB-A980-3E45-9554-07941A67DEC6}"/>
              </a:ext>
            </a:extLst>
          </p:cNvPr>
          <p:cNvSpPr>
            <a:spLocks noGrp="1"/>
          </p:cNvSpPr>
          <p:nvPr>
            <p:ph type="title"/>
          </p:nvPr>
        </p:nvSpPr>
        <p:spPr>
          <a:xfrm>
            <a:off x="3257153" y="2689715"/>
            <a:ext cx="5677693" cy="1478570"/>
          </a:xfrm>
        </p:spPr>
        <p:txBody>
          <a:bodyPr/>
          <a:lstStyle/>
          <a:p>
            <a:r>
              <a:rPr lang="en-US" dirty="0"/>
              <a:t>Thank you for listening!</a:t>
            </a:r>
          </a:p>
        </p:txBody>
      </p:sp>
    </p:spTree>
    <p:extLst>
      <p:ext uri="{BB962C8B-B14F-4D97-AF65-F5344CB8AC3E}">
        <p14:creationId xmlns:p14="http://schemas.microsoft.com/office/powerpoint/2010/main" val="64431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46F5C31A-DCC7-49D8-9982-1042DBBFB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 Diagonal Corner Rectangle 6">
            <a:extLst>
              <a:ext uri="{FF2B5EF4-FFF2-40B4-BE49-F238E27FC236}">
                <a16:creationId xmlns:a16="http://schemas.microsoft.com/office/drawing/2014/main" id="{7AFB7295-2F19-4B05-A81A-87B51093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7D9E8E26-937B-4D88-9FED-7A5E1E6F66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200"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B40A47-9E9D-EAF8-921D-534D122F83FE}"/>
              </a:ext>
            </a:extLst>
          </p:cNvPr>
          <p:cNvSpPr>
            <a:spLocks noGrp="1"/>
          </p:cNvSpPr>
          <p:nvPr>
            <p:ph type="title"/>
          </p:nvPr>
        </p:nvSpPr>
        <p:spPr>
          <a:xfrm>
            <a:off x="5290625" y="1068840"/>
            <a:ext cx="5377375" cy="4341358"/>
          </a:xfrm>
        </p:spPr>
        <p:txBody>
          <a:bodyPr vert="horz" lIns="91440" tIns="45720" rIns="91440" bIns="45720" rtlCol="0" anchor="t">
            <a:normAutofit/>
          </a:bodyPr>
          <a:lstStyle/>
          <a:p>
            <a:r>
              <a:rPr lang="en-US" sz="5400" dirty="0"/>
              <a:t>Splitting</a:t>
            </a:r>
          </a:p>
        </p:txBody>
      </p:sp>
      <p:sp>
        <p:nvSpPr>
          <p:cNvPr id="8" name="Rounded Rectangle 7">
            <a:extLst>
              <a:ext uri="{FF2B5EF4-FFF2-40B4-BE49-F238E27FC236}">
                <a16:creationId xmlns:a16="http://schemas.microsoft.com/office/drawing/2014/main" id="{00A78DDD-6107-AEBE-6A1D-49C155C1A70A}"/>
              </a:ext>
            </a:extLst>
          </p:cNvPr>
          <p:cNvSpPr/>
          <p:nvPr/>
        </p:nvSpPr>
        <p:spPr>
          <a:xfrm>
            <a:off x="228600" y="238124"/>
            <a:ext cx="4156321" cy="2561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a:p>
            <a:pPr algn="ctr"/>
            <a:r>
              <a:rPr lang="en-US" dirty="0"/>
              <a:t>96 per class</a:t>
            </a:r>
          </a:p>
        </p:txBody>
      </p:sp>
      <p:sp>
        <p:nvSpPr>
          <p:cNvPr id="64" name="Rounded Rectangle 63">
            <a:extLst>
              <a:ext uri="{FF2B5EF4-FFF2-40B4-BE49-F238E27FC236}">
                <a16:creationId xmlns:a16="http://schemas.microsoft.com/office/drawing/2014/main" id="{68298B39-C444-EDFA-E1AB-856A2D2DD8F6}"/>
              </a:ext>
            </a:extLst>
          </p:cNvPr>
          <p:cNvSpPr/>
          <p:nvPr/>
        </p:nvSpPr>
        <p:spPr>
          <a:xfrm>
            <a:off x="247650" y="2998557"/>
            <a:ext cx="4156321" cy="99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 1</a:t>
            </a:r>
          </a:p>
          <a:p>
            <a:pPr algn="ctr"/>
            <a:r>
              <a:rPr lang="en-US" dirty="0"/>
              <a:t>32 per class</a:t>
            </a:r>
          </a:p>
          <a:p>
            <a:pPr algn="ctr"/>
            <a:r>
              <a:rPr lang="en-US" dirty="0"/>
              <a:t>For early stopping</a:t>
            </a:r>
          </a:p>
        </p:txBody>
      </p:sp>
      <p:sp>
        <p:nvSpPr>
          <p:cNvPr id="66" name="Rounded Rectangle 65">
            <a:extLst>
              <a:ext uri="{FF2B5EF4-FFF2-40B4-BE49-F238E27FC236}">
                <a16:creationId xmlns:a16="http://schemas.microsoft.com/office/drawing/2014/main" id="{F9190B91-9625-5AEA-41A1-9554FFDD5A14}"/>
              </a:ext>
            </a:extLst>
          </p:cNvPr>
          <p:cNvSpPr/>
          <p:nvPr/>
        </p:nvSpPr>
        <p:spPr>
          <a:xfrm>
            <a:off x="247650" y="4211638"/>
            <a:ext cx="4156321" cy="9989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 2</a:t>
            </a:r>
          </a:p>
          <a:p>
            <a:pPr algn="ctr"/>
            <a:r>
              <a:rPr lang="en-US" dirty="0"/>
              <a:t>32 per class</a:t>
            </a:r>
          </a:p>
          <a:p>
            <a:pPr algn="ctr"/>
            <a:r>
              <a:rPr lang="en-US" dirty="0"/>
              <a:t>For hyperparameter tuning</a:t>
            </a:r>
          </a:p>
        </p:txBody>
      </p:sp>
      <p:sp>
        <p:nvSpPr>
          <p:cNvPr id="68" name="Rounded Rectangle 67">
            <a:extLst>
              <a:ext uri="{FF2B5EF4-FFF2-40B4-BE49-F238E27FC236}">
                <a16:creationId xmlns:a16="http://schemas.microsoft.com/office/drawing/2014/main" id="{E9705A65-2502-C5A1-315E-AB0FFDA38AF5}"/>
              </a:ext>
            </a:extLst>
          </p:cNvPr>
          <p:cNvSpPr/>
          <p:nvPr/>
        </p:nvSpPr>
        <p:spPr>
          <a:xfrm>
            <a:off x="228600" y="5432425"/>
            <a:ext cx="4156321" cy="118745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set</a:t>
            </a:r>
          </a:p>
          <a:p>
            <a:pPr algn="ctr"/>
            <a:r>
              <a:rPr lang="en-US" dirty="0"/>
              <a:t>40 per class</a:t>
            </a:r>
          </a:p>
        </p:txBody>
      </p:sp>
      <p:sp>
        <p:nvSpPr>
          <p:cNvPr id="70" name="TextBox 69">
            <a:extLst>
              <a:ext uri="{FF2B5EF4-FFF2-40B4-BE49-F238E27FC236}">
                <a16:creationId xmlns:a16="http://schemas.microsoft.com/office/drawing/2014/main" id="{90BC3C82-AA3D-2D29-3DCF-D801C303E025}"/>
              </a:ext>
            </a:extLst>
          </p:cNvPr>
          <p:cNvSpPr txBox="1"/>
          <p:nvPr/>
        </p:nvSpPr>
        <p:spPr>
          <a:xfrm>
            <a:off x="6077231" y="3607762"/>
            <a:ext cx="3899647" cy="1015663"/>
          </a:xfrm>
          <a:prstGeom prst="rect">
            <a:avLst/>
          </a:prstGeom>
          <a:noFill/>
        </p:spPr>
        <p:txBody>
          <a:bodyPr wrap="square" rtlCol="0">
            <a:spAutoFit/>
          </a:bodyPr>
          <a:lstStyle/>
          <a:p>
            <a:r>
              <a:rPr lang="en-US" sz="2000" dirty="0"/>
              <a:t>2 validation sets as using the same dataset to pick the ideal stopping epoch and </a:t>
            </a:r>
          </a:p>
        </p:txBody>
      </p:sp>
    </p:spTree>
    <p:extLst>
      <p:ext uri="{BB962C8B-B14F-4D97-AF65-F5344CB8AC3E}">
        <p14:creationId xmlns:p14="http://schemas.microsoft.com/office/powerpoint/2010/main" val="63206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E80D-8B6C-256D-F35E-40A1DAC290EB}"/>
              </a:ext>
            </a:extLst>
          </p:cNvPr>
          <p:cNvSpPr>
            <a:spLocks noGrp="1"/>
          </p:cNvSpPr>
          <p:nvPr>
            <p:ph type="title"/>
          </p:nvPr>
        </p:nvSpPr>
        <p:spPr>
          <a:xfrm>
            <a:off x="1304366" y="168470"/>
            <a:ext cx="9905998" cy="1383276"/>
          </a:xfrm>
        </p:spPr>
        <p:txBody>
          <a:bodyPr/>
          <a:lstStyle/>
          <a:p>
            <a:r>
              <a:rPr lang="en-US" dirty="0"/>
              <a:t>Project specification</a:t>
            </a:r>
          </a:p>
        </p:txBody>
      </p:sp>
      <p:pic>
        <p:nvPicPr>
          <p:cNvPr id="13" name="Content Placeholder 12" descr="Calendar&#10;&#10;Description automatically generated">
            <a:extLst>
              <a:ext uri="{FF2B5EF4-FFF2-40B4-BE49-F238E27FC236}">
                <a16:creationId xmlns:a16="http://schemas.microsoft.com/office/drawing/2014/main" id="{DA104F94-76D4-475C-725A-D85303594251}"/>
              </a:ext>
            </a:extLst>
          </p:cNvPr>
          <p:cNvPicPr>
            <a:picLocks noGrp="1" noChangeAspect="1"/>
          </p:cNvPicPr>
          <p:nvPr>
            <p:ph idx="1"/>
          </p:nvPr>
        </p:nvPicPr>
        <p:blipFill rotWithShape="1">
          <a:blip r:embed="rId3"/>
          <a:srcRect l="8559" t="7517" r="7531" b="8005"/>
          <a:stretch/>
        </p:blipFill>
        <p:spPr>
          <a:xfrm>
            <a:off x="1124973" y="1652059"/>
            <a:ext cx="8166261" cy="4384877"/>
          </a:xfrm>
        </p:spPr>
      </p:pic>
      <p:sp>
        <p:nvSpPr>
          <p:cNvPr id="14" name="TextBox 13">
            <a:extLst>
              <a:ext uri="{FF2B5EF4-FFF2-40B4-BE49-F238E27FC236}">
                <a16:creationId xmlns:a16="http://schemas.microsoft.com/office/drawing/2014/main" id="{E1A479F9-7104-306D-AEFA-E35C164D0331}"/>
              </a:ext>
            </a:extLst>
          </p:cNvPr>
          <p:cNvSpPr txBox="1"/>
          <p:nvPr/>
        </p:nvSpPr>
        <p:spPr>
          <a:xfrm>
            <a:off x="9527046" y="3428998"/>
            <a:ext cx="3079962" cy="830997"/>
          </a:xfrm>
          <a:prstGeom prst="rect">
            <a:avLst/>
          </a:prstGeom>
          <a:noFill/>
        </p:spPr>
        <p:txBody>
          <a:bodyPr wrap="square" rtlCol="0">
            <a:spAutoFit/>
          </a:bodyPr>
          <a:lstStyle/>
          <a:p>
            <a:r>
              <a:rPr lang="en-US" sz="2400" dirty="0"/>
              <a:t>Goal: </a:t>
            </a:r>
          </a:p>
          <a:p>
            <a:r>
              <a:rPr lang="en-US" sz="2400" dirty="0"/>
              <a:t>Highest accuracy</a:t>
            </a:r>
          </a:p>
        </p:txBody>
      </p:sp>
    </p:spTree>
    <p:extLst>
      <p:ext uri="{BB962C8B-B14F-4D97-AF65-F5344CB8AC3E}">
        <p14:creationId xmlns:p14="http://schemas.microsoft.com/office/powerpoint/2010/main" val="70367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D688-7665-E336-4936-9121CCB943A5}"/>
              </a:ext>
            </a:extLst>
          </p:cNvPr>
          <p:cNvSpPr>
            <a:spLocks noGrp="1"/>
          </p:cNvSpPr>
          <p:nvPr>
            <p:ph type="title"/>
          </p:nvPr>
        </p:nvSpPr>
        <p:spPr/>
        <p:txBody>
          <a:bodyPr/>
          <a:lstStyle/>
          <a:p>
            <a:r>
              <a:rPr lang="en-US" dirty="0"/>
              <a:t>The data</a:t>
            </a:r>
          </a:p>
        </p:txBody>
      </p:sp>
      <p:sp>
        <p:nvSpPr>
          <p:cNvPr id="9" name="Content Placeholder 2">
            <a:extLst>
              <a:ext uri="{FF2B5EF4-FFF2-40B4-BE49-F238E27FC236}">
                <a16:creationId xmlns:a16="http://schemas.microsoft.com/office/drawing/2014/main" id="{E64356F7-2071-3A50-1188-D8892B9FB060}"/>
              </a:ext>
            </a:extLst>
          </p:cNvPr>
          <p:cNvSpPr>
            <a:spLocks noGrp="1"/>
          </p:cNvSpPr>
          <p:nvPr>
            <p:ph idx="1"/>
          </p:nvPr>
        </p:nvSpPr>
        <p:spPr>
          <a:xfrm>
            <a:off x="1141413" y="2249487"/>
            <a:ext cx="9905998" cy="3541714"/>
          </a:xfrm>
        </p:spPr>
        <p:txBody>
          <a:bodyPr/>
          <a:lstStyle/>
          <a:p>
            <a:r>
              <a:rPr lang="en-US" dirty="0"/>
              <a:t>There are 200 images for each of the 8 animals</a:t>
            </a:r>
          </a:p>
          <a:p>
            <a:r>
              <a:rPr lang="en-US" dirty="0"/>
              <a:t>The data was downloaded from Google images with the help of the Image Downloader Chrome extension</a:t>
            </a:r>
            <a:r>
              <a:rPr lang="en-US" baseline="30000" dirty="0"/>
              <a:t>1</a:t>
            </a:r>
          </a:p>
          <a:p>
            <a:r>
              <a:rPr lang="en-US" dirty="0"/>
              <a:t>I picked photos manually to ensure correct labels and try to avoid duplicates</a:t>
            </a:r>
          </a:p>
        </p:txBody>
      </p:sp>
      <p:sp>
        <p:nvSpPr>
          <p:cNvPr id="10" name="TextBox 9">
            <a:extLst>
              <a:ext uri="{FF2B5EF4-FFF2-40B4-BE49-F238E27FC236}">
                <a16:creationId xmlns:a16="http://schemas.microsoft.com/office/drawing/2014/main" id="{3DB68B23-CE74-4C68-1716-6B6DD3A86A61}"/>
              </a:ext>
            </a:extLst>
          </p:cNvPr>
          <p:cNvSpPr txBox="1"/>
          <p:nvPr/>
        </p:nvSpPr>
        <p:spPr>
          <a:xfrm>
            <a:off x="1976718" y="5468035"/>
            <a:ext cx="6360458" cy="646331"/>
          </a:xfrm>
          <a:prstGeom prst="rect">
            <a:avLst/>
          </a:prstGeom>
          <a:noFill/>
        </p:spPr>
        <p:txBody>
          <a:bodyPr wrap="square" rtlCol="0">
            <a:spAutoFit/>
          </a:bodyPr>
          <a:lstStyle/>
          <a:p>
            <a:r>
              <a:rPr lang="en-US" dirty="0"/>
              <a:t>1. https://</a:t>
            </a:r>
            <a:r>
              <a:rPr lang="en-US" dirty="0" err="1"/>
              <a:t>chrome.google.com</a:t>
            </a:r>
            <a:r>
              <a:rPr lang="en-US" dirty="0"/>
              <a:t>/webstore/detail/image-downloader/</a:t>
            </a:r>
            <a:r>
              <a:rPr lang="en-US" dirty="0" err="1"/>
              <a:t>cnpniohnfphhjihaiiggeabnkjhpaldj</a:t>
            </a:r>
            <a:endParaRPr lang="en-US" dirty="0"/>
          </a:p>
        </p:txBody>
      </p:sp>
    </p:spTree>
    <p:extLst>
      <p:ext uri="{BB962C8B-B14F-4D97-AF65-F5344CB8AC3E}">
        <p14:creationId xmlns:p14="http://schemas.microsoft.com/office/powerpoint/2010/main" val="343069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96F3-FA64-A511-8ED4-606B9ADCE8BF}"/>
              </a:ext>
            </a:extLst>
          </p:cNvPr>
          <p:cNvSpPr>
            <a:spLocks noGrp="1"/>
          </p:cNvSpPr>
          <p:nvPr>
            <p:ph type="title"/>
          </p:nvPr>
        </p:nvSpPr>
        <p:spPr>
          <a:xfrm>
            <a:off x="1129749" y="349331"/>
            <a:ext cx="9905998" cy="1478570"/>
          </a:xfrm>
        </p:spPr>
        <p:txBody>
          <a:bodyPr/>
          <a:lstStyle/>
          <a:p>
            <a:r>
              <a:rPr lang="en-US" dirty="0"/>
              <a:t>Data augmentation</a:t>
            </a:r>
          </a:p>
        </p:txBody>
      </p:sp>
      <p:pic>
        <p:nvPicPr>
          <p:cNvPr id="9" name="Content Placeholder 8" descr="A picture containing text, floor, different, group&#10;&#10;Description automatically generated">
            <a:extLst>
              <a:ext uri="{FF2B5EF4-FFF2-40B4-BE49-F238E27FC236}">
                <a16:creationId xmlns:a16="http://schemas.microsoft.com/office/drawing/2014/main" id="{79021824-52CD-E31A-141F-ECB19C5E9DE7}"/>
              </a:ext>
            </a:extLst>
          </p:cNvPr>
          <p:cNvPicPr>
            <a:picLocks noGrp="1" noChangeAspect="1"/>
          </p:cNvPicPr>
          <p:nvPr>
            <p:ph idx="1"/>
          </p:nvPr>
        </p:nvPicPr>
        <p:blipFill rotWithShape="1">
          <a:blip r:embed="rId3"/>
          <a:srcRect l="4162" t="4818" r="2713" b="6862"/>
          <a:stretch/>
        </p:blipFill>
        <p:spPr>
          <a:xfrm>
            <a:off x="2350995" y="1905513"/>
            <a:ext cx="7490010" cy="4735676"/>
          </a:xfrm>
        </p:spPr>
      </p:pic>
    </p:spTree>
    <p:extLst>
      <p:ext uri="{BB962C8B-B14F-4D97-AF65-F5344CB8AC3E}">
        <p14:creationId xmlns:p14="http://schemas.microsoft.com/office/powerpoint/2010/main" val="143462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623A7D-86EF-2DEA-FF52-FACD027A76D6}"/>
              </a:ext>
            </a:extLst>
          </p:cNvPr>
          <p:cNvPicPr>
            <a:picLocks noChangeAspect="1"/>
          </p:cNvPicPr>
          <p:nvPr/>
        </p:nvPicPr>
        <p:blipFill>
          <a:blip r:embed="rId3"/>
          <a:stretch>
            <a:fillRect/>
          </a:stretch>
        </p:blipFill>
        <p:spPr>
          <a:xfrm>
            <a:off x="952517" y="773260"/>
            <a:ext cx="5789232" cy="5311480"/>
          </a:xfrm>
          <a:prstGeom prst="rect">
            <a:avLst/>
          </a:prstGeom>
        </p:spPr>
      </p:pic>
      <p:sp>
        <p:nvSpPr>
          <p:cNvPr id="8" name="TextBox 7">
            <a:extLst>
              <a:ext uri="{FF2B5EF4-FFF2-40B4-BE49-F238E27FC236}">
                <a16:creationId xmlns:a16="http://schemas.microsoft.com/office/drawing/2014/main" id="{8DE13669-0BF6-3B90-E348-BC847DE55B09}"/>
              </a:ext>
            </a:extLst>
          </p:cNvPr>
          <p:cNvSpPr txBox="1"/>
          <p:nvPr/>
        </p:nvSpPr>
        <p:spPr>
          <a:xfrm>
            <a:off x="7447412" y="2798058"/>
            <a:ext cx="3792071" cy="1261884"/>
          </a:xfrm>
          <a:prstGeom prst="rect">
            <a:avLst/>
          </a:prstGeom>
          <a:noFill/>
        </p:spPr>
        <p:txBody>
          <a:bodyPr wrap="square" rtlCol="0">
            <a:spAutoFit/>
          </a:bodyPr>
          <a:lstStyle/>
          <a:p>
            <a:r>
              <a:rPr lang="en-US" sz="2800" dirty="0"/>
              <a:t>Logistic Regression</a:t>
            </a:r>
          </a:p>
          <a:p>
            <a:r>
              <a:rPr lang="en-US" sz="2400" dirty="0"/>
              <a:t>Accuracy on validation set: 46.9%</a:t>
            </a:r>
          </a:p>
        </p:txBody>
      </p:sp>
    </p:spTree>
    <p:extLst>
      <p:ext uri="{BB962C8B-B14F-4D97-AF65-F5344CB8AC3E}">
        <p14:creationId xmlns:p14="http://schemas.microsoft.com/office/powerpoint/2010/main" val="125740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1EFE-2845-AF3A-D7BD-C384566DBB82}"/>
              </a:ext>
            </a:extLst>
          </p:cNvPr>
          <p:cNvSpPr>
            <a:spLocks noGrp="1"/>
          </p:cNvSpPr>
          <p:nvPr>
            <p:ph type="title"/>
          </p:nvPr>
        </p:nvSpPr>
        <p:spPr/>
        <p:txBody>
          <a:bodyPr>
            <a:normAutofit/>
          </a:bodyPr>
          <a:lstStyle/>
          <a:p>
            <a:r>
              <a:rPr lang="en-US" sz="3200" dirty="0"/>
              <a:t>Simple Neural network architecture</a:t>
            </a:r>
          </a:p>
        </p:txBody>
      </p:sp>
      <p:graphicFrame>
        <p:nvGraphicFramePr>
          <p:cNvPr id="4" name="Diagram 3">
            <a:extLst>
              <a:ext uri="{FF2B5EF4-FFF2-40B4-BE49-F238E27FC236}">
                <a16:creationId xmlns:a16="http://schemas.microsoft.com/office/drawing/2014/main" id="{39A965B6-581E-7CCE-23B1-3C67952FA5B5}"/>
              </a:ext>
            </a:extLst>
          </p:cNvPr>
          <p:cNvGraphicFramePr/>
          <p:nvPr>
            <p:extLst>
              <p:ext uri="{D42A27DB-BD31-4B8C-83A1-F6EECF244321}">
                <p14:modId xmlns:p14="http://schemas.microsoft.com/office/powerpoint/2010/main" val="96039582"/>
              </p:ext>
            </p:extLst>
          </p:nvPr>
        </p:nvGraphicFramePr>
        <p:xfrm>
          <a:off x="1384569" y="2406734"/>
          <a:ext cx="9045616" cy="369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3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E55F0A-E0DA-A6F9-99D8-30446A8329C5}"/>
              </a:ext>
            </a:extLst>
          </p:cNvPr>
          <p:cNvSpPr txBox="1"/>
          <p:nvPr/>
        </p:nvSpPr>
        <p:spPr>
          <a:xfrm>
            <a:off x="7434159" y="2798057"/>
            <a:ext cx="3792071" cy="1261884"/>
          </a:xfrm>
          <a:prstGeom prst="rect">
            <a:avLst/>
          </a:prstGeom>
          <a:noFill/>
        </p:spPr>
        <p:txBody>
          <a:bodyPr wrap="square" rtlCol="0">
            <a:spAutoFit/>
          </a:bodyPr>
          <a:lstStyle/>
          <a:p>
            <a:r>
              <a:rPr lang="en-US" sz="2800" dirty="0"/>
              <a:t>Simple Neural Network </a:t>
            </a:r>
          </a:p>
          <a:p>
            <a:r>
              <a:rPr lang="en-US" sz="2400" dirty="0"/>
              <a:t>Accuracy on validation set: 48.8%</a:t>
            </a:r>
          </a:p>
        </p:txBody>
      </p:sp>
      <p:pic>
        <p:nvPicPr>
          <p:cNvPr id="10" name="Content Placeholder 9" descr="Diagram&#10;&#10;Description automatically generated with low confidence">
            <a:extLst>
              <a:ext uri="{FF2B5EF4-FFF2-40B4-BE49-F238E27FC236}">
                <a16:creationId xmlns:a16="http://schemas.microsoft.com/office/drawing/2014/main" id="{BBDE9238-15A3-8B72-F27C-74B837BE3E9F}"/>
              </a:ext>
            </a:extLst>
          </p:cNvPr>
          <p:cNvPicPr>
            <a:picLocks noGrp="1" noChangeAspect="1"/>
          </p:cNvPicPr>
          <p:nvPr>
            <p:ph idx="1"/>
          </p:nvPr>
        </p:nvPicPr>
        <p:blipFill>
          <a:blip r:embed="rId3"/>
          <a:stretch>
            <a:fillRect/>
          </a:stretch>
        </p:blipFill>
        <p:spPr>
          <a:xfrm>
            <a:off x="965770" y="766246"/>
            <a:ext cx="5931319" cy="5325507"/>
          </a:xfrm>
        </p:spPr>
      </p:pic>
    </p:spTree>
    <p:extLst>
      <p:ext uri="{BB962C8B-B14F-4D97-AF65-F5344CB8AC3E}">
        <p14:creationId xmlns:p14="http://schemas.microsoft.com/office/powerpoint/2010/main" val="28595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D599-35DF-0368-A9B7-7C58EF2A460C}"/>
              </a:ext>
            </a:extLst>
          </p:cNvPr>
          <p:cNvSpPr>
            <a:spLocks noGrp="1"/>
          </p:cNvSpPr>
          <p:nvPr>
            <p:ph type="title"/>
          </p:nvPr>
        </p:nvSpPr>
        <p:spPr>
          <a:xfrm>
            <a:off x="1141413" y="450803"/>
            <a:ext cx="9905998" cy="1478570"/>
          </a:xfrm>
        </p:spPr>
        <p:txBody>
          <a:bodyPr/>
          <a:lstStyle/>
          <a:p>
            <a:r>
              <a:rPr lang="en-US" dirty="0"/>
              <a:t>Convolutional neural network</a:t>
            </a:r>
          </a:p>
        </p:txBody>
      </p:sp>
      <p:graphicFrame>
        <p:nvGraphicFramePr>
          <p:cNvPr id="8" name="Diagram 7">
            <a:extLst>
              <a:ext uri="{FF2B5EF4-FFF2-40B4-BE49-F238E27FC236}">
                <a16:creationId xmlns:a16="http://schemas.microsoft.com/office/drawing/2014/main" id="{39A965B6-581E-7CCE-23B1-3C67952FA5B5}"/>
              </a:ext>
            </a:extLst>
          </p:cNvPr>
          <p:cNvGraphicFramePr/>
          <p:nvPr>
            <p:extLst>
              <p:ext uri="{D42A27DB-BD31-4B8C-83A1-F6EECF244321}">
                <p14:modId xmlns:p14="http://schemas.microsoft.com/office/powerpoint/2010/main" val="2673240350"/>
              </p:ext>
            </p:extLst>
          </p:nvPr>
        </p:nvGraphicFramePr>
        <p:xfrm>
          <a:off x="1434254" y="1929373"/>
          <a:ext cx="9034964" cy="4094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13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148EF5-C7DE-FAEA-4F67-7DC956F16AAE}"/>
              </a:ext>
            </a:extLst>
          </p:cNvPr>
          <p:cNvSpPr txBox="1"/>
          <p:nvPr/>
        </p:nvSpPr>
        <p:spPr>
          <a:xfrm>
            <a:off x="7315199" y="2798057"/>
            <a:ext cx="3904283" cy="1261884"/>
          </a:xfrm>
          <a:prstGeom prst="rect">
            <a:avLst/>
          </a:prstGeom>
          <a:noFill/>
        </p:spPr>
        <p:txBody>
          <a:bodyPr wrap="square" rtlCol="0">
            <a:spAutoFit/>
          </a:bodyPr>
          <a:lstStyle/>
          <a:p>
            <a:r>
              <a:rPr lang="en-US" sz="2800" dirty="0"/>
              <a:t>CNN</a:t>
            </a:r>
          </a:p>
          <a:p>
            <a:r>
              <a:rPr lang="en-US" sz="2400" dirty="0"/>
              <a:t>Accuracy on validation set:</a:t>
            </a:r>
          </a:p>
          <a:p>
            <a:r>
              <a:rPr lang="en-US" sz="2400" dirty="0"/>
              <a:t>71.1%</a:t>
            </a:r>
          </a:p>
        </p:txBody>
      </p:sp>
      <p:pic>
        <p:nvPicPr>
          <p:cNvPr id="10" name="Content Placeholder 9" descr="A picture containing diagram&#10;&#10;Description automatically generated">
            <a:extLst>
              <a:ext uri="{FF2B5EF4-FFF2-40B4-BE49-F238E27FC236}">
                <a16:creationId xmlns:a16="http://schemas.microsoft.com/office/drawing/2014/main" id="{78CEF854-406A-CF3B-5997-8C639F54AC63}"/>
              </a:ext>
            </a:extLst>
          </p:cNvPr>
          <p:cNvPicPr>
            <a:picLocks noGrp="1" noChangeAspect="1"/>
          </p:cNvPicPr>
          <p:nvPr>
            <p:ph idx="1"/>
          </p:nvPr>
        </p:nvPicPr>
        <p:blipFill>
          <a:blip r:embed="rId3"/>
          <a:stretch>
            <a:fillRect/>
          </a:stretch>
        </p:blipFill>
        <p:spPr>
          <a:xfrm>
            <a:off x="972518" y="812506"/>
            <a:ext cx="5703678" cy="5232987"/>
          </a:xfrm>
        </p:spPr>
      </p:pic>
    </p:spTree>
    <p:extLst>
      <p:ext uri="{BB962C8B-B14F-4D97-AF65-F5344CB8AC3E}">
        <p14:creationId xmlns:p14="http://schemas.microsoft.com/office/powerpoint/2010/main" val="395837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{24DCBF31-1BDD-644F-BF34-6F8B09BCA981}tf10001122</Template>
  <TotalTime>1958</TotalTime>
  <Words>690</Words>
  <Application>Microsoft Macintosh PowerPoint</Application>
  <PresentationFormat>Widescreen</PresentationFormat>
  <Paragraphs>107</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ACTL3143 Project</vt:lpstr>
      <vt:lpstr>Project specification</vt:lpstr>
      <vt:lpstr>The data</vt:lpstr>
      <vt:lpstr>Data augmentation</vt:lpstr>
      <vt:lpstr>PowerPoint Presentation</vt:lpstr>
      <vt:lpstr>Simple Neural network architecture</vt:lpstr>
      <vt:lpstr>PowerPoint Presentation</vt:lpstr>
      <vt:lpstr>Convolutional neural network</vt:lpstr>
      <vt:lpstr>PowerPoint Presentation</vt:lpstr>
      <vt:lpstr>Grid search parallel plot</vt:lpstr>
      <vt:lpstr>PowerPoint Presentation</vt:lpstr>
      <vt:lpstr>Predictions on test set</vt:lpstr>
      <vt:lpstr>Thank you for listening!</vt:lpstr>
      <vt:lpstr>Splitting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ACTL3143 Project</dc:title>
  <dc:creator>William Li</dc:creator>
  <cp:lastModifiedBy>William Li</cp:lastModifiedBy>
  <cp:revision>16</cp:revision>
  <dcterms:created xsi:type="dcterms:W3CDTF">2022-07-18T06:32:00Z</dcterms:created>
  <dcterms:modified xsi:type="dcterms:W3CDTF">2022-07-19T15:10:47Z</dcterms:modified>
</cp:coreProperties>
</file>