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1"/>
    <p:restoredTop sz="94646"/>
  </p:normalViewPr>
  <p:slideViewPr>
    <p:cSldViewPr snapToGrid="0">
      <p:cViewPr>
        <p:scale>
          <a:sx n="95" d="100"/>
          <a:sy n="95" d="100"/>
        </p:scale>
        <p:origin x="108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9517A-0286-BA42-B1F9-CFE96AEA75F6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C082ACD-86A2-AB4B-8622-FB79CB37051D}">
      <dgm:prSet phldrT="[Text]" custT="1"/>
      <dgm:spPr>
        <a:solidFill>
          <a:schemeClr val="bg2"/>
        </a:solidFill>
      </dgm:spPr>
      <dgm:t>
        <a:bodyPr lIns="64800"/>
        <a:lstStyle/>
        <a:p>
          <a:r>
            <a:rPr lang="en-GB" sz="1600" dirty="0"/>
            <a:t>Resize:</a:t>
          </a:r>
        </a:p>
        <a:p>
          <a:r>
            <a:rPr lang="en-GB" sz="1600" dirty="0"/>
            <a:t>to 16x16x3</a:t>
          </a:r>
        </a:p>
      </dgm:t>
    </dgm:pt>
    <dgm:pt modelId="{3CC9A632-309C-C140-808C-1636670A7B8F}" type="parTrans" cxnId="{CB8D939B-6A79-F94E-9D27-DF2482D3CD2C}">
      <dgm:prSet/>
      <dgm:spPr/>
      <dgm:t>
        <a:bodyPr/>
        <a:lstStyle/>
        <a:p>
          <a:endParaRPr lang="en-GB" sz="1600"/>
        </a:p>
      </dgm:t>
    </dgm:pt>
    <dgm:pt modelId="{5325F2AC-BDDF-FE4C-8B7B-0DB875FD8BE3}" type="sibTrans" cxnId="{CB8D939B-6A79-F94E-9D27-DF2482D3CD2C}">
      <dgm:prSet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GB" sz="1600"/>
        </a:p>
      </dgm:t>
    </dgm:pt>
    <dgm:pt modelId="{DBAE5C4F-759D-D54A-9F67-80F309E8AE0D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GB" sz="1600" dirty="0"/>
            <a:t>Flatten</a:t>
          </a:r>
        </a:p>
      </dgm:t>
    </dgm:pt>
    <dgm:pt modelId="{B5606F10-7BA8-864B-B8F1-C194B26DD840}" type="parTrans" cxnId="{C6332E80-6B23-D84C-8AAC-193228118FE8}">
      <dgm:prSet/>
      <dgm:spPr/>
      <dgm:t>
        <a:bodyPr/>
        <a:lstStyle/>
        <a:p>
          <a:endParaRPr lang="en-GB" sz="1600"/>
        </a:p>
      </dgm:t>
    </dgm:pt>
    <dgm:pt modelId="{2BDBB4AB-3637-7D49-A46B-F590F6C0E6F7}" type="sibTrans" cxnId="{C6332E80-6B23-D84C-8AAC-193228118FE8}">
      <dgm:prSet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GB" sz="1600"/>
        </a:p>
      </dgm:t>
    </dgm:pt>
    <dgm:pt modelId="{00252C9C-1A10-7149-A6CD-C2B0A59F32FB}">
      <dgm:prSet phldrT="[Text]" custT="1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GB" sz="1600" dirty="0"/>
            <a:t>Input: </a:t>
          </a:r>
        </a:p>
        <a:p>
          <a:r>
            <a:rPr lang="en-GB" sz="1600" dirty="0"/>
            <a:t>128x128x3 Image tensor</a:t>
          </a:r>
        </a:p>
      </dgm:t>
    </dgm:pt>
    <dgm:pt modelId="{CCF7C57B-4FC8-954C-93C6-C53BFCCE6BC2}" type="sibTrans" cxnId="{C2D3DFE9-D51C-A64B-8BD4-6729D1E3DE87}">
      <dgm:prSet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GB" sz="1600"/>
        </a:p>
      </dgm:t>
    </dgm:pt>
    <dgm:pt modelId="{9EA5A5A5-63C6-7F49-9317-8C70EB8DD2CA}" type="parTrans" cxnId="{C2D3DFE9-D51C-A64B-8BD4-6729D1E3DE87}">
      <dgm:prSet/>
      <dgm:spPr/>
      <dgm:t>
        <a:bodyPr/>
        <a:lstStyle/>
        <a:p>
          <a:endParaRPr lang="en-GB" sz="1600"/>
        </a:p>
      </dgm:t>
    </dgm:pt>
    <dgm:pt modelId="{5A4CD135-5DB6-AE4B-A9F7-CB7AF52B4C15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sz="1600" dirty="0"/>
            <a:t>Dense layer: </a:t>
          </a:r>
        </a:p>
        <a:p>
          <a:r>
            <a:rPr lang="en-GB" sz="1600" dirty="0"/>
            <a:t>1024 neurons</a:t>
          </a:r>
        </a:p>
        <a:p>
          <a:r>
            <a:rPr lang="en-GB" sz="1600" dirty="0"/>
            <a:t>Tanh activation</a:t>
          </a:r>
        </a:p>
      </dgm:t>
    </dgm:pt>
    <dgm:pt modelId="{45D4BD90-82B6-304B-B371-4EA1031A9E01}" type="parTrans" cxnId="{CA42ED9A-2A1E-B246-9B2D-E5B15A8B2C2C}">
      <dgm:prSet/>
      <dgm:spPr/>
      <dgm:t>
        <a:bodyPr/>
        <a:lstStyle/>
        <a:p>
          <a:endParaRPr lang="en-GB" sz="1600"/>
        </a:p>
      </dgm:t>
    </dgm:pt>
    <dgm:pt modelId="{D76FE607-42CA-8849-BCDA-876AAAA54083}" type="sibTrans" cxnId="{CA42ED9A-2A1E-B246-9B2D-E5B15A8B2C2C}">
      <dgm:prSet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GB" sz="1600"/>
        </a:p>
      </dgm:t>
    </dgm:pt>
    <dgm:pt modelId="{A14030F5-513A-B04C-B014-6F02FFF9253D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 sz="1600" dirty="0"/>
            <a:t>Dense layer: </a:t>
          </a:r>
        </a:p>
        <a:p>
          <a:pPr>
            <a:lnSpc>
              <a:spcPct val="100000"/>
            </a:lnSpc>
          </a:pPr>
          <a:r>
            <a:rPr lang="en-GB" sz="1600" dirty="0"/>
            <a:t>256 neurons</a:t>
          </a:r>
        </a:p>
        <a:p>
          <a:pPr>
            <a:lnSpc>
              <a:spcPct val="100000"/>
            </a:lnSpc>
          </a:pPr>
          <a:r>
            <a:rPr lang="en-GB" sz="1600" dirty="0"/>
            <a:t>Tanh activation</a:t>
          </a:r>
        </a:p>
      </dgm:t>
    </dgm:pt>
    <dgm:pt modelId="{0923A3E5-5417-384D-BFF6-2E0FB37CDB86}" type="parTrans" cxnId="{BE580CA5-9D1F-3845-B2DA-74517C7C8F89}">
      <dgm:prSet/>
      <dgm:spPr/>
      <dgm:t>
        <a:bodyPr/>
        <a:lstStyle/>
        <a:p>
          <a:endParaRPr lang="en-GB" sz="1600"/>
        </a:p>
      </dgm:t>
    </dgm:pt>
    <dgm:pt modelId="{CF59A9E8-5B50-CF4D-9A13-86D39707A038}" type="sibTrans" cxnId="{BE580CA5-9D1F-3845-B2DA-74517C7C8F89}">
      <dgm:prSet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GB" sz="1600"/>
        </a:p>
      </dgm:t>
    </dgm:pt>
    <dgm:pt modelId="{A817E2B4-A814-8941-A1E2-51D138B4E5DA}">
      <dgm:prSet phldrT="[Text]" custT="1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GB" sz="1600"/>
            <a:t>Output: </a:t>
          </a:r>
        </a:p>
        <a:p>
          <a:r>
            <a:rPr lang="en-GB" sz="1600"/>
            <a:t>1 of 8 classes</a:t>
          </a:r>
        </a:p>
      </dgm:t>
    </dgm:pt>
    <dgm:pt modelId="{A4E40438-49D4-9D4A-8363-D4D3D996F67C}" type="parTrans" cxnId="{97170073-0D8E-5342-B005-8F6B3FBEB770}">
      <dgm:prSet/>
      <dgm:spPr/>
      <dgm:t>
        <a:bodyPr/>
        <a:lstStyle/>
        <a:p>
          <a:endParaRPr lang="en-GB" sz="1600"/>
        </a:p>
      </dgm:t>
    </dgm:pt>
    <dgm:pt modelId="{A6B7C70A-2F4C-FE4E-B3CB-02D5B310E723}" type="sibTrans" cxnId="{97170073-0D8E-5342-B005-8F6B3FBEB770}">
      <dgm:prSet/>
      <dgm:spPr/>
      <dgm:t>
        <a:bodyPr/>
        <a:lstStyle/>
        <a:p>
          <a:endParaRPr lang="en-GB" sz="1600"/>
        </a:p>
      </dgm:t>
    </dgm:pt>
    <dgm:pt modelId="{DD66CFF7-68ED-DB44-B9C0-DFA70A2BF2B5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sz="1600" dirty="0"/>
            <a:t>Dense layer: </a:t>
          </a:r>
        </a:p>
        <a:p>
          <a:r>
            <a:rPr lang="en-GB" sz="1600" dirty="0"/>
            <a:t>8 neurons</a:t>
          </a:r>
        </a:p>
        <a:p>
          <a:r>
            <a:rPr lang="en-GB" sz="1600" dirty="0" err="1"/>
            <a:t>Softmax</a:t>
          </a:r>
          <a:r>
            <a:rPr lang="en-GB" sz="1600" dirty="0"/>
            <a:t> activation</a:t>
          </a:r>
        </a:p>
      </dgm:t>
    </dgm:pt>
    <dgm:pt modelId="{9D97891C-E59F-CB4A-9CB7-FBFA9870DED3}" type="sibTrans" cxnId="{079DBE65-572E-E74A-ACE3-C9DE7E6FEA20}">
      <dgm:prSet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GB" sz="1600"/>
        </a:p>
      </dgm:t>
    </dgm:pt>
    <dgm:pt modelId="{99E8CFC9-5852-104F-80A5-FF9C65AF9B0B}" type="parTrans" cxnId="{079DBE65-572E-E74A-ACE3-C9DE7E6FEA20}">
      <dgm:prSet/>
      <dgm:spPr/>
      <dgm:t>
        <a:bodyPr/>
        <a:lstStyle/>
        <a:p>
          <a:endParaRPr lang="en-GB" sz="1600"/>
        </a:p>
      </dgm:t>
    </dgm:pt>
    <dgm:pt modelId="{6F9D6EA7-9BFF-464D-BFAC-9C020D05EC3E}" type="pres">
      <dgm:prSet presAssocID="{CFD9517A-0286-BA42-B1F9-CFE96AEA75F6}" presName="Name0" presStyleCnt="0">
        <dgm:presLayoutVars>
          <dgm:dir/>
          <dgm:resizeHandles val="exact"/>
        </dgm:presLayoutVars>
      </dgm:prSet>
      <dgm:spPr/>
    </dgm:pt>
    <dgm:pt modelId="{4A2D6E1F-C837-D74A-822D-53FEE2A9B305}" type="pres">
      <dgm:prSet presAssocID="{00252C9C-1A10-7149-A6CD-C2B0A59F32FB}" presName="node" presStyleLbl="node1" presStyleIdx="0" presStyleCnt="7">
        <dgm:presLayoutVars>
          <dgm:bulletEnabled val="1"/>
        </dgm:presLayoutVars>
      </dgm:prSet>
      <dgm:spPr/>
    </dgm:pt>
    <dgm:pt modelId="{22FED4DD-211B-AC43-AEE2-5D42F83700CA}" type="pres">
      <dgm:prSet presAssocID="{CCF7C57B-4FC8-954C-93C6-C53BFCCE6BC2}" presName="sibTrans" presStyleLbl="sibTrans1D1" presStyleIdx="0" presStyleCnt="6"/>
      <dgm:spPr/>
    </dgm:pt>
    <dgm:pt modelId="{7BB2DBAB-18EB-884B-AE8D-1F477C59FD3A}" type="pres">
      <dgm:prSet presAssocID="{CCF7C57B-4FC8-954C-93C6-C53BFCCE6BC2}" presName="connectorText" presStyleLbl="sibTrans1D1" presStyleIdx="0" presStyleCnt="6"/>
      <dgm:spPr/>
    </dgm:pt>
    <dgm:pt modelId="{F4EA5679-5DF7-EF4C-9437-60321BD588AA}" type="pres">
      <dgm:prSet presAssocID="{6C082ACD-86A2-AB4B-8622-FB79CB37051D}" presName="node" presStyleLbl="node1" presStyleIdx="1" presStyleCnt="7">
        <dgm:presLayoutVars>
          <dgm:bulletEnabled val="1"/>
        </dgm:presLayoutVars>
      </dgm:prSet>
      <dgm:spPr/>
    </dgm:pt>
    <dgm:pt modelId="{B7AE914D-6778-214A-9772-FFDB46EC7ABA}" type="pres">
      <dgm:prSet presAssocID="{5325F2AC-BDDF-FE4C-8B7B-0DB875FD8BE3}" presName="sibTrans" presStyleLbl="sibTrans1D1" presStyleIdx="1" presStyleCnt="6"/>
      <dgm:spPr/>
    </dgm:pt>
    <dgm:pt modelId="{DD61E98F-6148-8A47-AB40-5663C5878B1C}" type="pres">
      <dgm:prSet presAssocID="{5325F2AC-BDDF-FE4C-8B7B-0DB875FD8BE3}" presName="connectorText" presStyleLbl="sibTrans1D1" presStyleIdx="1" presStyleCnt="6"/>
      <dgm:spPr/>
    </dgm:pt>
    <dgm:pt modelId="{800EE1B0-F59E-F145-A59D-11975F6C47D3}" type="pres">
      <dgm:prSet presAssocID="{DBAE5C4F-759D-D54A-9F67-80F309E8AE0D}" presName="node" presStyleLbl="node1" presStyleIdx="2" presStyleCnt="7">
        <dgm:presLayoutVars>
          <dgm:bulletEnabled val="1"/>
        </dgm:presLayoutVars>
      </dgm:prSet>
      <dgm:spPr/>
    </dgm:pt>
    <dgm:pt modelId="{E69FAA32-1B67-C84A-AD6D-2EE3C5B1E28B}" type="pres">
      <dgm:prSet presAssocID="{2BDBB4AB-3637-7D49-A46B-F590F6C0E6F7}" presName="sibTrans" presStyleLbl="sibTrans1D1" presStyleIdx="2" presStyleCnt="6"/>
      <dgm:spPr/>
    </dgm:pt>
    <dgm:pt modelId="{CB5041FB-7346-7D40-B8B0-00BB0F95F496}" type="pres">
      <dgm:prSet presAssocID="{2BDBB4AB-3637-7D49-A46B-F590F6C0E6F7}" presName="connectorText" presStyleLbl="sibTrans1D1" presStyleIdx="2" presStyleCnt="6"/>
      <dgm:spPr/>
    </dgm:pt>
    <dgm:pt modelId="{B2FDBF95-7F88-7047-B8C1-7DBC1258E83B}" type="pres">
      <dgm:prSet presAssocID="{5A4CD135-5DB6-AE4B-A9F7-CB7AF52B4C15}" presName="node" presStyleLbl="node1" presStyleIdx="3" presStyleCnt="7">
        <dgm:presLayoutVars>
          <dgm:bulletEnabled val="1"/>
        </dgm:presLayoutVars>
      </dgm:prSet>
      <dgm:spPr/>
    </dgm:pt>
    <dgm:pt modelId="{B65D4EBB-48DE-8843-9402-75175F08E006}" type="pres">
      <dgm:prSet presAssocID="{D76FE607-42CA-8849-BCDA-876AAAA54083}" presName="sibTrans" presStyleLbl="sibTrans1D1" presStyleIdx="3" presStyleCnt="6"/>
      <dgm:spPr/>
    </dgm:pt>
    <dgm:pt modelId="{7DB901B3-9ADC-4846-9AEA-BDD2F576DED1}" type="pres">
      <dgm:prSet presAssocID="{D76FE607-42CA-8849-BCDA-876AAAA54083}" presName="connectorText" presStyleLbl="sibTrans1D1" presStyleIdx="3" presStyleCnt="6"/>
      <dgm:spPr/>
    </dgm:pt>
    <dgm:pt modelId="{1661F149-D174-A04B-8C0B-B10F36A6CC1C}" type="pres">
      <dgm:prSet presAssocID="{A14030F5-513A-B04C-B014-6F02FFF9253D}" presName="node" presStyleLbl="node1" presStyleIdx="4" presStyleCnt="7">
        <dgm:presLayoutVars>
          <dgm:bulletEnabled val="1"/>
        </dgm:presLayoutVars>
      </dgm:prSet>
      <dgm:spPr/>
    </dgm:pt>
    <dgm:pt modelId="{E7B794D7-CF07-9D46-AB8D-0AFFDE352E40}" type="pres">
      <dgm:prSet presAssocID="{CF59A9E8-5B50-CF4D-9A13-86D39707A038}" presName="sibTrans" presStyleLbl="sibTrans1D1" presStyleIdx="4" presStyleCnt="6"/>
      <dgm:spPr/>
    </dgm:pt>
    <dgm:pt modelId="{423AE8FE-5206-CA4D-9774-769484F4872F}" type="pres">
      <dgm:prSet presAssocID="{CF59A9E8-5B50-CF4D-9A13-86D39707A038}" presName="connectorText" presStyleLbl="sibTrans1D1" presStyleIdx="4" presStyleCnt="6"/>
      <dgm:spPr/>
    </dgm:pt>
    <dgm:pt modelId="{BFA56CA3-381C-DD44-82D5-330792567DF3}" type="pres">
      <dgm:prSet presAssocID="{DD66CFF7-68ED-DB44-B9C0-DFA70A2BF2B5}" presName="node" presStyleLbl="node1" presStyleIdx="5" presStyleCnt="7">
        <dgm:presLayoutVars>
          <dgm:bulletEnabled val="1"/>
        </dgm:presLayoutVars>
      </dgm:prSet>
      <dgm:spPr/>
    </dgm:pt>
    <dgm:pt modelId="{E5CD745B-7630-3F41-B48F-4E791DC97B34}" type="pres">
      <dgm:prSet presAssocID="{9D97891C-E59F-CB4A-9CB7-FBFA9870DED3}" presName="sibTrans" presStyleLbl="sibTrans1D1" presStyleIdx="5" presStyleCnt="6"/>
      <dgm:spPr/>
    </dgm:pt>
    <dgm:pt modelId="{99BA7091-40D8-DF41-B277-261772430543}" type="pres">
      <dgm:prSet presAssocID="{9D97891C-E59F-CB4A-9CB7-FBFA9870DED3}" presName="connectorText" presStyleLbl="sibTrans1D1" presStyleIdx="5" presStyleCnt="6"/>
      <dgm:spPr/>
    </dgm:pt>
    <dgm:pt modelId="{3E84D78F-2462-6A44-BFD4-5BA640C78392}" type="pres">
      <dgm:prSet presAssocID="{A817E2B4-A814-8941-A1E2-51D138B4E5DA}" presName="node" presStyleLbl="node1" presStyleIdx="6" presStyleCnt="7">
        <dgm:presLayoutVars>
          <dgm:bulletEnabled val="1"/>
        </dgm:presLayoutVars>
      </dgm:prSet>
      <dgm:spPr/>
    </dgm:pt>
  </dgm:ptLst>
  <dgm:cxnLst>
    <dgm:cxn modelId="{AE42A306-976D-4B40-9DF2-42007B065018}" type="presOf" srcId="{DD66CFF7-68ED-DB44-B9C0-DFA70A2BF2B5}" destId="{BFA56CA3-381C-DD44-82D5-330792567DF3}" srcOrd="0" destOrd="0" presId="urn:microsoft.com/office/officeart/2005/8/layout/bProcess3"/>
    <dgm:cxn modelId="{5415980D-8042-6848-8F64-1AA7839D378B}" type="presOf" srcId="{D76FE607-42CA-8849-BCDA-876AAAA54083}" destId="{7DB901B3-9ADC-4846-9AEA-BDD2F576DED1}" srcOrd="1" destOrd="0" presId="urn:microsoft.com/office/officeart/2005/8/layout/bProcess3"/>
    <dgm:cxn modelId="{6D02FE23-06BF-DB41-AF44-A61228777649}" type="presOf" srcId="{00252C9C-1A10-7149-A6CD-C2B0A59F32FB}" destId="{4A2D6E1F-C837-D74A-822D-53FEE2A9B305}" srcOrd="0" destOrd="0" presId="urn:microsoft.com/office/officeart/2005/8/layout/bProcess3"/>
    <dgm:cxn modelId="{29904425-9AC8-9C4C-B367-EFF1135F2AAD}" type="presOf" srcId="{5325F2AC-BDDF-FE4C-8B7B-0DB875FD8BE3}" destId="{DD61E98F-6148-8A47-AB40-5663C5878B1C}" srcOrd="1" destOrd="0" presId="urn:microsoft.com/office/officeart/2005/8/layout/bProcess3"/>
    <dgm:cxn modelId="{0A7B3A34-871E-874F-BDBD-B86A04AB1FFB}" type="presOf" srcId="{2BDBB4AB-3637-7D49-A46B-F590F6C0E6F7}" destId="{CB5041FB-7346-7D40-B8B0-00BB0F95F496}" srcOrd="1" destOrd="0" presId="urn:microsoft.com/office/officeart/2005/8/layout/bProcess3"/>
    <dgm:cxn modelId="{F51DFC3C-3E68-1343-97CC-443CCDCEF010}" type="presOf" srcId="{CCF7C57B-4FC8-954C-93C6-C53BFCCE6BC2}" destId="{22FED4DD-211B-AC43-AEE2-5D42F83700CA}" srcOrd="0" destOrd="0" presId="urn:microsoft.com/office/officeart/2005/8/layout/bProcess3"/>
    <dgm:cxn modelId="{A922B04E-8692-0643-A38F-51F53A6F1A52}" type="presOf" srcId="{9D97891C-E59F-CB4A-9CB7-FBFA9870DED3}" destId="{99BA7091-40D8-DF41-B277-261772430543}" srcOrd="1" destOrd="0" presId="urn:microsoft.com/office/officeart/2005/8/layout/bProcess3"/>
    <dgm:cxn modelId="{12FD6350-E20B-7E42-92BA-57683C40FDFB}" type="presOf" srcId="{CF59A9E8-5B50-CF4D-9A13-86D39707A038}" destId="{E7B794D7-CF07-9D46-AB8D-0AFFDE352E40}" srcOrd="0" destOrd="0" presId="urn:microsoft.com/office/officeart/2005/8/layout/bProcess3"/>
    <dgm:cxn modelId="{7861F750-1AE9-1349-92EF-077515AD0B87}" type="presOf" srcId="{DBAE5C4F-759D-D54A-9F67-80F309E8AE0D}" destId="{800EE1B0-F59E-F145-A59D-11975F6C47D3}" srcOrd="0" destOrd="0" presId="urn:microsoft.com/office/officeart/2005/8/layout/bProcess3"/>
    <dgm:cxn modelId="{A6547A5B-5515-E34D-AA9B-5BC2B3F93797}" type="presOf" srcId="{CF59A9E8-5B50-CF4D-9A13-86D39707A038}" destId="{423AE8FE-5206-CA4D-9774-769484F4872F}" srcOrd="1" destOrd="0" presId="urn:microsoft.com/office/officeart/2005/8/layout/bProcess3"/>
    <dgm:cxn modelId="{079DBE65-572E-E74A-ACE3-C9DE7E6FEA20}" srcId="{CFD9517A-0286-BA42-B1F9-CFE96AEA75F6}" destId="{DD66CFF7-68ED-DB44-B9C0-DFA70A2BF2B5}" srcOrd="5" destOrd="0" parTransId="{99E8CFC9-5852-104F-80A5-FF9C65AF9B0B}" sibTransId="{9D97891C-E59F-CB4A-9CB7-FBFA9870DED3}"/>
    <dgm:cxn modelId="{97170073-0D8E-5342-B005-8F6B3FBEB770}" srcId="{CFD9517A-0286-BA42-B1F9-CFE96AEA75F6}" destId="{A817E2B4-A814-8941-A1E2-51D138B4E5DA}" srcOrd="6" destOrd="0" parTransId="{A4E40438-49D4-9D4A-8363-D4D3D996F67C}" sibTransId="{A6B7C70A-2F4C-FE4E-B3CB-02D5B310E723}"/>
    <dgm:cxn modelId="{C6332E80-6B23-D84C-8AAC-193228118FE8}" srcId="{CFD9517A-0286-BA42-B1F9-CFE96AEA75F6}" destId="{DBAE5C4F-759D-D54A-9F67-80F309E8AE0D}" srcOrd="2" destOrd="0" parTransId="{B5606F10-7BA8-864B-B8F1-C194B26DD840}" sibTransId="{2BDBB4AB-3637-7D49-A46B-F590F6C0E6F7}"/>
    <dgm:cxn modelId="{A0EBDF84-25B6-E741-8028-32592D6FB402}" type="presOf" srcId="{2BDBB4AB-3637-7D49-A46B-F590F6C0E6F7}" destId="{E69FAA32-1B67-C84A-AD6D-2EE3C5B1E28B}" srcOrd="0" destOrd="0" presId="urn:microsoft.com/office/officeart/2005/8/layout/bProcess3"/>
    <dgm:cxn modelId="{C95A6288-EB5B-6049-B4B0-F7BB029BAC4B}" type="presOf" srcId="{5A4CD135-5DB6-AE4B-A9F7-CB7AF52B4C15}" destId="{B2FDBF95-7F88-7047-B8C1-7DBC1258E83B}" srcOrd="0" destOrd="0" presId="urn:microsoft.com/office/officeart/2005/8/layout/bProcess3"/>
    <dgm:cxn modelId="{CA42ED9A-2A1E-B246-9B2D-E5B15A8B2C2C}" srcId="{CFD9517A-0286-BA42-B1F9-CFE96AEA75F6}" destId="{5A4CD135-5DB6-AE4B-A9F7-CB7AF52B4C15}" srcOrd="3" destOrd="0" parTransId="{45D4BD90-82B6-304B-B371-4EA1031A9E01}" sibTransId="{D76FE607-42CA-8849-BCDA-876AAAA54083}"/>
    <dgm:cxn modelId="{CB8D939B-6A79-F94E-9D27-DF2482D3CD2C}" srcId="{CFD9517A-0286-BA42-B1F9-CFE96AEA75F6}" destId="{6C082ACD-86A2-AB4B-8622-FB79CB37051D}" srcOrd="1" destOrd="0" parTransId="{3CC9A632-309C-C140-808C-1636670A7B8F}" sibTransId="{5325F2AC-BDDF-FE4C-8B7B-0DB875FD8BE3}"/>
    <dgm:cxn modelId="{8A3B689C-2E04-6A43-8131-B2CD33097C55}" type="presOf" srcId="{A14030F5-513A-B04C-B014-6F02FFF9253D}" destId="{1661F149-D174-A04B-8C0B-B10F36A6CC1C}" srcOrd="0" destOrd="0" presId="urn:microsoft.com/office/officeart/2005/8/layout/bProcess3"/>
    <dgm:cxn modelId="{BE580CA5-9D1F-3845-B2DA-74517C7C8F89}" srcId="{CFD9517A-0286-BA42-B1F9-CFE96AEA75F6}" destId="{A14030F5-513A-B04C-B014-6F02FFF9253D}" srcOrd="4" destOrd="0" parTransId="{0923A3E5-5417-384D-BFF6-2E0FB37CDB86}" sibTransId="{CF59A9E8-5B50-CF4D-9A13-86D39707A038}"/>
    <dgm:cxn modelId="{BF59E5A8-F70F-9F40-984B-04BC7BA9A0D2}" type="presOf" srcId="{A817E2B4-A814-8941-A1E2-51D138B4E5DA}" destId="{3E84D78F-2462-6A44-BFD4-5BA640C78392}" srcOrd="0" destOrd="0" presId="urn:microsoft.com/office/officeart/2005/8/layout/bProcess3"/>
    <dgm:cxn modelId="{AA6E54AE-DE62-094D-8254-99A6EE43C0B3}" type="presOf" srcId="{D76FE607-42CA-8849-BCDA-876AAAA54083}" destId="{B65D4EBB-48DE-8843-9402-75175F08E006}" srcOrd="0" destOrd="0" presId="urn:microsoft.com/office/officeart/2005/8/layout/bProcess3"/>
    <dgm:cxn modelId="{9C356BAE-705A-4144-9BD4-B76AE458E381}" type="presOf" srcId="{5325F2AC-BDDF-FE4C-8B7B-0DB875FD8BE3}" destId="{B7AE914D-6778-214A-9772-FFDB46EC7ABA}" srcOrd="0" destOrd="0" presId="urn:microsoft.com/office/officeart/2005/8/layout/bProcess3"/>
    <dgm:cxn modelId="{F732A9B7-20C2-2249-9D48-A28FEB4E61F4}" type="presOf" srcId="{CCF7C57B-4FC8-954C-93C6-C53BFCCE6BC2}" destId="{7BB2DBAB-18EB-884B-AE8D-1F477C59FD3A}" srcOrd="1" destOrd="0" presId="urn:microsoft.com/office/officeart/2005/8/layout/bProcess3"/>
    <dgm:cxn modelId="{3E3F47CE-C1DF-6947-8C83-96D371C580BA}" type="presOf" srcId="{9D97891C-E59F-CB4A-9CB7-FBFA9870DED3}" destId="{E5CD745B-7630-3F41-B48F-4E791DC97B34}" srcOrd="0" destOrd="0" presId="urn:microsoft.com/office/officeart/2005/8/layout/bProcess3"/>
    <dgm:cxn modelId="{F84231D3-7290-C040-8B0B-AA0D2120F0C7}" type="presOf" srcId="{6C082ACD-86A2-AB4B-8622-FB79CB37051D}" destId="{F4EA5679-5DF7-EF4C-9437-60321BD588AA}" srcOrd="0" destOrd="0" presId="urn:microsoft.com/office/officeart/2005/8/layout/bProcess3"/>
    <dgm:cxn modelId="{C2D3DFE9-D51C-A64B-8BD4-6729D1E3DE87}" srcId="{CFD9517A-0286-BA42-B1F9-CFE96AEA75F6}" destId="{00252C9C-1A10-7149-A6CD-C2B0A59F32FB}" srcOrd="0" destOrd="0" parTransId="{9EA5A5A5-63C6-7F49-9317-8C70EB8DD2CA}" sibTransId="{CCF7C57B-4FC8-954C-93C6-C53BFCCE6BC2}"/>
    <dgm:cxn modelId="{902F09EB-E88C-1E45-BB6A-025138EC66D9}" type="presOf" srcId="{CFD9517A-0286-BA42-B1F9-CFE96AEA75F6}" destId="{6F9D6EA7-9BFF-464D-BFAC-9C020D05EC3E}" srcOrd="0" destOrd="0" presId="urn:microsoft.com/office/officeart/2005/8/layout/bProcess3"/>
    <dgm:cxn modelId="{AB41BCAF-36CC-C14A-ABCB-F40D957B8C76}" type="presParOf" srcId="{6F9D6EA7-9BFF-464D-BFAC-9C020D05EC3E}" destId="{4A2D6E1F-C837-D74A-822D-53FEE2A9B305}" srcOrd="0" destOrd="0" presId="urn:microsoft.com/office/officeart/2005/8/layout/bProcess3"/>
    <dgm:cxn modelId="{3EFA6864-F23E-0347-9141-854A8F034A6D}" type="presParOf" srcId="{6F9D6EA7-9BFF-464D-BFAC-9C020D05EC3E}" destId="{22FED4DD-211B-AC43-AEE2-5D42F83700CA}" srcOrd="1" destOrd="0" presId="urn:microsoft.com/office/officeart/2005/8/layout/bProcess3"/>
    <dgm:cxn modelId="{DAF324BE-5E2B-7146-8915-F841411F33F7}" type="presParOf" srcId="{22FED4DD-211B-AC43-AEE2-5D42F83700CA}" destId="{7BB2DBAB-18EB-884B-AE8D-1F477C59FD3A}" srcOrd="0" destOrd="0" presId="urn:microsoft.com/office/officeart/2005/8/layout/bProcess3"/>
    <dgm:cxn modelId="{EC1F4916-8B4B-8949-BE41-FDD1D289DED5}" type="presParOf" srcId="{6F9D6EA7-9BFF-464D-BFAC-9C020D05EC3E}" destId="{F4EA5679-5DF7-EF4C-9437-60321BD588AA}" srcOrd="2" destOrd="0" presId="urn:microsoft.com/office/officeart/2005/8/layout/bProcess3"/>
    <dgm:cxn modelId="{EFB96B30-C290-9449-8306-28E8EBE90005}" type="presParOf" srcId="{6F9D6EA7-9BFF-464D-BFAC-9C020D05EC3E}" destId="{B7AE914D-6778-214A-9772-FFDB46EC7ABA}" srcOrd="3" destOrd="0" presId="urn:microsoft.com/office/officeart/2005/8/layout/bProcess3"/>
    <dgm:cxn modelId="{5F272E70-7898-B743-BDC1-6EB3D18DA0B1}" type="presParOf" srcId="{B7AE914D-6778-214A-9772-FFDB46EC7ABA}" destId="{DD61E98F-6148-8A47-AB40-5663C5878B1C}" srcOrd="0" destOrd="0" presId="urn:microsoft.com/office/officeart/2005/8/layout/bProcess3"/>
    <dgm:cxn modelId="{C3256E9F-7A6F-0443-B697-F46386996E43}" type="presParOf" srcId="{6F9D6EA7-9BFF-464D-BFAC-9C020D05EC3E}" destId="{800EE1B0-F59E-F145-A59D-11975F6C47D3}" srcOrd="4" destOrd="0" presId="urn:microsoft.com/office/officeart/2005/8/layout/bProcess3"/>
    <dgm:cxn modelId="{568ED692-3C98-614E-B7E7-C2A896867F21}" type="presParOf" srcId="{6F9D6EA7-9BFF-464D-BFAC-9C020D05EC3E}" destId="{E69FAA32-1B67-C84A-AD6D-2EE3C5B1E28B}" srcOrd="5" destOrd="0" presId="urn:microsoft.com/office/officeart/2005/8/layout/bProcess3"/>
    <dgm:cxn modelId="{661D9A92-D893-F146-938F-9258DAA560FC}" type="presParOf" srcId="{E69FAA32-1B67-C84A-AD6D-2EE3C5B1E28B}" destId="{CB5041FB-7346-7D40-B8B0-00BB0F95F496}" srcOrd="0" destOrd="0" presId="urn:microsoft.com/office/officeart/2005/8/layout/bProcess3"/>
    <dgm:cxn modelId="{E411F365-39C6-094A-BBEE-7D44959C3450}" type="presParOf" srcId="{6F9D6EA7-9BFF-464D-BFAC-9C020D05EC3E}" destId="{B2FDBF95-7F88-7047-B8C1-7DBC1258E83B}" srcOrd="6" destOrd="0" presId="urn:microsoft.com/office/officeart/2005/8/layout/bProcess3"/>
    <dgm:cxn modelId="{BB6D0021-B80A-494E-998E-79B57871506D}" type="presParOf" srcId="{6F9D6EA7-9BFF-464D-BFAC-9C020D05EC3E}" destId="{B65D4EBB-48DE-8843-9402-75175F08E006}" srcOrd="7" destOrd="0" presId="urn:microsoft.com/office/officeart/2005/8/layout/bProcess3"/>
    <dgm:cxn modelId="{C3205988-AE26-3744-AD0B-0EBA359AC468}" type="presParOf" srcId="{B65D4EBB-48DE-8843-9402-75175F08E006}" destId="{7DB901B3-9ADC-4846-9AEA-BDD2F576DED1}" srcOrd="0" destOrd="0" presId="urn:microsoft.com/office/officeart/2005/8/layout/bProcess3"/>
    <dgm:cxn modelId="{F6375672-24AA-5B41-AF7A-752C322847CA}" type="presParOf" srcId="{6F9D6EA7-9BFF-464D-BFAC-9C020D05EC3E}" destId="{1661F149-D174-A04B-8C0B-B10F36A6CC1C}" srcOrd="8" destOrd="0" presId="urn:microsoft.com/office/officeart/2005/8/layout/bProcess3"/>
    <dgm:cxn modelId="{0839BE04-7612-AF4C-9CD1-A91BC56D444A}" type="presParOf" srcId="{6F9D6EA7-9BFF-464D-BFAC-9C020D05EC3E}" destId="{E7B794D7-CF07-9D46-AB8D-0AFFDE352E40}" srcOrd="9" destOrd="0" presId="urn:microsoft.com/office/officeart/2005/8/layout/bProcess3"/>
    <dgm:cxn modelId="{4B4745A3-6794-7944-8FB3-5674B28BA9B2}" type="presParOf" srcId="{E7B794D7-CF07-9D46-AB8D-0AFFDE352E40}" destId="{423AE8FE-5206-CA4D-9774-769484F4872F}" srcOrd="0" destOrd="0" presId="urn:microsoft.com/office/officeart/2005/8/layout/bProcess3"/>
    <dgm:cxn modelId="{25DAC9A5-2714-4D4F-B3B4-B2064254A8B4}" type="presParOf" srcId="{6F9D6EA7-9BFF-464D-BFAC-9C020D05EC3E}" destId="{BFA56CA3-381C-DD44-82D5-330792567DF3}" srcOrd="10" destOrd="0" presId="urn:microsoft.com/office/officeart/2005/8/layout/bProcess3"/>
    <dgm:cxn modelId="{E8917F8F-B213-4346-8E31-CF935A2364FD}" type="presParOf" srcId="{6F9D6EA7-9BFF-464D-BFAC-9C020D05EC3E}" destId="{E5CD745B-7630-3F41-B48F-4E791DC97B34}" srcOrd="11" destOrd="0" presId="urn:microsoft.com/office/officeart/2005/8/layout/bProcess3"/>
    <dgm:cxn modelId="{2B7C6C0F-64C8-7C46-80F1-66710E493276}" type="presParOf" srcId="{E5CD745B-7630-3F41-B48F-4E791DC97B34}" destId="{99BA7091-40D8-DF41-B277-261772430543}" srcOrd="0" destOrd="0" presId="urn:microsoft.com/office/officeart/2005/8/layout/bProcess3"/>
    <dgm:cxn modelId="{DC5EAB4D-322E-E347-BCAF-770B3FBEFDB1}" type="presParOf" srcId="{6F9D6EA7-9BFF-464D-BFAC-9C020D05EC3E}" destId="{3E84D78F-2462-6A44-BFD4-5BA640C78392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ED4DD-211B-AC43-AEE2-5D42F83700CA}">
      <dsp:nvSpPr>
        <dsp:cNvPr id="0" name=""/>
        <dsp:cNvSpPr/>
      </dsp:nvSpPr>
      <dsp:spPr>
        <a:xfrm>
          <a:off x="1927935" y="1001354"/>
          <a:ext cx="4128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825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2123262" y="1044857"/>
        <a:ext cx="22171" cy="4434"/>
      </dsp:txXfrm>
    </dsp:sp>
    <dsp:sp modelId="{4A2D6E1F-C837-D74A-822D-53FEE2A9B305}">
      <dsp:nvSpPr>
        <dsp:cNvPr id="0" name=""/>
        <dsp:cNvSpPr/>
      </dsp:nvSpPr>
      <dsp:spPr>
        <a:xfrm>
          <a:off x="1799" y="468694"/>
          <a:ext cx="1927935" cy="1156761"/>
        </a:xfrm>
        <a:prstGeom prst="rect">
          <a:avLst/>
        </a:prstGeom>
        <a:solidFill>
          <a:schemeClr val="tx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Input: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128x128x3 Image tensor</a:t>
          </a:r>
        </a:p>
      </dsp:txBody>
      <dsp:txXfrm>
        <a:off x="1799" y="468694"/>
        <a:ext cx="1927935" cy="1156761"/>
      </dsp:txXfrm>
    </dsp:sp>
    <dsp:sp modelId="{B7AE914D-6778-214A-9772-FFDB46EC7ABA}">
      <dsp:nvSpPr>
        <dsp:cNvPr id="0" name=""/>
        <dsp:cNvSpPr/>
      </dsp:nvSpPr>
      <dsp:spPr>
        <a:xfrm>
          <a:off x="4299295" y="1001354"/>
          <a:ext cx="4128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825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494622" y="1044857"/>
        <a:ext cx="22171" cy="4434"/>
      </dsp:txXfrm>
    </dsp:sp>
    <dsp:sp modelId="{F4EA5679-5DF7-EF4C-9437-60321BD588AA}">
      <dsp:nvSpPr>
        <dsp:cNvPr id="0" name=""/>
        <dsp:cNvSpPr/>
      </dsp:nvSpPr>
      <dsp:spPr>
        <a:xfrm>
          <a:off x="2373160" y="468694"/>
          <a:ext cx="1927935" cy="1156761"/>
        </a:xfrm>
        <a:prstGeom prst="rect">
          <a:avLst/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800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Resize: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to 16x16x3</a:t>
          </a:r>
        </a:p>
      </dsp:txBody>
      <dsp:txXfrm>
        <a:off x="2373160" y="468694"/>
        <a:ext cx="1927935" cy="1156761"/>
      </dsp:txXfrm>
    </dsp:sp>
    <dsp:sp modelId="{E69FAA32-1B67-C84A-AD6D-2EE3C5B1E28B}">
      <dsp:nvSpPr>
        <dsp:cNvPr id="0" name=""/>
        <dsp:cNvSpPr/>
      </dsp:nvSpPr>
      <dsp:spPr>
        <a:xfrm>
          <a:off x="6670655" y="1001354"/>
          <a:ext cx="4128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825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6865982" y="1044857"/>
        <a:ext cx="22171" cy="4434"/>
      </dsp:txXfrm>
    </dsp:sp>
    <dsp:sp modelId="{800EE1B0-F59E-F145-A59D-11975F6C47D3}">
      <dsp:nvSpPr>
        <dsp:cNvPr id="0" name=""/>
        <dsp:cNvSpPr/>
      </dsp:nvSpPr>
      <dsp:spPr>
        <a:xfrm>
          <a:off x="4744520" y="468694"/>
          <a:ext cx="1927935" cy="1156761"/>
        </a:xfrm>
        <a:prstGeom prst="rect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Flatten</a:t>
          </a:r>
        </a:p>
      </dsp:txBody>
      <dsp:txXfrm>
        <a:off x="4744520" y="468694"/>
        <a:ext cx="1927935" cy="1156761"/>
      </dsp:txXfrm>
    </dsp:sp>
    <dsp:sp modelId="{B65D4EBB-48DE-8843-9402-75175F08E006}">
      <dsp:nvSpPr>
        <dsp:cNvPr id="0" name=""/>
        <dsp:cNvSpPr/>
      </dsp:nvSpPr>
      <dsp:spPr>
        <a:xfrm>
          <a:off x="965767" y="1623655"/>
          <a:ext cx="7114081" cy="412825"/>
        </a:xfrm>
        <a:custGeom>
          <a:avLst/>
          <a:gdLst/>
          <a:ahLst/>
          <a:cxnLst/>
          <a:rect l="0" t="0" r="0" b="0"/>
          <a:pathLst>
            <a:path>
              <a:moveTo>
                <a:pt x="7114081" y="0"/>
              </a:moveTo>
              <a:lnTo>
                <a:pt x="7114081" y="223512"/>
              </a:lnTo>
              <a:lnTo>
                <a:pt x="0" y="223512"/>
              </a:lnTo>
              <a:lnTo>
                <a:pt x="0" y="41282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344610" y="1827850"/>
        <a:ext cx="356394" cy="4434"/>
      </dsp:txXfrm>
    </dsp:sp>
    <dsp:sp modelId="{B2FDBF95-7F88-7047-B8C1-7DBC1258E83B}">
      <dsp:nvSpPr>
        <dsp:cNvPr id="0" name=""/>
        <dsp:cNvSpPr/>
      </dsp:nvSpPr>
      <dsp:spPr>
        <a:xfrm>
          <a:off x="7115880" y="468694"/>
          <a:ext cx="1927935" cy="1156761"/>
        </a:xfrm>
        <a:prstGeom prst="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Dense layer: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1024 neurons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Tanh activation</a:t>
          </a:r>
        </a:p>
      </dsp:txBody>
      <dsp:txXfrm>
        <a:off x="7115880" y="468694"/>
        <a:ext cx="1927935" cy="1156761"/>
      </dsp:txXfrm>
    </dsp:sp>
    <dsp:sp modelId="{E7B794D7-CF07-9D46-AB8D-0AFFDE352E40}">
      <dsp:nvSpPr>
        <dsp:cNvPr id="0" name=""/>
        <dsp:cNvSpPr/>
      </dsp:nvSpPr>
      <dsp:spPr>
        <a:xfrm>
          <a:off x="1927935" y="2601541"/>
          <a:ext cx="4128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825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2123262" y="2645044"/>
        <a:ext cx="22171" cy="4434"/>
      </dsp:txXfrm>
    </dsp:sp>
    <dsp:sp modelId="{1661F149-D174-A04B-8C0B-B10F36A6CC1C}">
      <dsp:nvSpPr>
        <dsp:cNvPr id="0" name=""/>
        <dsp:cNvSpPr/>
      </dsp:nvSpPr>
      <dsp:spPr>
        <a:xfrm>
          <a:off x="1799" y="2068880"/>
          <a:ext cx="1927935" cy="1156761"/>
        </a:xfrm>
        <a:prstGeom prst="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Dense layer: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256 neurons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Tanh activation</a:t>
          </a:r>
        </a:p>
      </dsp:txBody>
      <dsp:txXfrm>
        <a:off x="1799" y="2068880"/>
        <a:ext cx="1927935" cy="1156761"/>
      </dsp:txXfrm>
    </dsp:sp>
    <dsp:sp modelId="{E5CD745B-7630-3F41-B48F-4E791DC97B34}">
      <dsp:nvSpPr>
        <dsp:cNvPr id="0" name=""/>
        <dsp:cNvSpPr/>
      </dsp:nvSpPr>
      <dsp:spPr>
        <a:xfrm>
          <a:off x="4299295" y="2601541"/>
          <a:ext cx="4128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825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494622" y="2645044"/>
        <a:ext cx="22171" cy="4434"/>
      </dsp:txXfrm>
    </dsp:sp>
    <dsp:sp modelId="{BFA56CA3-381C-DD44-82D5-330792567DF3}">
      <dsp:nvSpPr>
        <dsp:cNvPr id="0" name=""/>
        <dsp:cNvSpPr/>
      </dsp:nvSpPr>
      <dsp:spPr>
        <a:xfrm>
          <a:off x="2373160" y="2068880"/>
          <a:ext cx="1927935" cy="1156761"/>
        </a:xfrm>
        <a:prstGeom prst="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Dense layer: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8 neurons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Softmax</a:t>
          </a:r>
          <a:r>
            <a:rPr lang="en-GB" sz="1600" kern="1200" dirty="0"/>
            <a:t> activation</a:t>
          </a:r>
        </a:p>
      </dsp:txBody>
      <dsp:txXfrm>
        <a:off x="2373160" y="2068880"/>
        <a:ext cx="1927935" cy="1156761"/>
      </dsp:txXfrm>
    </dsp:sp>
    <dsp:sp modelId="{3E84D78F-2462-6A44-BFD4-5BA640C78392}">
      <dsp:nvSpPr>
        <dsp:cNvPr id="0" name=""/>
        <dsp:cNvSpPr/>
      </dsp:nvSpPr>
      <dsp:spPr>
        <a:xfrm>
          <a:off x="4744520" y="2068880"/>
          <a:ext cx="1927935" cy="1156761"/>
        </a:xfrm>
        <a:prstGeom prst="rect">
          <a:avLst/>
        </a:prstGeom>
        <a:solidFill>
          <a:schemeClr val="tx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Output: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1 of 8 classes</a:t>
          </a:r>
        </a:p>
      </dsp:txBody>
      <dsp:txXfrm>
        <a:off x="4744520" y="2068880"/>
        <a:ext cx="1927935" cy="1156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621B523-945E-4046-92AA-084863E7BB3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0287E15-B169-4546-9BCE-4C17D217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4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23-945E-4046-92AA-084863E7BB3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E15-B169-4546-9BCE-4C17D217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5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23-945E-4046-92AA-084863E7BB3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E15-B169-4546-9BCE-4C17D217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01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23-945E-4046-92AA-084863E7BB3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E15-B169-4546-9BCE-4C17D217E5E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080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23-945E-4046-92AA-084863E7BB3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E15-B169-4546-9BCE-4C17D217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16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23-945E-4046-92AA-084863E7BB3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E15-B169-4546-9BCE-4C17D217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31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23-945E-4046-92AA-084863E7BB3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E15-B169-4546-9BCE-4C17D217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47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23-945E-4046-92AA-084863E7BB3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E15-B169-4546-9BCE-4C17D217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89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23-945E-4046-92AA-084863E7BB3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E15-B169-4546-9BCE-4C17D217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23-945E-4046-92AA-084863E7BB3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E15-B169-4546-9BCE-4C17D217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0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23-945E-4046-92AA-084863E7BB3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E15-B169-4546-9BCE-4C17D217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3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23-945E-4046-92AA-084863E7BB3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E15-B169-4546-9BCE-4C17D217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7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23-945E-4046-92AA-084863E7BB3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E15-B169-4546-9BCE-4C17D217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9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23-945E-4046-92AA-084863E7BB3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E15-B169-4546-9BCE-4C17D217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23-945E-4046-92AA-084863E7BB3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E15-B169-4546-9BCE-4C17D217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7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23-945E-4046-92AA-084863E7BB3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E15-B169-4546-9BCE-4C17D217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4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23-945E-4046-92AA-084863E7BB3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E15-B169-4546-9BCE-4C17D217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2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1B523-945E-4046-92AA-084863E7BB3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87E15-B169-4546-9BCE-4C17D217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88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1A40-414E-A00A-65A8-EDC1A67F0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937013"/>
            <a:ext cx="8791575" cy="2003896"/>
          </a:xfrm>
        </p:spPr>
        <p:txBody>
          <a:bodyPr/>
          <a:lstStyle/>
          <a:p>
            <a:r>
              <a:rPr lang="en-US" dirty="0"/>
              <a:t>ACTL3143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D3D34-E7A1-0ACD-50FF-A51588972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Li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D5047-A090-7E9E-7B1A-21528B5F8E81}"/>
              </a:ext>
            </a:extLst>
          </p:cNvPr>
          <p:cNvSpPr txBox="1"/>
          <p:nvPr/>
        </p:nvSpPr>
        <p:spPr>
          <a:xfrm>
            <a:off x="1876424" y="2871363"/>
            <a:ext cx="4434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Image Classification of Australian Animals</a:t>
            </a:r>
          </a:p>
        </p:txBody>
      </p:sp>
    </p:spTree>
    <p:extLst>
      <p:ext uri="{BB962C8B-B14F-4D97-AF65-F5344CB8AC3E}">
        <p14:creationId xmlns:p14="http://schemas.microsoft.com/office/powerpoint/2010/main" val="275076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E80D-8B6C-256D-F35E-40A1DAC2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83276"/>
          </a:xfrm>
        </p:spPr>
        <p:txBody>
          <a:bodyPr/>
          <a:lstStyle/>
          <a:p>
            <a:r>
              <a:rPr lang="en-US" dirty="0"/>
              <a:t>8 classes</a:t>
            </a:r>
          </a:p>
        </p:txBody>
      </p:sp>
      <p:pic>
        <p:nvPicPr>
          <p:cNvPr id="13" name="Content Placeholder 12" descr="Calendar&#10;&#10;Description automatically generated">
            <a:extLst>
              <a:ext uri="{FF2B5EF4-FFF2-40B4-BE49-F238E27FC236}">
                <a16:creationId xmlns:a16="http://schemas.microsoft.com/office/drawing/2014/main" id="{DA104F94-76D4-475C-725A-D85303594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458" y="1820687"/>
            <a:ext cx="8285240" cy="4418795"/>
          </a:xfrm>
        </p:spPr>
      </p:pic>
    </p:spTree>
    <p:extLst>
      <p:ext uri="{BB962C8B-B14F-4D97-AF65-F5344CB8AC3E}">
        <p14:creationId xmlns:p14="http://schemas.microsoft.com/office/powerpoint/2010/main" val="70367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D688-7665-E336-4936-9121CCB9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of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4356F7-2071-3A50-1188-D8892B9F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602787" cy="3541714"/>
          </a:xfrm>
        </p:spPr>
        <p:txBody>
          <a:bodyPr/>
          <a:lstStyle/>
          <a:p>
            <a:r>
              <a:rPr lang="en-US" dirty="0"/>
              <a:t>There are 200 images for each of the 8 animals</a:t>
            </a:r>
          </a:p>
          <a:p>
            <a:r>
              <a:rPr lang="en-US" dirty="0"/>
              <a:t>The data was downloaded from Google images with the help of the Image Downloader Chrome extension</a:t>
            </a:r>
            <a:r>
              <a:rPr lang="en-US" baseline="30000" dirty="0"/>
              <a:t>1</a:t>
            </a:r>
          </a:p>
          <a:p>
            <a:r>
              <a:rPr lang="en-US" dirty="0"/>
              <a:t>I selected photos manually to ensure accuracy and try to avoid duplicates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68B23-CE74-4C68-1716-6B6DD3A86A61}"/>
              </a:ext>
            </a:extLst>
          </p:cNvPr>
          <p:cNvSpPr txBox="1"/>
          <p:nvPr/>
        </p:nvSpPr>
        <p:spPr>
          <a:xfrm>
            <a:off x="1976718" y="5468035"/>
            <a:ext cx="6360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https://</a:t>
            </a:r>
            <a:r>
              <a:rPr lang="en-US" dirty="0" err="1"/>
              <a:t>chrome.google.com</a:t>
            </a:r>
            <a:r>
              <a:rPr lang="en-US" dirty="0"/>
              <a:t>/webstore/detail/image-downloader/</a:t>
            </a:r>
            <a:r>
              <a:rPr lang="en-US" dirty="0" err="1"/>
              <a:t>cnpniohnfphhjihaiiggeabnkjhpaldj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9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0A47-9E9D-EAF8-921D-534D122F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6C10-8454-83B3-7260-3E54508B0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6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1EFE-2845-AF3A-D7BD-C384566D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Neural network architecture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9A965B6-581E-7CCE-23B1-3C67952FA5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9945092"/>
              </p:ext>
            </p:extLst>
          </p:nvPr>
        </p:nvGraphicFramePr>
        <p:xfrm>
          <a:off x="1424911" y="2245369"/>
          <a:ext cx="9045616" cy="369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3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8746-DD5A-D8AD-BA4E-39EF8F08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885F-C61F-2568-C8EF-C19D4A37C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58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{24DCBF31-1BDD-644F-BF34-6F8B09BCA981}tf10001122</Template>
  <TotalTime>146</TotalTime>
  <Words>110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ACTL3143 Project</vt:lpstr>
      <vt:lpstr>8 classes</vt:lpstr>
      <vt:lpstr>Source of data</vt:lpstr>
      <vt:lpstr>PowerPoint Presentation</vt:lpstr>
      <vt:lpstr>Simple Neural network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ACTL3143 Project</dc:title>
  <dc:creator>William Li</dc:creator>
  <cp:lastModifiedBy>William Li</cp:lastModifiedBy>
  <cp:revision>1</cp:revision>
  <dcterms:created xsi:type="dcterms:W3CDTF">2022-07-18T06:32:00Z</dcterms:created>
  <dcterms:modified xsi:type="dcterms:W3CDTF">2022-07-18T08:58:53Z</dcterms:modified>
</cp:coreProperties>
</file>