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8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3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60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96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56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5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19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9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D8F65-2A33-47DF-B9F6-2B954092CBDE}" type="datetimeFigureOut">
              <a:rPr lang="fr-FR" smtClean="0"/>
              <a:t>15/09/2021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3707-C6AA-497B-93A1-AC84EE1461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6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5" t="28256" r="13268" b="25307"/>
          <a:stretch/>
        </p:blipFill>
        <p:spPr bwMode="auto">
          <a:xfrm>
            <a:off x="1594877" y="3274696"/>
            <a:ext cx="1733328" cy="10585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38" t="-12069" r="-14966" b="-12069"/>
          <a:stretch/>
        </p:blipFill>
        <p:spPr>
          <a:xfrm>
            <a:off x="4125950" y="3348981"/>
            <a:ext cx="950976" cy="9144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68604" y="4389723"/>
            <a:ext cx="19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PC de contrôle/supervision</a:t>
            </a:r>
          </a:p>
          <a:p>
            <a:pPr algn="ctr"/>
            <a:r>
              <a:rPr lang="fr-FR" sz="1200" dirty="0" smtClean="0"/>
              <a:t>IHM accessible WEB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3697611" y="4233165"/>
            <a:ext cx="183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Raspberry 4</a:t>
            </a:r>
          </a:p>
          <a:p>
            <a:pPr algn="ctr"/>
            <a:r>
              <a:rPr lang="fr-FR" sz="1200" dirty="0" smtClean="0"/>
              <a:t>Serveur Node + Stockage</a:t>
            </a:r>
          </a:p>
          <a:p>
            <a:pPr algn="ctr"/>
            <a:r>
              <a:rPr lang="fr-FR" sz="1200" dirty="0" smtClean="0"/>
              <a:t>Connexion WIFI disponible</a:t>
            </a:r>
          </a:p>
        </p:txBody>
      </p:sp>
      <p:pic>
        <p:nvPicPr>
          <p:cNvPr id="10" name="Imag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63" y="2208152"/>
            <a:ext cx="666750" cy="66675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365586" y="2310840"/>
            <a:ext cx="2049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Arduino</a:t>
            </a:r>
          </a:p>
          <a:p>
            <a:pPr algn="ctr"/>
            <a:r>
              <a:rPr lang="fr-FR" sz="1200" dirty="0" smtClean="0"/>
              <a:t>Shield Proto</a:t>
            </a:r>
            <a:endParaRPr lang="fr-FR" sz="12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0"/>
          <a:stretch/>
        </p:blipFill>
        <p:spPr>
          <a:xfrm rot="5400000">
            <a:off x="8960630" y="2109301"/>
            <a:ext cx="1318669" cy="103727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 rot="16200000">
            <a:off x="8110851" y="2591028"/>
            <a:ext cx="183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Moteur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7023355" y="1922881"/>
            <a:ext cx="3017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7865746" y="1928977"/>
            <a:ext cx="3017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7174231" y="1922881"/>
            <a:ext cx="0" cy="11037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8021575" y="1928977"/>
            <a:ext cx="0" cy="11037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7174231" y="3026665"/>
            <a:ext cx="84239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92520" y="2075689"/>
            <a:ext cx="2445733" cy="5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085130" y="2372755"/>
            <a:ext cx="183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Bocal externe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9361552" y="2001013"/>
            <a:ext cx="454914" cy="23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6975697" y="1254240"/>
            <a:ext cx="124555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Ensemble</a:t>
            </a:r>
          </a:p>
          <a:p>
            <a:pPr algn="ctr"/>
            <a:r>
              <a:rPr lang="fr-FR" sz="1200" dirty="0" smtClean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rPr>
              <a:t>RENISHAW</a:t>
            </a:r>
            <a:endParaRPr lang="fr-FR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29451" y="1788128"/>
            <a:ext cx="1138047" cy="68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723825" y="1788128"/>
            <a:ext cx="210122" cy="68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8263002" y="1640396"/>
            <a:ext cx="183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Courroie / Réducteur</a:t>
            </a:r>
            <a:endParaRPr lang="fr-FR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cxnSp>
        <p:nvCxnSpPr>
          <p:cNvPr id="45" name="Connecteur en angle 44"/>
          <p:cNvCxnSpPr>
            <a:stCxn id="15" idx="3"/>
            <a:endCxn id="62" idx="3"/>
          </p:cNvCxnSpPr>
          <p:nvPr/>
        </p:nvCxnSpPr>
        <p:spPr>
          <a:xfrm rot="5400000">
            <a:off x="7527339" y="1712770"/>
            <a:ext cx="518124" cy="366712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35" idx="1"/>
            <a:endCxn id="10" idx="0"/>
          </p:cNvCxnSpPr>
          <p:nvPr/>
        </p:nvCxnSpPr>
        <p:spPr>
          <a:xfrm rot="10800000" flipV="1">
            <a:off x="4601439" y="1822440"/>
            <a:ext cx="2122387" cy="385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" idx="3"/>
            <a:endCxn id="5" idx="1"/>
          </p:cNvCxnSpPr>
          <p:nvPr/>
        </p:nvCxnSpPr>
        <p:spPr>
          <a:xfrm>
            <a:off x="3328205" y="3803964"/>
            <a:ext cx="797745" cy="2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803821" y="3543973"/>
            <a:ext cx="1835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LAN</a:t>
            </a:r>
            <a:endParaRPr lang="fr-FR" sz="1200" dirty="0"/>
          </a:p>
        </p:txBody>
      </p:sp>
      <p:cxnSp>
        <p:nvCxnSpPr>
          <p:cNvPr id="59" name="Connecteur droit avec flèche 58"/>
          <p:cNvCxnSpPr>
            <a:stCxn id="10" idx="2"/>
            <a:endCxn id="5" idx="0"/>
          </p:cNvCxnSpPr>
          <p:nvPr/>
        </p:nvCxnSpPr>
        <p:spPr>
          <a:xfrm>
            <a:off x="4601438" y="2874902"/>
            <a:ext cx="0" cy="474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280928" y="3525103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Bus Open </a:t>
            </a:r>
            <a:r>
              <a:rPr lang="fr-FR" sz="1200" dirty="0"/>
              <a:t>CAN</a:t>
            </a:r>
          </a:p>
        </p:txBody>
      </p:sp>
      <p:sp>
        <p:nvSpPr>
          <p:cNvPr id="61" name="Rectangle 60"/>
          <p:cNvSpPr/>
          <p:nvPr/>
        </p:nvSpPr>
        <p:spPr>
          <a:xfrm rot="16200000">
            <a:off x="4262364" y="2967094"/>
            <a:ext cx="437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USB</a:t>
            </a:r>
            <a:endParaRPr lang="fr-FR" sz="1200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22" y="3616889"/>
            <a:ext cx="377014" cy="37701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427151" y="3082308"/>
            <a:ext cx="686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 smtClean="0"/>
              <a:t>Couche </a:t>
            </a:r>
          </a:p>
          <a:p>
            <a:pPr algn="ctr"/>
            <a:r>
              <a:rPr lang="fr-FR" sz="1200" dirty="0" smtClean="0"/>
              <a:t>Python</a:t>
            </a:r>
            <a:endParaRPr lang="fr-FR" sz="1200" dirty="0"/>
          </a:p>
        </p:txBody>
      </p:sp>
      <p:cxnSp>
        <p:nvCxnSpPr>
          <p:cNvPr id="66" name="Connecteur droit avec flèche 65"/>
          <p:cNvCxnSpPr>
            <a:stCxn id="62" idx="1"/>
            <a:endCxn id="5" idx="3"/>
          </p:cNvCxnSpPr>
          <p:nvPr/>
        </p:nvCxnSpPr>
        <p:spPr>
          <a:xfrm flipH="1">
            <a:off x="5076926" y="3805396"/>
            <a:ext cx="498896" cy="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/>
          <p:cNvCxnSpPr/>
          <p:nvPr/>
        </p:nvCxnSpPr>
        <p:spPr>
          <a:xfrm>
            <a:off x="1371600" y="713232"/>
            <a:ext cx="0" cy="41970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 flipV="1">
            <a:off x="7763256" y="4638135"/>
            <a:ext cx="4087368" cy="701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11109960" y="4725662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 rot="16200000">
            <a:off x="4309" y="1130546"/>
            <a:ext cx="219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Vitesse angulaire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1371600" y="1984248"/>
            <a:ext cx="2148840" cy="265176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3520440" y="1984248"/>
            <a:ext cx="1389888" cy="110642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4910328" y="3090672"/>
            <a:ext cx="27614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4983480" y="4636008"/>
            <a:ext cx="27797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1019558" y="4636008"/>
            <a:ext cx="3963922" cy="30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 rot="10347726">
            <a:off x="7685018" y="749530"/>
            <a:ext cx="6403222" cy="3863099"/>
          </a:xfrm>
          <a:prstGeom prst="arc">
            <a:avLst>
              <a:gd name="adj1" fmla="val 17061396"/>
              <a:gd name="adj2" fmla="val 2156452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Connecteur droit 48"/>
          <p:cNvCxnSpPr/>
          <p:nvPr/>
        </p:nvCxnSpPr>
        <p:spPr>
          <a:xfrm>
            <a:off x="3520440" y="1490472"/>
            <a:ext cx="0" cy="360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4888992" y="1490472"/>
            <a:ext cx="0" cy="360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708392" y="1490472"/>
            <a:ext cx="0" cy="360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2083650" y="4180070"/>
            <a:ext cx="101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Profil 1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3769532" y="4180070"/>
            <a:ext cx="101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Profil 2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744969" y="4180070"/>
            <a:ext cx="101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4">
                    <a:lumMod val="75000"/>
                  </a:schemeClr>
                </a:solidFill>
              </a:rPr>
              <a:t>Profil N</a:t>
            </a:r>
            <a:endParaRPr lang="fr-F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0" name="Accolade ouvrante 49"/>
          <p:cNvSpPr/>
          <p:nvPr/>
        </p:nvSpPr>
        <p:spPr>
          <a:xfrm rot="16200000">
            <a:off x="5748261" y="804942"/>
            <a:ext cx="533048" cy="9286365"/>
          </a:xfrm>
          <a:prstGeom prst="leftBrace">
            <a:avLst>
              <a:gd name="adj1" fmla="val 704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0" name="Connecteur droit 69"/>
          <p:cNvCxnSpPr/>
          <p:nvPr/>
        </p:nvCxnSpPr>
        <p:spPr>
          <a:xfrm>
            <a:off x="10657965" y="1466089"/>
            <a:ext cx="0" cy="360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4453128" y="5835117"/>
            <a:ext cx="30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1"/>
                </a:solidFill>
              </a:rPr>
              <a:t>Séquence avec N profils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46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williams</dc:creator>
  <cp:lastModifiedBy>williams</cp:lastModifiedBy>
  <cp:revision>9</cp:revision>
  <dcterms:created xsi:type="dcterms:W3CDTF">2021-09-08T11:59:45Z</dcterms:created>
  <dcterms:modified xsi:type="dcterms:W3CDTF">2021-09-15T11:52:44Z</dcterms:modified>
</cp:coreProperties>
</file>