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56" r:id="rId2"/>
    <p:sldId id="279" r:id="rId3"/>
    <p:sldId id="258" r:id="rId4"/>
    <p:sldId id="280" r:id="rId5"/>
    <p:sldId id="264" r:id="rId6"/>
    <p:sldId id="259" r:id="rId7"/>
    <p:sldId id="261" r:id="rId8"/>
    <p:sldId id="262" r:id="rId9"/>
    <p:sldId id="269" r:id="rId10"/>
    <p:sldId id="263" r:id="rId11"/>
    <p:sldId id="265" r:id="rId12"/>
    <p:sldId id="285" r:id="rId13"/>
    <p:sldId id="270" r:id="rId14"/>
    <p:sldId id="271" r:id="rId15"/>
    <p:sldId id="272" r:id="rId16"/>
    <p:sldId id="273" r:id="rId17"/>
    <p:sldId id="274" r:id="rId18"/>
    <p:sldId id="275" r:id="rId19"/>
    <p:sldId id="276" r:id="rId20"/>
    <p:sldId id="278" r:id="rId21"/>
    <p:sldId id="277" r:id="rId22"/>
    <p:sldId id="284" r:id="rId23"/>
    <p:sldId id="260"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8181A-F8BF-4CD7-A2EB-E8C67B8F20E3}"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A37BF11-8C06-4D30-B303-6A8EA69CA446}">
      <dgm:prSet/>
      <dgm:spPr/>
      <dgm:t>
        <a:bodyPr/>
        <a:lstStyle/>
        <a:p>
          <a:r>
            <a:rPr lang="en-US"/>
            <a:t>Python</a:t>
          </a:r>
        </a:p>
      </dgm:t>
    </dgm:pt>
    <dgm:pt modelId="{B0195794-634E-4577-AB94-E364135B3F81}" type="parTrans" cxnId="{6FE598AB-23A7-4B75-ADE6-1DE46C9FAD93}">
      <dgm:prSet/>
      <dgm:spPr/>
      <dgm:t>
        <a:bodyPr/>
        <a:lstStyle/>
        <a:p>
          <a:endParaRPr lang="en-US"/>
        </a:p>
      </dgm:t>
    </dgm:pt>
    <dgm:pt modelId="{3A2938F5-6325-4005-9C04-4ABF4E758B4F}" type="sibTrans" cxnId="{6FE598AB-23A7-4B75-ADE6-1DE46C9FAD93}">
      <dgm:prSet/>
      <dgm:spPr/>
      <dgm:t>
        <a:bodyPr/>
        <a:lstStyle/>
        <a:p>
          <a:endParaRPr lang="en-US"/>
        </a:p>
      </dgm:t>
    </dgm:pt>
    <dgm:pt modelId="{9FC8C73E-0CD8-4822-BCF9-087DA3EDBA2E}">
      <dgm:prSet/>
      <dgm:spPr/>
      <dgm:t>
        <a:bodyPr/>
        <a:lstStyle/>
        <a:p>
          <a:r>
            <a:rPr lang="en-US" dirty="0"/>
            <a:t>Faster to start with, but less flexible</a:t>
          </a:r>
        </a:p>
      </dgm:t>
    </dgm:pt>
    <dgm:pt modelId="{EA4AF289-C8EE-491F-9E99-3D52AB0DDEF3}" type="parTrans" cxnId="{FF895CC0-C722-4DB5-9119-B66C77F9D1F6}">
      <dgm:prSet/>
      <dgm:spPr/>
      <dgm:t>
        <a:bodyPr/>
        <a:lstStyle/>
        <a:p>
          <a:endParaRPr lang="en-US"/>
        </a:p>
      </dgm:t>
    </dgm:pt>
    <dgm:pt modelId="{0DF43A28-80B7-47F7-AE10-7C9D1F2218BC}" type="sibTrans" cxnId="{FF895CC0-C722-4DB5-9119-B66C77F9D1F6}">
      <dgm:prSet/>
      <dgm:spPr/>
      <dgm:t>
        <a:bodyPr/>
        <a:lstStyle/>
        <a:p>
          <a:endParaRPr lang="en-US"/>
        </a:p>
      </dgm:t>
    </dgm:pt>
    <dgm:pt modelId="{F3A1434E-06F9-49E2-ACE9-CDC9BDF254B0}">
      <dgm:prSet/>
      <dgm:spPr/>
      <dgm:t>
        <a:bodyPr/>
        <a:lstStyle/>
        <a:p>
          <a:r>
            <a:rPr lang="en-US" dirty="0"/>
            <a:t>Discord.py has been deprecated as of Aug 2021</a:t>
          </a:r>
        </a:p>
      </dgm:t>
    </dgm:pt>
    <dgm:pt modelId="{7A56603B-D5D4-403C-A185-6CB8A0DB585C}" type="parTrans" cxnId="{CD18C45E-9006-402B-887B-CDA7FDF3880A}">
      <dgm:prSet/>
      <dgm:spPr/>
      <dgm:t>
        <a:bodyPr/>
        <a:lstStyle/>
        <a:p>
          <a:endParaRPr lang="en-US"/>
        </a:p>
      </dgm:t>
    </dgm:pt>
    <dgm:pt modelId="{E7C3BBC0-3A20-4430-9BDF-D62D4D2F70D2}" type="sibTrans" cxnId="{CD18C45E-9006-402B-887B-CDA7FDF3880A}">
      <dgm:prSet/>
      <dgm:spPr/>
      <dgm:t>
        <a:bodyPr/>
        <a:lstStyle/>
        <a:p>
          <a:endParaRPr lang="en-US"/>
        </a:p>
      </dgm:t>
    </dgm:pt>
    <dgm:pt modelId="{F32D0863-F50B-44D6-8D10-F25F72145200}">
      <dgm:prSet/>
      <dgm:spPr/>
      <dgm:t>
        <a:bodyPr/>
        <a:lstStyle/>
        <a:p>
          <a:r>
            <a:rPr lang="en-US"/>
            <a:t>JavaScript</a:t>
          </a:r>
        </a:p>
      </dgm:t>
    </dgm:pt>
    <dgm:pt modelId="{455EB9D4-AADF-4233-A64D-80677131E474}" type="parTrans" cxnId="{90D50DD5-A8FA-4D12-A145-D4A7ABA7DDD9}">
      <dgm:prSet/>
      <dgm:spPr/>
      <dgm:t>
        <a:bodyPr/>
        <a:lstStyle/>
        <a:p>
          <a:endParaRPr lang="en-US"/>
        </a:p>
      </dgm:t>
    </dgm:pt>
    <dgm:pt modelId="{2A2F104F-F5AB-4E10-AC86-0A16AD5BA9BA}" type="sibTrans" cxnId="{90D50DD5-A8FA-4D12-A145-D4A7ABA7DDD9}">
      <dgm:prSet/>
      <dgm:spPr/>
      <dgm:t>
        <a:bodyPr/>
        <a:lstStyle/>
        <a:p>
          <a:endParaRPr lang="en-US"/>
        </a:p>
      </dgm:t>
    </dgm:pt>
    <dgm:pt modelId="{138DB360-45F8-4F19-AD99-F7755E649EDF}">
      <dgm:prSet/>
      <dgm:spPr/>
      <dgm:t>
        <a:bodyPr/>
        <a:lstStyle/>
        <a:p>
          <a:r>
            <a:rPr lang="en-US" dirty="0"/>
            <a:t>More flexible</a:t>
          </a:r>
        </a:p>
      </dgm:t>
    </dgm:pt>
    <dgm:pt modelId="{27654643-BEB7-4199-9E3A-55BF0998CF28}" type="parTrans" cxnId="{F5B68AF3-E7F7-4A92-ABD0-C7EF0E1C01E6}">
      <dgm:prSet/>
      <dgm:spPr/>
      <dgm:t>
        <a:bodyPr/>
        <a:lstStyle/>
        <a:p>
          <a:endParaRPr lang="en-US"/>
        </a:p>
      </dgm:t>
    </dgm:pt>
    <dgm:pt modelId="{9D053C07-F0B1-40A6-8167-E5B2019A94B8}" type="sibTrans" cxnId="{F5B68AF3-E7F7-4A92-ABD0-C7EF0E1C01E6}">
      <dgm:prSet/>
      <dgm:spPr/>
      <dgm:t>
        <a:bodyPr/>
        <a:lstStyle/>
        <a:p>
          <a:endParaRPr lang="en-US"/>
        </a:p>
      </dgm:t>
    </dgm:pt>
    <dgm:pt modelId="{6D17B02D-F339-46BE-A622-8168978E264F}">
      <dgm:prSet/>
      <dgm:spPr/>
      <dgm:t>
        <a:bodyPr/>
        <a:lstStyle/>
        <a:p>
          <a:r>
            <a:rPr lang="en-US" dirty="0"/>
            <a:t>More options</a:t>
          </a:r>
        </a:p>
      </dgm:t>
    </dgm:pt>
    <dgm:pt modelId="{A837C4CE-7689-4D59-B7DC-448AACE8A2EA}" type="parTrans" cxnId="{B8D41749-795B-4D35-9346-8768DA915609}">
      <dgm:prSet/>
      <dgm:spPr/>
      <dgm:t>
        <a:bodyPr/>
        <a:lstStyle/>
        <a:p>
          <a:endParaRPr lang="en-US"/>
        </a:p>
      </dgm:t>
    </dgm:pt>
    <dgm:pt modelId="{BB519A75-83E8-4420-9E19-CED5380CEE01}" type="sibTrans" cxnId="{B8D41749-795B-4D35-9346-8768DA915609}">
      <dgm:prSet/>
      <dgm:spPr/>
      <dgm:t>
        <a:bodyPr/>
        <a:lstStyle/>
        <a:p>
          <a:endParaRPr lang="en-US"/>
        </a:p>
      </dgm:t>
    </dgm:pt>
    <dgm:pt modelId="{220137D3-0BAF-4F5D-894D-17530F8BD058}">
      <dgm:prSet/>
      <dgm:spPr/>
      <dgm:t>
        <a:bodyPr/>
        <a:lstStyle/>
        <a:p>
          <a:r>
            <a:rPr lang="en-US" dirty="0"/>
            <a:t>Still being maintained and updated</a:t>
          </a:r>
        </a:p>
      </dgm:t>
    </dgm:pt>
    <dgm:pt modelId="{8363E8C4-A695-46DB-A581-CE02327DE979}" type="parTrans" cxnId="{D554CD88-0A94-4335-9D4A-A6BC202547F5}">
      <dgm:prSet/>
      <dgm:spPr/>
      <dgm:t>
        <a:bodyPr/>
        <a:lstStyle/>
        <a:p>
          <a:endParaRPr lang="en-US"/>
        </a:p>
      </dgm:t>
    </dgm:pt>
    <dgm:pt modelId="{ADB35452-65D9-4DA5-8A84-EEF2742EF92F}" type="sibTrans" cxnId="{D554CD88-0A94-4335-9D4A-A6BC202547F5}">
      <dgm:prSet/>
      <dgm:spPr/>
      <dgm:t>
        <a:bodyPr/>
        <a:lstStyle/>
        <a:p>
          <a:endParaRPr lang="en-US"/>
        </a:p>
      </dgm:t>
    </dgm:pt>
    <dgm:pt modelId="{9F3E84BA-F7DB-4407-AD2C-5A685F760B40}">
      <dgm:prSet/>
      <dgm:spPr/>
      <dgm:t>
        <a:bodyPr/>
        <a:lstStyle/>
        <a:p>
          <a:r>
            <a:rPr lang="en-US" dirty="0"/>
            <a:t>Less documentation to read</a:t>
          </a:r>
        </a:p>
      </dgm:t>
    </dgm:pt>
    <dgm:pt modelId="{DF3C9D9C-55D7-4E60-A193-E01DA151446B}" type="parTrans" cxnId="{60AC3703-AF69-4A3A-B399-A3CCFC5589FB}">
      <dgm:prSet/>
      <dgm:spPr/>
      <dgm:t>
        <a:bodyPr/>
        <a:lstStyle/>
        <a:p>
          <a:endParaRPr lang="en-US"/>
        </a:p>
      </dgm:t>
    </dgm:pt>
    <dgm:pt modelId="{72744033-997D-4DF3-B9E3-FCCB2FB074A6}" type="sibTrans" cxnId="{60AC3703-AF69-4A3A-B399-A3CCFC5589FB}">
      <dgm:prSet/>
      <dgm:spPr/>
      <dgm:t>
        <a:bodyPr/>
        <a:lstStyle/>
        <a:p>
          <a:endParaRPr lang="en-US"/>
        </a:p>
      </dgm:t>
    </dgm:pt>
    <dgm:pt modelId="{2B228AF4-3F22-4570-A290-578785F5A009}">
      <dgm:prSet/>
      <dgm:spPr/>
      <dgm:t>
        <a:bodyPr/>
        <a:lstStyle/>
        <a:p>
          <a:r>
            <a:rPr lang="en-US" dirty="0"/>
            <a:t>Better available </a:t>
          </a:r>
          <a:r>
            <a:rPr lang="en-US" dirty="0">
              <a:hlinkClick xmlns:r="http://schemas.openxmlformats.org/officeDocument/2006/relationships" r:id="rId1"/>
            </a:rPr>
            <a:t>documentation</a:t>
          </a:r>
          <a:endParaRPr lang="en-US" dirty="0"/>
        </a:p>
      </dgm:t>
    </dgm:pt>
    <dgm:pt modelId="{6178150A-1EF7-4AE8-9A44-57C1E5DF8D15}" type="parTrans" cxnId="{6297F317-B0FE-440E-87EA-08FF5EE5DF91}">
      <dgm:prSet/>
      <dgm:spPr/>
    </dgm:pt>
    <dgm:pt modelId="{5F35A996-273D-4E64-B2B9-9D6B569FF371}" type="sibTrans" cxnId="{6297F317-B0FE-440E-87EA-08FF5EE5DF91}">
      <dgm:prSet/>
      <dgm:spPr/>
    </dgm:pt>
    <dgm:pt modelId="{857090B4-2192-4FD4-A257-29D418EE3156}" type="pres">
      <dgm:prSet presAssocID="{64B8181A-F8BF-4CD7-A2EB-E8C67B8F20E3}" presName="linear" presStyleCnt="0">
        <dgm:presLayoutVars>
          <dgm:dir/>
          <dgm:animLvl val="lvl"/>
          <dgm:resizeHandles val="exact"/>
        </dgm:presLayoutVars>
      </dgm:prSet>
      <dgm:spPr/>
    </dgm:pt>
    <dgm:pt modelId="{E7B82258-86FE-4E5A-A74C-7E2CBAA1A036}" type="pres">
      <dgm:prSet presAssocID="{DA37BF11-8C06-4D30-B303-6A8EA69CA446}" presName="parentLin" presStyleCnt="0"/>
      <dgm:spPr/>
    </dgm:pt>
    <dgm:pt modelId="{5EEDC5E3-98B0-4E44-B7A0-58FFCD291B22}" type="pres">
      <dgm:prSet presAssocID="{DA37BF11-8C06-4D30-B303-6A8EA69CA446}" presName="parentLeftMargin" presStyleLbl="node1" presStyleIdx="0" presStyleCnt="2"/>
      <dgm:spPr/>
    </dgm:pt>
    <dgm:pt modelId="{20213C39-C8A3-4278-8164-5287A10F0490}" type="pres">
      <dgm:prSet presAssocID="{DA37BF11-8C06-4D30-B303-6A8EA69CA446}" presName="parentText" presStyleLbl="node1" presStyleIdx="0" presStyleCnt="2">
        <dgm:presLayoutVars>
          <dgm:chMax val="0"/>
          <dgm:bulletEnabled val="1"/>
        </dgm:presLayoutVars>
      </dgm:prSet>
      <dgm:spPr/>
    </dgm:pt>
    <dgm:pt modelId="{FB868028-3AED-4FD2-A9F4-E9105588DA95}" type="pres">
      <dgm:prSet presAssocID="{DA37BF11-8C06-4D30-B303-6A8EA69CA446}" presName="negativeSpace" presStyleCnt="0"/>
      <dgm:spPr/>
    </dgm:pt>
    <dgm:pt modelId="{0FBE6D21-2AD3-41AF-B231-911F3572B4B4}" type="pres">
      <dgm:prSet presAssocID="{DA37BF11-8C06-4D30-B303-6A8EA69CA446}" presName="childText" presStyleLbl="conFgAcc1" presStyleIdx="0" presStyleCnt="2">
        <dgm:presLayoutVars>
          <dgm:bulletEnabled val="1"/>
        </dgm:presLayoutVars>
      </dgm:prSet>
      <dgm:spPr/>
    </dgm:pt>
    <dgm:pt modelId="{7EEF2F59-679F-42BB-912C-09DE8863574A}" type="pres">
      <dgm:prSet presAssocID="{3A2938F5-6325-4005-9C04-4ABF4E758B4F}" presName="spaceBetweenRectangles" presStyleCnt="0"/>
      <dgm:spPr/>
    </dgm:pt>
    <dgm:pt modelId="{86510333-BCFC-4012-A1BC-51B5FB182AAA}" type="pres">
      <dgm:prSet presAssocID="{F32D0863-F50B-44D6-8D10-F25F72145200}" presName="parentLin" presStyleCnt="0"/>
      <dgm:spPr/>
    </dgm:pt>
    <dgm:pt modelId="{9B5E552C-9DC6-4573-9368-471AC1C2C574}" type="pres">
      <dgm:prSet presAssocID="{F32D0863-F50B-44D6-8D10-F25F72145200}" presName="parentLeftMargin" presStyleLbl="node1" presStyleIdx="0" presStyleCnt="2"/>
      <dgm:spPr/>
    </dgm:pt>
    <dgm:pt modelId="{ED25FA06-2C9F-4A68-BBAF-153E171F410F}" type="pres">
      <dgm:prSet presAssocID="{F32D0863-F50B-44D6-8D10-F25F72145200}" presName="parentText" presStyleLbl="node1" presStyleIdx="1" presStyleCnt="2">
        <dgm:presLayoutVars>
          <dgm:chMax val="0"/>
          <dgm:bulletEnabled val="1"/>
        </dgm:presLayoutVars>
      </dgm:prSet>
      <dgm:spPr/>
    </dgm:pt>
    <dgm:pt modelId="{4FF0F9CE-4677-47D8-BF0F-4EE1800CA6C8}" type="pres">
      <dgm:prSet presAssocID="{F32D0863-F50B-44D6-8D10-F25F72145200}" presName="negativeSpace" presStyleCnt="0"/>
      <dgm:spPr/>
    </dgm:pt>
    <dgm:pt modelId="{849819A7-E180-467C-87BF-B0D6B761AE28}" type="pres">
      <dgm:prSet presAssocID="{F32D0863-F50B-44D6-8D10-F25F72145200}" presName="childText" presStyleLbl="conFgAcc1" presStyleIdx="1" presStyleCnt="2">
        <dgm:presLayoutVars>
          <dgm:bulletEnabled val="1"/>
        </dgm:presLayoutVars>
      </dgm:prSet>
      <dgm:spPr/>
    </dgm:pt>
  </dgm:ptLst>
  <dgm:cxnLst>
    <dgm:cxn modelId="{60AC3703-AF69-4A3A-B399-A3CCFC5589FB}" srcId="{9FC8C73E-0CD8-4822-BCF9-087DA3EDBA2E}" destId="{9F3E84BA-F7DB-4407-AD2C-5A685F760B40}" srcOrd="0" destOrd="0" parTransId="{DF3C9D9C-55D7-4E60-A193-E01DA151446B}" sibTransId="{72744033-997D-4DF3-B9E3-FCCB2FB074A6}"/>
    <dgm:cxn modelId="{6297F317-B0FE-440E-87EA-08FF5EE5DF91}" srcId="{F32D0863-F50B-44D6-8D10-F25F72145200}" destId="{2B228AF4-3F22-4570-A290-578785F5A009}" srcOrd="2" destOrd="0" parTransId="{6178150A-1EF7-4AE8-9A44-57C1E5DF8D15}" sibTransId="{5F35A996-273D-4E64-B2B9-9D6B569FF371}"/>
    <dgm:cxn modelId="{43397830-BD26-4002-BE0C-FBA52E0DB84F}" type="presOf" srcId="{DA37BF11-8C06-4D30-B303-6A8EA69CA446}" destId="{20213C39-C8A3-4278-8164-5287A10F0490}" srcOrd="1" destOrd="0" presId="urn:microsoft.com/office/officeart/2005/8/layout/list1"/>
    <dgm:cxn modelId="{CD18C45E-9006-402B-887B-CDA7FDF3880A}" srcId="{DA37BF11-8C06-4D30-B303-6A8EA69CA446}" destId="{F3A1434E-06F9-49E2-ACE9-CDC9BDF254B0}" srcOrd="1" destOrd="0" parTransId="{7A56603B-D5D4-403C-A185-6CB8A0DB585C}" sibTransId="{E7C3BBC0-3A20-4430-9BDF-D62D4D2F70D2}"/>
    <dgm:cxn modelId="{4D027E64-10AE-407F-8872-E91477CCA724}" type="presOf" srcId="{2B228AF4-3F22-4570-A290-578785F5A009}" destId="{849819A7-E180-467C-87BF-B0D6B761AE28}" srcOrd="0" destOrd="2" presId="urn:microsoft.com/office/officeart/2005/8/layout/list1"/>
    <dgm:cxn modelId="{B8D41749-795B-4D35-9346-8768DA915609}" srcId="{F32D0863-F50B-44D6-8D10-F25F72145200}" destId="{6D17B02D-F339-46BE-A622-8168978E264F}" srcOrd="1" destOrd="0" parTransId="{A837C4CE-7689-4D59-B7DC-448AACE8A2EA}" sibTransId="{BB519A75-83E8-4420-9E19-CED5380CEE01}"/>
    <dgm:cxn modelId="{D554CD88-0A94-4335-9D4A-A6BC202547F5}" srcId="{F32D0863-F50B-44D6-8D10-F25F72145200}" destId="{220137D3-0BAF-4F5D-894D-17530F8BD058}" srcOrd="3" destOrd="0" parTransId="{8363E8C4-A695-46DB-A581-CE02327DE979}" sibTransId="{ADB35452-65D9-4DA5-8A84-EEF2742EF92F}"/>
    <dgm:cxn modelId="{1DB80F91-C24B-42F7-9219-715A77A9AD4A}" type="presOf" srcId="{F32D0863-F50B-44D6-8D10-F25F72145200}" destId="{9B5E552C-9DC6-4573-9368-471AC1C2C574}" srcOrd="0" destOrd="0" presId="urn:microsoft.com/office/officeart/2005/8/layout/list1"/>
    <dgm:cxn modelId="{1C2DCB9B-8B34-4C51-908B-F14F1C66E698}" type="presOf" srcId="{9FC8C73E-0CD8-4822-BCF9-087DA3EDBA2E}" destId="{0FBE6D21-2AD3-41AF-B231-911F3572B4B4}" srcOrd="0" destOrd="0" presId="urn:microsoft.com/office/officeart/2005/8/layout/list1"/>
    <dgm:cxn modelId="{E5E740A3-21F0-4CF3-A21E-80AEB9C5D539}" type="presOf" srcId="{F3A1434E-06F9-49E2-ACE9-CDC9BDF254B0}" destId="{0FBE6D21-2AD3-41AF-B231-911F3572B4B4}" srcOrd="0" destOrd="2" presId="urn:microsoft.com/office/officeart/2005/8/layout/list1"/>
    <dgm:cxn modelId="{3803DDA8-6BDB-4B6D-AB5C-DDFC2BAB53A6}" type="presOf" srcId="{220137D3-0BAF-4F5D-894D-17530F8BD058}" destId="{849819A7-E180-467C-87BF-B0D6B761AE28}" srcOrd="0" destOrd="3" presId="urn:microsoft.com/office/officeart/2005/8/layout/list1"/>
    <dgm:cxn modelId="{6FE598AB-23A7-4B75-ADE6-1DE46C9FAD93}" srcId="{64B8181A-F8BF-4CD7-A2EB-E8C67B8F20E3}" destId="{DA37BF11-8C06-4D30-B303-6A8EA69CA446}" srcOrd="0" destOrd="0" parTransId="{B0195794-634E-4577-AB94-E364135B3F81}" sibTransId="{3A2938F5-6325-4005-9C04-4ABF4E758B4F}"/>
    <dgm:cxn modelId="{FF895CC0-C722-4DB5-9119-B66C77F9D1F6}" srcId="{DA37BF11-8C06-4D30-B303-6A8EA69CA446}" destId="{9FC8C73E-0CD8-4822-BCF9-087DA3EDBA2E}" srcOrd="0" destOrd="0" parTransId="{EA4AF289-C8EE-491F-9E99-3D52AB0DDEF3}" sibTransId="{0DF43A28-80B7-47F7-AE10-7C9D1F2218BC}"/>
    <dgm:cxn modelId="{B465BDC5-B829-4627-AAFF-E0A77D88C090}" type="presOf" srcId="{64B8181A-F8BF-4CD7-A2EB-E8C67B8F20E3}" destId="{857090B4-2192-4FD4-A257-29D418EE3156}" srcOrd="0" destOrd="0" presId="urn:microsoft.com/office/officeart/2005/8/layout/list1"/>
    <dgm:cxn modelId="{90D50DD5-A8FA-4D12-A145-D4A7ABA7DDD9}" srcId="{64B8181A-F8BF-4CD7-A2EB-E8C67B8F20E3}" destId="{F32D0863-F50B-44D6-8D10-F25F72145200}" srcOrd="1" destOrd="0" parTransId="{455EB9D4-AADF-4233-A64D-80677131E474}" sibTransId="{2A2F104F-F5AB-4E10-AC86-0A16AD5BA9BA}"/>
    <dgm:cxn modelId="{F7B1D8DF-D876-43BB-91BC-23CB9F62FDD1}" type="presOf" srcId="{9F3E84BA-F7DB-4407-AD2C-5A685F760B40}" destId="{0FBE6D21-2AD3-41AF-B231-911F3572B4B4}" srcOrd="0" destOrd="1" presId="urn:microsoft.com/office/officeart/2005/8/layout/list1"/>
    <dgm:cxn modelId="{423899E9-29BA-4852-866F-78B78A1AB724}" type="presOf" srcId="{F32D0863-F50B-44D6-8D10-F25F72145200}" destId="{ED25FA06-2C9F-4A68-BBAF-153E171F410F}" srcOrd="1" destOrd="0" presId="urn:microsoft.com/office/officeart/2005/8/layout/list1"/>
    <dgm:cxn modelId="{2D64E1E9-04A9-4646-9822-33878FC5FEEF}" type="presOf" srcId="{138DB360-45F8-4F19-AD99-F7755E649EDF}" destId="{849819A7-E180-467C-87BF-B0D6B761AE28}" srcOrd="0" destOrd="0" presId="urn:microsoft.com/office/officeart/2005/8/layout/list1"/>
    <dgm:cxn modelId="{0C30CAEC-6A82-4FC6-A454-51726745301D}" type="presOf" srcId="{DA37BF11-8C06-4D30-B303-6A8EA69CA446}" destId="{5EEDC5E3-98B0-4E44-B7A0-58FFCD291B22}" srcOrd="0" destOrd="0" presId="urn:microsoft.com/office/officeart/2005/8/layout/list1"/>
    <dgm:cxn modelId="{E5E809F2-FE11-4FB3-BAA4-41016FCC0C63}" type="presOf" srcId="{6D17B02D-F339-46BE-A622-8168978E264F}" destId="{849819A7-E180-467C-87BF-B0D6B761AE28}" srcOrd="0" destOrd="1" presId="urn:microsoft.com/office/officeart/2005/8/layout/list1"/>
    <dgm:cxn modelId="{F5B68AF3-E7F7-4A92-ABD0-C7EF0E1C01E6}" srcId="{F32D0863-F50B-44D6-8D10-F25F72145200}" destId="{138DB360-45F8-4F19-AD99-F7755E649EDF}" srcOrd="0" destOrd="0" parTransId="{27654643-BEB7-4199-9E3A-55BF0998CF28}" sibTransId="{9D053C07-F0B1-40A6-8167-E5B2019A94B8}"/>
    <dgm:cxn modelId="{D3FFF857-61D9-4E29-8CA0-E6818FE1B1E0}" type="presParOf" srcId="{857090B4-2192-4FD4-A257-29D418EE3156}" destId="{E7B82258-86FE-4E5A-A74C-7E2CBAA1A036}" srcOrd="0" destOrd="0" presId="urn:microsoft.com/office/officeart/2005/8/layout/list1"/>
    <dgm:cxn modelId="{7F3F1123-6C37-415C-9B6B-D9BEADB49C22}" type="presParOf" srcId="{E7B82258-86FE-4E5A-A74C-7E2CBAA1A036}" destId="{5EEDC5E3-98B0-4E44-B7A0-58FFCD291B22}" srcOrd="0" destOrd="0" presId="urn:microsoft.com/office/officeart/2005/8/layout/list1"/>
    <dgm:cxn modelId="{6CF35DAE-8F7C-441D-9118-8681650685A5}" type="presParOf" srcId="{E7B82258-86FE-4E5A-A74C-7E2CBAA1A036}" destId="{20213C39-C8A3-4278-8164-5287A10F0490}" srcOrd="1" destOrd="0" presId="urn:microsoft.com/office/officeart/2005/8/layout/list1"/>
    <dgm:cxn modelId="{67E69E31-94C4-43CD-9A79-40CCF377B484}" type="presParOf" srcId="{857090B4-2192-4FD4-A257-29D418EE3156}" destId="{FB868028-3AED-4FD2-A9F4-E9105588DA95}" srcOrd="1" destOrd="0" presId="urn:microsoft.com/office/officeart/2005/8/layout/list1"/>
    <dgm:cxn modelId="{B03F218B-66C1-4AD2-A849-6613C9C9868F}" type="presParOf" srcId="{857090B4-2192-4FD4-A257-29D418EE3156}" destId="{0FBE6D21-2AD3-41AF-B231-911F3572B4B4}" srcOrd="2" destOrd="0" presId="urn:microsoft.com/office/officeart/2005/8/layout/list1"/>
    <dgm:cxn modelId="{E9ADF67D-59AC-4B5A-A888-7F2B603A20AC}" type="presParOf" srcId="{857090B4-2192-4FD4-A257-29D418EE3156}" destId="{7EEF2F59-679F-42BB-912C-09DE8863574A}" srcOrd="3" destOrd="0" presId="urn:microsoft.com/office/officeart/2005/8/layout/list1"/>
    <dgm:cxn modelId="{179C32E1-98A2-403F-A885-E5E487FFC1B4}" type="presParOf" srcId="{857090B4-2192-4FD4-A257-29D418EE3156}" destId="{86510333-BCFC-4012-A1BC-51B5FB182AAA}" srcOrd="4" destOrd="0" presId="urn:microsoft.com/office/officeart/2005/8/layout/list1"/>
    <dgm:cxn modelId="{EF6DE4AF-36C6-45F6-815D-D437C0027151}" type="presParOf" srcId="{86510333-BCFC-4012-A1BC-51B5FB182AAA}" destId="{9B5E552C-9DC6-4573-9368-471AC1C2C574}" srcOrd="0" destOrd="0" presId="urn:microsoft.com/office/officeart/2005/8/layout/list1"/>
    <dgm:cxn modelId="{7AA4AE68-8D67-48D8-A02D-CA6AFA57A8AC}" type="presParOf" srcId="{86510333-BCFC-4012-A1BC-51B5FB182AAA}" destId="{ED25FA06-2C9F-4A68-BBAF-153E171F410F}" srcOrd="1" destOrd="0" presId="urn:microsoft.com/office/officeart/2005/8/layout/list1"/>
    <dgm:cxn modelId="{DE375B07-A1A5-4B9A-9D0B-68404932E94C}" type="presParOf" srcId="{857090B4-2192-4FD4-A257-29D418EE3156}" destId="{4FF0F9CE-4677-47D8-BF0F-4EE1800CA6C8}" srcOrd="5" destOrd="0" presId="urn:microsoft.com/office/officeart/2005/8/layout/list1"/>
    <dgm:cxn modelId="{055B4777-693F-42CD-B4E5-4B7AFD6A81F6}" type="presParOf" srcId="{857090B4-2192-4FD4-A257-29D418EE3156}" destId="{849819A7-E180-467C-87BF-B0D6B761AE2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dirty="0"/>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dirty="0"/>
            <a:t>Some command line (BASH)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E6D21-2AD3-41AF-B231-911F3572B4B4}">
      <dsp:nvSpPr>
        <dsp:cNvPr id="0" name=""/>
        <dsp:cNvSpPr/>
      </dsp:nvSpPr>
      <dsp:spPr>
        <a:xfrm>
          <a:off x="0" y="484649"/>
          <a:ext cx="6668792" cy="229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Faster to start with, but less flexible</a:t>
          </a:r>
        </a:p>
        <a:p>
          <a:pPr marL="457200" lvl="2" indent="-228600" algn="l" defTabSz="1155700">
            <a:lnSpc>
              <a:spcPct val="90000"/>
            </a:lnSpc>
            <a:spcBef>
              <a:spcPct val="0"/>
            </a:spcBef>
            <a:spcAft>
              <a:spcPct val="15000"/>
            </a:spcAft>
            <a:buChar char="•"/>
          </a:pPr>
          <a:r>
            <a:rPr lang="en-US" sz="2600" kern="1200" dirty="0"/>
            <a:t>Less documentation to read</a:t>
          </a:r>
        </a:p>
        <a:p>
          <a:pPr marL="228600" lvl="1" indent="-228600" algn="l" defTabSz="1155700">
            <a:lnSpc>
              <a:spcPct val="90000"/>
            </a:lnSpc>
            <a:spcBef>
              <a:spcPct val="0"/>
            </a:spcBef>
            <a:spcAft>
              <a:spcPct val="15000"/>
            </a:spcAft>
            <a:buChar char="•"/>
          </a:pPr>
          <a:r>
            <a:rPr lang="en-US" sz="2600" kern="1200" dirty="0"/>
            <a:t>Discord.py has been deprecated as of Aug 2021</a:t>
          </a:r>
        </a:p>
      </dsp:txBody>
      <dsp:txXfrm>
        <a:off x="0" y="484649"/>
        <a:ext cx="6668792" cy="2293200"/>
      </dsp:txXfrm>
    </dsp:sp>
    <dsp:sp modelId="{20213C39-C8A3-4278-8164-5287A10F0490}">
      <dsp:nvSpPr>
        <dsp:cNvPr id="0" name=""/>
        <dsp:cNvSpPr/>
      </dsp:nvSpPr>
      <dsp:spPr>
        <a:xfrm>
          <a:off x="333439" y="100889"/>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Python</a:t>
          </a:r>
        </a:p>
      </dsp:txBody>
      <dsp:txXfrm>
        <a:off x="370906" y="138356"/>
        <a:ext cx="4593220" cy="692586"/>
      </dsp:txXfrm>
    </dsp:sp>
    <dsp:sp modelId="{849819A7-E180-467C-87BF-B0D6B761AE28}">
      <dsp:nvSpPr>
        <dsp:cNvPr id="0" name=""/>
        <dsp:cNvSpPr/>
      </dsp:nvSpPr>
      <dsp:spPr>
        <a:xfrm>
          <a:off x="0" y="3302010"/>
          <a:ext cx="6668792" cy="23751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More flexible</a:t>
          </a:r>
        </a:p>
        <a:p>
          <a:pPr marL="228600" lvl="1" indent="-228600" algn="l" defTabSz="1155700">
            <a:lnSpc>
              <a:spcPct val="90000"/>
            </a:lnSpc>
            <a:spcBef>
              <a:spcPct val="0"/>
            </a:spcBef>
            <a:spcAft>
              <a:spcPct val="15000"/>
            </a:spcAft>
            <a:buChar char="•"/>
          </a:pPr>
          <a:r>
            <a:rPr lang="en-US" sz="2600" kern="1200" dirty="0"/>
            <a:t>More options</a:t>
          </a:r>
        </a:p>
        <a:p>
          <a:pPr marL="228600" lvl="1" indent="-228600" algn="l" defTabSz="1155700">
            <a:lnSpc>
              <a:spcPct val="90000"/>
            </a:lnSpc>
            <a:spcBef>
              <a:spcPct val="0"/>
            </a:spcBef>
            <a:spcAft>
              <a:spcPct val="15000"/>
            </a:spcAft>
            <a:buChar char="•"/>
          </a:pPr>
          <a:r>
            <a:rPr lang="en-US" sz="2600" kern="1200" dirty="0"/>
            <a:t>Better available </a:t>
          </a:r>
          <a:r>
            <a:rPr lang="en-US" sz="2600" kern="1200" dirty="0">
              <a:hlinkClick xmlns:r="http://schemas.openxmlformats.org/officeDocument/2006/relationships" r:id="rId1"/>
            </a:rPr>
            <a:t>documentation</a:t>
          </a:r>
          <a:endParaRPr lang="en-US" sz="2600" kern="1200" dirty="0"/>
        </a:p>
        <a:p>
          <a:pPr marL="228600" lvl="1" indent="-228600" algn="l" defTabSz="1155700">
            <a:lnSpc>
              <a:spcPct val="90000"/>
            </a:lnSpc>
            <a:spcBef>
              <a:spcPct val="0"/>
            </a:spcBef>
            <a:spcAft>
              <a:spcPct val="15000"/>
            </a:spcAft>
            <a:buChar char="•"/>
          </a:pPr>
          <a:r>
            <a:rPr lang="en-US" sz="2600" kern="1200" dirty="0"/>
            <a:t>Still being maintained and updated</a:t>
          </a:r>
        </a:p>
      </dsp:txBody>
      <dsp:txXfrm>
        <a:off x="0" y="3302010"/>
        <a:ext cx="6668792" cy="2375100"/>
      </dsp:txXfrm>
    </dsp:sp>
    <dsp:sp modelId="{ED25FA06-2C9F-4A68-BBAF-153E171F410F}">
      <dsp:nvSpPr>
        <dsp:cNvPr id="0" name=""/>
        <dsp:cNvSpPr/>
      </dsp:nvSpPr>
      <dsp:spPr>
        <a:xfrm>
          <a:off x="333439" y="2918250"/>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JavaScript</a:t>
          </a:r>
        </a:p>
      </dsp:txBody>
      <dsp:txXfrm>
        <a:off x="370906" y="2955717"/>
        <a:ext cx="4593220"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command line (BASH)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and today, I will be teaching you all how to start developing your very own discord bot with Node and discord.js.</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that, we work on populating the </a:t>
            </a:r>
            <a:r>
              <a:rPr lang="en-US" dirty="0" err="1"/>
              <a:t>config.json</a:t>
            </a:r>
            <a:r>
              <a:rPr lang="en-US" dirty="0"/>
              <a:t> file with the aforementioned authentication token and ClientID above. Note that you shouldn’t publish this to the internet, so if you are pushing this to a public repository, be  sure not to add the version of the </a:t>
            </a:r>
            <a:r>
              <a:rPr lang="en-US" dirty="0" err="1"/>
              <a:t>config.json</a:t>
            </a:r>
            <a:r>
              <a:rPr lang="en-US" dirty="0"/>
              <a:t> file which contains your token and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10</a:t>
            </a:fld>
            <a:endParaRPr lang="en-US"/>
          </a:p>
        </p:txBody>
      </p:sp>
    </p:spTree>
    <p:extLst>
      <p:ext uri="{BB962C8B-B14F-4D97-AF65-F5344CB8AC3E}">
        <p14:creationId xmlns:p14="http://schemas.microsoft.com/office/powerpoint/2010/main" val="188672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make the index.js file which is the file ran when starting up your discord bot. What the code above is doing is grabbing the token we have saved in the </a:t>
            </a:r>
            <a:r>
              <a:rPr lang="en-US" dirty="0" err="1"/>
              <a:t>config.json</a:t>
            </a:r>
            <a:r>
              <a:rPr lang="en-US" dirty="0"/>
              <a:t> file, creating a new client logs in using that token, and when the client is loaded, it sends a message to the console that you have logged in.</a:t>
            </a:r>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move on, we should know what a slash command is. Basically, a slash command is a way to give the bot an input. There are a number of ways to use the slash command, allowing for optional and required arguments, but that’s just the basic gist of it.</a:t>
            </a:r>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125050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add support for the slash commands to the main file. What this is doing is looking through the commands folder that we have previous initialized and checking if both the ‘data’ and ‘execute’ keys are in the exported module object. If it exists, then the client sets the slash command so that it can later be used in the discord server. If not, then it will send a warning message into the console.</a:t>
            </a:r>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345403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create an event where it checks for every chat message that the bot is in, it will check if that chat message is an input command, or in other words, a slash command. If so, then it will check if the command exists, and if it does, then it will execute the code that is associated with the command.</a:t>
            </a:r>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deploy-commands.js file and display the commands on discord, we import the required modules and look through our command folder for all of the available commands. Then, it pushes it the commands array for later usage.</a:t>
            </a:r>
          </a:p>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15</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then constructs a REST module and deploys the commands to our bot. This allows users to use the command and have it actually be displayed when typing slash and then the command name on discord.</a:t>
            </a:r>
          </a:p>
        </p:txBody>
      </p:sp>
      <p:sp>
        <p:nvSpPr>
          <p:cNvPr id="4" name="Slide Number Placeholder 3"/>
          <p:cNvSpPr>
            <a:spLocks noGrp="1"/>
          </p:cNvSpPr>
          <p:nvPr>
            <p:ph type="sldNum" sz="quarter" idx="5"/>
          </p:nvPr>
        </p:nvSpPr>
        <p:spPr/>
        <p:txBody>
          <a:bodyPr/>
          <a:lstStyle/>
          <a:p>
            <a:fld id="{454AE541-6EE7-44D1-9FCC-CF00C17CFF09}" type="slidenum">
              <a:rPr lang="en-US" smtClean="0"/>
              <a:t>16</a:t>
            </a:fld>
            <a:endParaRPr lang="en-US"/>
          </a:p>
        </p:txBody>
      </p:sp>
    </p:spTree>
    <p:extLst>
      <p:ext uri="{BB962C8B-B14F-4D97-AF65-F5344CB8AC3E}">
        <p14:creationId xmlns:p14="http://schemas.microsoft.com/office/powerpoint/2010/main" val="326800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add a simple slash command to our commands folder. This is just a simple program called “hi” with a description of “Responds with hello” and replies with “Hello!” to the user who used the command. Note that we need two key fields in our export, data and execute, which is later files we mentioned before to create interactions with the user. </a:t>
            </a:r>
          </a:p>
        </p:txBody>
      </p:sp>
      <p:sp>
        <p:nvSpPr>
          <p:cNvPr id="4" name="Slide Number Placeholder 3"/>
          <p:cNvSpPr>
            <a:spLocks noGrp="1"/>
          </p:cNvSpPr>
          <p:nvPr>
            <p:ph type="sldNum" sz="quarter" idx="5"/>
          </p:nvPr>
        </p:nvSpPr>
        <p:spPr/>
        <p:txBody>
          <a:bodyPr/>
          <a:lstStyle/>
          <a:p>
            <a:fld id="{454AE541-6EE7-44D1-9FCC-CF00C17CFF09}" type="slidenum">
              <a:rPr lang="en-US" smtClean="0"/>
              <a:t>17</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all of these steps, you should have a directory that looks like figure 8 and running the commands</a:t>
            </a:r>
          </a:p>
          <a:p>
            <a:endParaRPr lang="en-US" dirty="0"/>
          </a:p>
          <a:p>
            <a:r>
              <a:rPr lang="en-US" dirty="0"/>
              <a:t>node deploy-commands.js</a:t>
            </a:r>
          </a:p>
          <a:p>
            <a:r>
              <a:rPr lang="en-US" dirty="0"/>
              <a:t>node .</a:t>
            </a:r>
          </a:p>
          <a:p>
            <a:endParaRPr lang="en-US" dirty="0"/>
          </a:p>
          <a:p>
            <a:r>
              <a:rPr lang="en-US" dirty="0"/>
              <a:t>Should deploy the commands and start up the bot.</a:t>
            </a:r>
          </a:p>
        </p:txBody>
      </p:sp>
      <p:sp>
        <p:nvSpPr>
          <p:cNvPr id="4" name="Slide Number Placeholder 3"/>
          <p:cNvSpPr>
            <a:spLocks noGrp="1"/>
          </p:cNvSpPr>
          <p:nvPr>
            <p:ph type="sldNum" sz="quarter" idx="5"/>
          </p:nvPr>
        </p:nvSpPr>
        <p:spPr/>
        <p:txBody>
          <a:bodyPr/>
          <a:lstStyle/>
          <a:p>
            <a:fld id="{454AE541-6EE7-44D1-9FCC-CF00C17CFF09}" type="slidenum">
              <a:rPr lang="en-US" smtClean="0"/>
              <a:t>18</a:t>
            </a:fld>
            <a:endParaRPr lang="en-US"/>
          </a:p>
        </p:txBody>
      </p:sp>
    </p:spTree>
    <p:extLst>
      <p:ext uri="{BB962C8B-B14F-4D97-AF65-F5344CB8AC3E}">
        <p14:creationId xmlns:p14="http://schemas.microsoft.com/office/powerpoint/2010/main" val="2925981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running the commands on your discord server should look like. If you type /hi, it should display the name of the command, the description, and the bot that is executing the command. Then, you’ll see a prompt which states that it’s still processing the command, followed by </a:t>
            </a:r>
            <a:r>
              <a:rPr lang="en-US"/>
              <a:t>a response of “Hello!”</a:t>
            </a:r>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19</a:t>
            </a:fld>
            <a:endParaRPr lang="en-US"/>
          </a:p>
        </p:txBody>
      </p:sp>
    </p:spTree>
    <p:extLst>
      <p:ext uri="{BB962C8B-B14F-4D97-AF65-F5344CB8AC3E}">
        <p14:creationId xmlns:p14="http://schemas.microsoft.com/office/powerpoint/2010/main" val="195074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 to give a brief introduction on what a discord bot really is. From my experience in making these bots and google definitions, a discord bot is a programmable user operating within a discord server that performs actions, automates tasks, and responds to events. A high-level abstractive description of a discord bot would be a user in your server that when given an input, responds with a message.</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427227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we make a discord bot in the first place? Are they even useful? Well, they certainly are. </a:t>
            </a:r>
            <a:br>
              <a:rPr lang="en-US" dirty="0"/>
            </a:br>
            <a:br>
              <a:rPr lang="en-US" dirty="0"/>
            </a:br>
            <a:r>
              <a:rPr lang="en-US" dirty="0"/>
              <a:t>First of all, discord bots are useful in automating repetitive and difficult tasks, which in turn decreases manual workload. For example, I recently developed a bot that facilitated League of Legends 5v5 custom matches and stored player information in a relational (MySQL) database. After completing it, my friends and I were able to track our matches and create balanced teams with data-proven statistics. </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 The green badge that you see in the screenshot on the right is that badge.</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a popular question that almost everyone who has started developing discord bots has asked before. Should I use Python or JavaScript to make my discord bot? Having worked with both libraries, I believe that JavaScript is much better than Python to develop discord bots in. However, I will list out some pros and cons to both.</a:t>
            </a:r>
            <a:br>
              <a:rPr lang="en-US" dirty="0"/>
            </a:br>
            <a:br>
              <a:rPr lang="en-US" dirty="0"/>
            </a:br>
            <a:r>
              <a:rPr lang="en-US" dirty="0"/>
              <a:t>To summarize, Python is faster to start with, as there is less documentation to read and code to write. However, the inherent messiness of Python code, its libraries, and event handling makes it much worse for larger project scopes. Additionally, the API wrapper for Python has been deprecated as of August 2021, meaning it will no longer be maintained or receive updates.</a:t>
            </a:r>
          </a:p>
          <a:p>
            <a:endParaRPr lang="en-US" dirty="0"/>
          </a:p>
          <a:p>
            <a:r>
              <a:rPr lang="en-US" dirty="0"/>
              <a:t>JavaScript is also a much more flexible option, as you can modularize your code in a very easy-to-follow and concise manner. Additionally, JavaScript also has a lot of options that Python doesn’t have, like select menus and Embedded message builders, and has much better documentation / API reference compared to Python. Plus, it is still being maintained and updated by its very active developer community.</a:t>
            </a:r>
          </a:p>
          <a:p>
            <a:endParaRPr lang="en-US" dirty="0"/>
          </a:p>
          <a:p>
            <a:r>
              <a:rPr lang="en-US" dirty="0"/>
              <a:t>In the end, both are good for their own separate use cases. Python is good if you want to make a small project and aren’t planning on developing on discord long-term. However, JavaScript is a much better option if you are planning on doing anything bigger than a simple bot, which is why I opted to teach you all with JavaScript instead of Python.</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38311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do anything else, I want to talk about some prerequisites for this tutorial. There isn’t much, but it is very useful to have at least the first two of these requirements.</a:t>
            </a:r>
          </a:p>
          <a:p>
            <a:endParaRPr lang="en-US" dirty="0"/>
          </a:p>
          <a:p>
            <a:r>
              <a:rPr lang="en-US" dirty="0"/>
              <a:t>The first is knowing some JavaScript so that the code is easy to follow.</a:t>
            </a:r>
          </a:p>
          <a:p>
            <a:endParaRPr lang="en-US" dirty="0"/>
          </a:p>
          <a:p>
            <a:r>
              <a:rPr lang="en-US" dirty="0"/>
              <a:t>Second is having some bash knowledge so that you can run commands, although even this isn’t really required.</a:t>
            </a:r>
          </a:p>
          <a:p>
            <a:endParaRPr lang="en-US" dirty="0"/>
          </a:p>
          <a:p>
            <a:r>
              <a:rPr lang="en-US" dirty="0"/>
              <a:t>And then some useful things to have would be full stack and bot development experience, as you can decide how to modularize your code for easier editing and clarity.</a:t>
            </a:r>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2667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you’re using node package manager,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the equivalent command instead. Most likely, it’s the package manager’s acronym followed by a space and then “</a:t>
            </a:r>
            <a:r>
              <a:rPr lang="en-US" dirty="0" err="1"/>
              <a:t>init</a:t>
            </a:r>
            <a:r>
              <a:rPr lang="en-US" dirty="0"/>
              <a:t>”.</a:t>
            </a:r>
            <a:br>
              <a:rPr lang="en-US" dirty="0"/>
            </a:br>
            <a:br>
              <a:rPr lang="en-US" dirty="0"/>
            </a:br>
            <a:r>
              <a:rPr lang="en-US" dirty="0"/>
              <a:t>Then,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save for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6</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 want to make sure we want to authenticate the bot. That means we need to grab the bot’s authentication token and client id and save it somewhere else.</a:t>
            </a:r>
          </a:p>
          <a:p>
            <a:endParaRPr lang="en-US" dirty="0"/>
          </a:p>
          <a:p>
            <a:r>
              <a:rPr lang="en-US" dirty="0"/>
              <a:t>To do that, we first head to the discord developer portal while logged in. Then, click new application, enter the name and details, and then press create. Following that, press bot, add bot, reset token, then save that token somewhere. To get the client id, press OAuth2, general, copy client id, and save the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7</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add this new user, the bot, to the server. </a:t>
            </a:r>
            <a:br>
              <a:rPr lang="en-US" dirty="0"/>
            </a:br>
            <a:br>
              <a:rPr lang="en-US" dirty="0"/>
            </a:br>
            <a:r>
              <a:rPr lang="en-US" dirty="0"/>
              <a:t>Press OAuth2 then URL generator, check bot under SCOPES, check administrator under BOT PERMISSIONS (you may want to edit this when making your own bot later), then copy the generated URL and visit it to invite it to your server.</a:t>
            </a:r>
          </a:p>
        </p:txBody>
      </p:sp>
      <p:sp>
        <p:nvSpPr>
          <p:cNvPr id="4" name="Slide Number Placeholder 3"/>
          <p:cNvSpPr>
            <a:spLocks noGrp="1"/>
          </p:cNvSpPr>
          <p:nvPr>
            <p:ph type="sldNum" sz="quarter" idx="5"/>
          </p:nvPr>
        </p:nvSpPr>
        <p:spPr/>
        <p:txBody>
          <a:bodyPr/>
          <a:lstStyle/>
          <a:p>
            <a:fld id="{454AE541-6EE7-44D1-9FCC-CF00C17CFF09}" type="slidenum">
              <a:rPr lang="en-US" smtClean="0"/>
              <a:t>8</a:t>
            </a:fld>
            <a:endParaRPr lang="en-US"/>
          </a:p>
        </p:txBody>
      </p:sp>
    </p:spTree>
    <p:extLst>
      <p:ext uri="{BB962C8B-B14F-4D97-AF65-F5344CB8AC3E}">
        <p14:creationId xmlns:p14="http://schemas.microsoft.com/office/powerpoint/2010/main" val="42685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there, we must create a few new files and folders to finish setting everything up.</a:t>
            </a:r>
          </a:p>
          <a:p>
            <a:endParaRPr lang="en-US" dirty="0"/>
          </a:p>
          <a:p>
            <a:r>
              <a:rPr lang="en-US" dirty="0"/>
              <a:t>Create the deploy-commands.js, index.js, and </a:t>
            </a:r>
            <a:r>
              <a:rPr lang="en-US" dirty="0" err="1"/>
              <a:t>config.json</a:t>
            </a:r>
            <a:r>
              <a:rPr lang="en-US" dirty="0"/>
              <a:t> file in the project repository. Then create a folder called commands as well.</a:t>
            </a:r>
          </a:p>
        </p:txBody>
      </p:sp>
      <p:sp>
        <p:nvSpPr>
          <p:cNvPr id="4" name="Slide Number Placeholder 3"/>
          <p:cNvSpPr>
            <a:spLocks noGrp="1"/>
          </p:cNvSpPr>
          <p:nvPr>
            <p:ph type="sldNum" sz="quarter" idx="5"/>
          </p:nvPr>
        </p:nvSpPr>
        <p:spPr/>
        <p:txBody>
          <a:bodyPr/>
          <a:lstStyle/>
          <a:p>
            <a:fld id="{454AE541-6EE7-44D1-9FCC-CF00C17CFF09}" type="slidenum">
              <a:rPr lang="en-US" smtClean="0"/>
              <a:t>9</a:t>
            </a:fld>
            <a:endParaRPr lang="en-US"/>
          </a:p>
        </p:txBody>
      </p:sp>
    </p:spTree>
    <p:extLst>
      <p:ext uri="{BB962C8B-B14F-4D97-AF65-F5344CB8AC3E}">
        <p14:creationId xmlns:p14="http://schemas.microsoft.com/office/powerpoint/2010/main" val="233743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amsantosa/cse185s-present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nodej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748F-BC12-C3EB-A34D-7D69D55331C3}"/>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What is a slash command?</a:t>
            </a: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10;&#10;Description automatically generated">
            <a:extLst>
              <a:ext uri="{FF2B5EF4-FFF2-40B4-BE49-F238E27FC236}">
                <a16:creationId xmlns:a16="http://schemas.microsoft.com/office/drawing/2014/main" id="{FA24D225-6F9D-CF03-71BE-DB6F7387C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1" y="2843211"/>
            <a:ext cx="8156390" cy="3474789"/>
          </a:xfrm>
          <a:prstGeom prst="rect">
            <a:avLst/>
          </a:prstGeom>
        </p:spPr>
      </p:pic>
    </p:spTree>
    <p:extLst>
      <p:ext uri="{BB962C8B-B14F-4D97-AF65-F5344CB8AC3E}">
        <p14:creationId xmlns:p14="http://schemas.microsoft.com/office/powerpoint/2010/main" val="288840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a:t>
            </a:r>
            <a:r>
              <a:rPr lang="en-US" dirty="0">
                <a:hlinkClick r:id="rId3"/>
              </a:rPr>
              <a:t>same</a:t>
            </a:r>
            <a:endParaRPr lang="en-US" dirty="0"/>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fontScale="90000"/>
          </a:bodyPr>
          <a:lstStyle/>
          <a:p>
            <a:pPr algn="ctr"/>
            <a:r>
              <a:rPr lang="en-US" sz="4800" dirty="0"/>
              <a:t>Running the commands on your Discord Server</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
        <p:nvSpPr>
          <p:cNvPr id="3" name="Text Placeholder 3">
            <a:extLst>
              <a:ext uri="{FF2B5EF4-FFF2-40B4-BE49-F238E27FC236}">
                <a16:creationId xmlns:a16="http://schemas.microsoft.com/office/drawing/2014/main" id="{DC6F8DC5-9619-63B1-CF08-40E68DC271B6}"/>
              </a:ext>
            </a:extLst>
          </p:cNvPr>
          <p:cNvSpPr txBox="1">
            <a:spLocks/>
          </p:cNvSpPr>
          <p:nvPr/>
        </p:nvSpPr>
        <p:spPr>
          <a:xfrm>
            <a:off x="988071" y="2281574"/>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10: Command prompt.</a:t>
            </a:r>
          </a:p>
        </p:txBody>
      </p:sp>
      <p:sp>
        <p:nvSpPr>
          <p:cNvPr id="4" name="Text Placeholder 3">
            <a:extLst>
              <a:ext uri="{FF2B5EF4-FFF2-40B4-BE49-F238E27FC236}">
                <a16:creationId xmlns:a16="http://schemas.microsoft.com/office/drawing/2014/main" id="{D6BB2966-ECC6-FFF2-D69C-CE87597A9A09}"/>
              </a:ext>
            </a:extLst>
          </p:cNvPr>
          <p:cNvSpPr txBox="1">
            <a:spLocks/>
          </p:cNvSpPr>
          <p:nvPr/>
        </p:nvSpPr>
        <p:spPr>
          <a:xfrm>
            <a:off x="988071" y="4226998"/>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11: Sending command.</a:t>
            </a:r>
          </a:p>
        </p:txBody>
      </p:sp>
      <p:sp>
        <p:nvSpPr>
          <p:cNvPr id="6" name="Text Placeholder 3">
            <a:extLst>
              <a:ext uri="{FF2B5EF4-FFF2-40B4-BE49-F238E27FC236}">
                <a16:creationId xmlns:a16="http://schemas.microsoft.com/office/drawing/2014/main" id="{273E1F3F-37A4-D2E2-D8C5-FDE770FFDB4F}"/>
              </a:ext>
            </a:extLst>
          </p:cNvPr>
          <p:cNvSpPr txBox="1">
            <a:spLocks/>
          </p:cNvSpPr>
          <p:nvPr/>
        </p:nvSpPr>
        <p:spPr>
          <a:xfrm>
            <a:off x="988071" y="6316511"/>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12: Response.</a:t>
            </a:r>
          </a:p>
        </p:txBody>
      </p:sp>
    </p:spTree>
    <p:extLst>
      <p:ext uri="{BB962C8B-B14F-4D97-AF65-F5344CB8AC3E}">
        <p14:creationId xmlns:p14="http://schemas.microsoft.com/office/powerpoint/2010/main" val="33130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0" name="Group 3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5" name="Rectangle 4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B4F44-6521-51FE-9479-58C1C2F0535B}"/>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What is a discord bot?</a:t>
            </a:r>
          </a:p>
        </p:txBody>
      </p:sp>
      <p:sp>
        <p:nvSpPr>
          <p:cNvPr id="4" name="Text Placeholder 3">
            <a:extLst>
              <a:ext uri="{FF2B5EF4-FFF2-40B4-BE49-F238E27FC236}">
                <a16:creationId xmlns:a16="http://schemas.microsoft.com/office/drawing/2014/main" id="{627E37C8-41AF-EA60-2754-1A32E5E2058F}"/>
              </a:ext>
            </a:extLst>
          </p:cNvPr>
          <p:cNvSpPr>
            <a:spLocks noGrp="1"/>
          </p:cNvSpPr>
          <p:nvPr>
            <p:ph type="body" sz="half" idx="2"/>
          </p:nvPr>
        </p:nvSpPr>
        <p:spPr>
          <a:xfrm>
            <a:off x="990000" y="4248000"/>
            <a:ext cx="4075200" cy="1520975"/>
          </a:xfrm>
        </p:spPr>
        <p:txBody>
          <a:bodyPr vert="horz" lIns="91440" tIns="45720" rIns="91440" bIns="45720" rtlCol="0">
            <a:normAutofit fontScale="92500"/>
          </a:bodyPr>
          <a:lstStyle/>
          <a:p>
            <a:pPr algn="ctr">
              <a:lnSpc>
                <a:spcPct val="115000"/>
              </a:lnSpc>
            </a:pPr>
            <a:r>
              <a:rPr lang="en-US"/>
              <a:t>A programmable user operating within a discord server that performs actions, automates tasks, and responds to events</a:t>
            </a:r>
            <a:endParaRPr lang="en-US" dirty="0"/>
          </a:p>
        </p:txBody>
      </p:sp>
      <p:grpSp>
        <p:nvGrpSpPr>
          <p:cNvPr id="47" name="Group 46">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8" name="Rectangle 47">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0" name="Group 49">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2"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9" name="Rectangle 58">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2" name="Picture 31" descr="Icon&#10;&#10;Description automatically generated">
            <a:extLst>
              <a:ext uri="{FF2B5EF4-FFF2-40B4-BE49-F238E27FC236}">
                <a16:creationId xmlns:a16="http://schemas.microsoft.com/office/drawing/2014/main" id="{FCF8F5DC-38EA-8E18-51A8-809C2E53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529493"/>
            <a:ext cx="4999885" cy="3796358"/>
          </a:xfrm>
          <a:prstGeom prst="rect">
            <a:avLst/>
          </a:prstGeom>
        </p:spPr>
      </p:pic>
    </p:spTree>
    <p:extLst>
      <p:ext uri="{BB962C8B-B14F-4D97-AF65-F5344CB8AC3E}">
        <p14:creationId xmlns:p14="http://schemas.microsoft.com/office/powerpoint/2010/main" val="40379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
        <p:nvSpPr>
          <p:cNvPr id="3" name="Text Placeholder 3">
            <a:extLst>
              <a:ext uri="{FF2B5EF4-FFF2-40B4-BE49-F238E27FC236}">
                <a16:creationId xmlns:a16="http://schemas.microsoft.com/office/drawing/2014/main" id="{66AAEFAF-820D-9A43-7BA7-D639728B01D5}"/>
              </a:ext>
            </a:extLst>
          </p:cNvPr>
          <p:cNvSpPr txBox="1">
            <a:spLocks/>
          </p:cNvSpPr>
          <p:nvPr/>
        </p:nvSpPr>
        <p:spPr>
          <a:xfrm>
            <a:off x="1251861" y="6610770"/>
            <a:ext cx="2603702" cy="24723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13: Compiler bot.</a:t>
            </a:r>
          </a:p>
        </p:txBody>
      </p:sp>
    </p:spTree>
    <p:extLst>
      <p:ext uri="{BB962C8B-B14F-4D97-AF65-F5344CB8AC3E}">
        <p14:creationId xmlns:p14="http://schemas.microsoft.com/office/powerpoint/2010/main" val="61699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
        <p:nvSpPr>
          <p:cNvPr id="3" name="Text Placeholder 3">
            <a:extLst>
              <a:ext uri="{FF2B5EF4-FFF2-40B4-BE49-F238E27FC236}">
                <a16:creationId xmlns:a16="http://schemas.microsoft.com/office/drawing/2014/main" id="{D69F23D9-EB37-4381-19FD-E1932609B11C}"/>
              </a:ext>
            </a:extLst>
          </p:cNvPr>
          <p:cNvSpPr txBox="1">
            <a:spLocks/>
          </p:cNvSpPr>
          <p:nvPr/>
        </p:nvSpPr>
        <p:spPr>
          <a:xfrm>
            <a:off x="541339" y="5934417"/>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14: Team creation.</a:t>
            </a:r>
          </a:p>
        </p:txBody>
      </p:sp>
      <p:sp>
        <p:nvSpPr>
          <p:cNvPr id="4" name="Text Placeholder 3">
            <a:extLst>
              <a:ext uri="{FF2B5EF4-FFF2-40B4-BE49-F238E27FC236}">
                <a16:creationId xmlns:a16="http://schemas.microsoft.com/office/drawing/2014/main" id="{D3FCFB76-F81B-0BC1-6CF0-5A5E9DB8322C}"/>
              </a:ext>
            </a:extLst>
          </p:cNvPr>
          <p:cNvSpPr txBox="1">
            <a:spLocks/>
          </p:cNvSpPr>
          <p:nvPr/>
        </p:nvSpPr>
        <p:spPr>
          <a:xfrm>
            <a:off x="4174387" y="5934416"/>
            <a:ext cx="2099013"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15: Leaderboard.</a:t>
            </a:r>
          </a:p>
        </p:txBody>
      </p:sp>
      <p:sp>
        <p:nvSpPr>
          <p:cNvPr id="5" name="Text Placeholder 3">
            <a:extLst>
              <a:ext uri="{FF2B5EF4-FFF2-40B4-BE49-F238E27FC236}">
                <a16:creationId xmlns:a16="http://schemas.microsoft.com/office/drawing/2014/main" id="{147C27B3-10DA-BD8E-F694-8019D8BB5EE8}"/>
              </a:ext>
            </a:extLst>
          </p:cNvPr>
          <p:cNvSpPr txBox="1">
            <a:spLocks/>
          </p:cNvSpPr>
          <p:nvPr/>
        </p:nvSpPr>
        <p:spPr>
          <a:xfrm>
            <a:off x="6789075" y="4280870"/>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16: Stats.</a:t>
            </a:r>
          </a:p>
        </p:txBody>
      </p:sp>
      <p:sp>
        <p:nvSpPr>
          <p:cNvPr id="7" name="Text Placeholder 3">
            <a:extLst>
              <a:ext uri="{FF2B5EF4-FFF2-40B4-BE49-F238E27FC236}">
                <a16:creationId xmlns:a16="http://schemas.microsoft.com/office/drawing/2014/main" id="{9A9710BC-3BB7-53CD-3BD9-3265CCBD67C7}"/>
              </a:ext>
            </a:extLst>
          </p:cNvPr>
          <p:cNvSpPr txBox="1">
            <a:spLocks/>
          </p:cNvSpPr>
          <p:nvPr/>
        </p:nvSpPr>
        <p:spPr>
          <a:xfrm>
            <a:off x="9960801" y="6036032"/>
            <a:ext cx="1586163" cy="53589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17: Project repository.</a:t>
            </a:r>
          </a:p>
        </p:txBody>
      </p:sp>
    </p:spTree>
    <p:extLst>
      <p:ext uri="{BB962C8B-B14F-4D97-AF65-F5344CB8AC3E}">
        <p14:creationId xmlns:p14="http://schemas.microsoft.com/office/powerpoint/2010/main" val="135533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4" name="Group 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9" name="Rectangle 1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C375D-CF29-4613-E6C3-83851AE36065}"/>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Examples</a:t>
            </a:r>
          </a:p>
        </p:txBody>
      </p:sp>
      <p:grpSp>
        <p:nvGrpSpPr>
          <p:cNvPr id="21" name="Group 2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2" name="Rectangle 2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3" name="Rectangle 32">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02731167-449B-7648-024D-BBCF5B0DE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856727"/>
            <a:ext cx="4996212" cy="212054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56A5B74B-32C4-3ED3-32C6-DF12A6423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3991852"/>
            <a:ext cx="4996212" cy="1898296"/>
          </a:xfrm>
          <a:prstGeom prst="rect">
            <a:avLst/>
          </a:prstGeom>
        </p:spPr>
      </p:pic>
      <p:sp>
        <p:nvSpPr>
          <p:cNvPr id="7" name="Text Placeholder 3">
            <a:extLst>
              <a:ext uri="{FF2B5EF4-FFF2-40B4-BE49-F238E27FC236}">
                <a16:creationId xmlns:a16="http://schemas.microsoft.com/office/drawing/2014/main" id="{0BCF901B-606E-78D7-3EE8-B56D8D222566}"/>
              </a:ext>
            </a:extLst>
          </p:cNvPr>
          <p:cNvSpPr txBox="1">
            <a:spLocks/>
          </p:cNvSpPr>
          <p:nvPr/>
        </p:nvSpPr>
        <p:spPr>
          <a:xfrm>
            <a:off x="6654801" y="2977273"/>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18: Information message.</a:t>
            </a:r>
          </a:p>
        </p:txBody>
      </p:sp>
      <p:sp>
        <p:nvSpPr>
          <p:cNvPr id="8" name="Text Placeholder 3">
            <a:extLst>
              <a:ext uri="{FF2B5EF4-FFF2-40B4-BE49-F238E27FC236}">
                <a16:creationId xmlns:a16="http://schemas.microsoft.com/office/drawing/2014/main" id="{6EA27D57-14D2-17B6-90D3-3FA27050F99D}"/>
              </a:ext>
            </a:extLst>
          </p:cNvPr>
          <p:cNvSpPr txBox="1">
            <a:spLocks/>
          </p:cNvSpPr>
          <p:nvPr/>
        </p:nvSpPr>
        <p:spPr>
          <a:xfrm>
            <a:off x="6654800" y="5890148"/>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19: Roll a dice command.</a:t>
            </a:r>
          </a:p>
        </p:txBody>
      </p:sp>
    </p:spTree>
    <p:extLst>
      <p:ext uri="{BB962C8B-B14F-4D97-AF65-F5344CB8AC3E}">
        <p14:creationId xmlns:p14="http://schemas.microsoft.com/office/powerpoint/2010/main" val="175388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effectLst/>
              </a:rPr>
              <a:t>“Discord.js Guide.” </a:t>
            </a:r>
            <a:r>
              <a:rPr lang="en-US" sz="1600" i="1" dirty="0">
                <a:effectLst/>
              </a:rPr>
              <a:t>Introduction | Discord.js Guide</a:t>
            </a:r>
            <a:r>
              <a:rPr lang="en-US" sz="1600" dirty="0">
                <a:effectLst/>
              </a:rPr>
              <a:t>, https://discordjs.guide/. </a:t>
            </a:r>
          </a:p>
          <a:p>
            <a:pPr>
              <a:buFont typeface="+mj-lt"/>
              <a:buAutoNum type="arabicPeriod"/>
            </a:pPr>
            <a:r>
              <a:rPr lang="en-US" sz="1600" dirty="0"/>
              <a:t>“Discord Developer Portal.” </a:t>
            </a:r>
            <a:r>
              <a:rPr lang="en-US" sz="1600" i="1" dirty="0"/>
              <a:t>Discord</a:t>
            </a:r>
            <a:r>
              <a:rPr lang="en-US" sz="1600" dirty="0"/>
              <a:t>, https://discord.com/developers/docs/reference.</a:t>
            </a:r>
          </a:p>
          <a:p>
            <a:pPr>
              <a:buFont typeface="+mj-lt"/>
              <a:buAutoNum type="arabicPeriod"/>
            </a:pPr>
            <a:r>
              <a:rPr lang="en-US" sz="1600" dirty="0"/>
              <a:t>Figs. 1-19: Santosa, William. Assorted screenshots. Online, 16 Jan. 2023. </a:t>
            </a:r>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Decreases manual workload</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FDD81-EC8E-FF65-C476-72B13BE99ECD}"/>
              </a:ext>
            </a:extLst>
          </p:cNvPr>
          <p:cNvSpPr>
            <a:spLocks noGrp="1"/>
          </p:cNvSpPr>
          <p:nvPr>
            <p:ph type="title"/>
          </p:nvPr>
        </p:nvSpPr>
        <p:spPr>
          <a:xfrm>
            <a:off x="990000" y="946800"/>
            <a:ext cx="2802386" cy="4689475"/>
          </a:xfrm>
        </p:spPr>
        <p:txBody>
          <a:bodyPr anchor="t">
            <a:normAutofit/>
          </a:bodyPr>
          <a:lstStyle/>
          <a:p>
            <a:pPr algn="ctr"/>
            <a:r>
              <a:rPr lang="en-US" dirty="0"/>
              <a:t>Discord.py </a:t>
            </a:r>
            <a:br>
              <a:rPr lang="en-US" dirty="0"/>
            </a:br>
            <a:r>
              <a:rPr lang="en-US" dirty="0"/>
              <a:t>vs </a:t>
            </a:r>
            <a:br>
              <a:rPr lang="en-US" dirty="0"/>
            </a:br>
            <a:r>
              <a:rPr lang="en-US" dirty="0"/>
              <a:t>discord.js</a:t>
            </a:r>
          </a:p>
        </p:txBody>
      </p:sp>
      <p:cxnSp>
        <p:nvCxnSpPr>
          <p:cNvPr id="14"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7599E568-29CF-C7B9-E26F-D3FB23E19C7E}"/>
              </a:ext>
            </a:extLst>
          </p:cNvPr>
          <p:cNvGraphicFramePr>
            <a:graphicFrameLocks noGrp="1"/>
          </p:cNvGraphicFramePr>
          <p:nvPr>
            <p:ph idx="1"/>
            <p:extLst>
              <p:ext uri="{D42A27DB-BD31-4B8C-83A1-F6EECF244321}">
                <p14:modId xmlns:p14="http://schemas.microsoft.com/office/powerpoint/2010/main" val="246299141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8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386999900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3179</Words>
  <Application>Microsoft Office PowerPoint</Application>
  <PresentationFormat>Widescreen</PresentationFormat>
  <Paragraphs>237</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Next LT Pro</vt:lpstr>
      <vt:lpstr>Calibri</vt:lpstr>
      <vt:lpstr>fira code</vt:lpstr>
      <vt:lpstr>Goudy Old Style</vt:lpstr>
      <vt:lpstr>Wingdings</vt:lpstr>
      <vt:lpstr>FrostyVTI</vt:lpstr>
      <vt:lpstr>How to make your own Discord Bot using Node.js and discord.js</vt:lpstr>
      <vt:lpstr>What is a discord bot?</vt:lpstr>
      <vt:lpstr>Why make a discord bot?</vt:lpstr>
      <vt:lpstr>Discord.py  vs  discord.js</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What is a slash command?</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Running the commands on your Discord Server</vt:lpstr>
      <vt:lpstr>Examples</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197</cp:revision>
  <dcterms:created xsi:type="dcterms:W3CDTF">2023-01-16T08:02:23Z</dcterms:created>
  <dcterms:modified xsi:type="dcterms:W3CDTF">2023-01-17T01:36:12Z</dcterms:modified>
</cp:coreProperties>
</file>