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7"/>
  </p:notesMasterIdLst>
  <p:sldIdLst>
    <p:sldId id="256" r:id="rId2"/>
    <p:sldId id="258" r:id="rId3"/>
    <p:sldId id="259" r:id="rId4"/>
    <p:sldId id="260" r:id="rId5"/>
    <p:sldId id="257"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618" autoAdjust="0"/>
  </p:normalViewPr>
  <p:slideViewPr>
    <p:cSldViewPr snapToGrid="0">
      <p:cViewPr varScale="1">
        <p:scale>
          <a:sx n="102" d="100"/>
          <a:sy n="102" d="100"/>
        </p:scale>
        <p:origin x="89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AD17C1-6996-4F3E-871D-609B8F640AC5}" type="datetimeFigureOut">
              <a:rPr lang="en-US" smtClean="0"/>
              <a:t>1/16/2023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4AE541-6EE7-44D1-9FCC-CF00C17CFF09}" type="slidenum">
              <a:rPr lang="en-US" smtClean="0"/>
              <a:t>‹#›</a:t>
            </a:fld>
            <a:endParaRPr lang="en-US"/>
          </a:p>
        </p:txBody>
      </p:sp>
    </p:spTree>
    <p:extLst>
      <p:ext uri="{BB962C8B-B14F-4D97-AF65-F5344CB8AC3E}">
        <p14:creationId xmlns:p14="http://schemas.microsoft.com/office/powerpoint/2010/main" val="3639372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my name is William Santosa. Today, I will be introducing you to developing a bot on a platform many of us consider an integral part of our lives. In other words, I will be teaching you all how to start making your very own discord bot.</a:t>
            </a:r>
          </a:p>
        </p:txBody>
      </p:sp>
      <p:sp>
        <p:nvSpPr>
          <p:cNvPr id="4" name="Slide Number Placeholder 3"/>
          <p:cNvSpPr>
            <a:spLocks noGrp="1"/>
          </p:cNvSpPr>
          <p:nvPr>
            <p:ph type="sldNum" sz="quarter" idx="5"/>
          </p:nvPr>
        </p:nvSpPr>
        <p:spPr/>
        <p:txBody>
          <a:bodyPr/>
          <a:lstStyle/>
          <a:p>
            <a:fld id="{454AE541-6EE7-44D1-9FCC-CF00C17CFF09}" type="slidenum">
              <a:rPr lang="en-US" smtClean="0"/>
              <a:t>1</a:t>
            </a:fld>
            <a:endParaRPr lang="en-US"/>
          </a:p>
        </p:txBody>
      </p:sp>
    </p:spTree>
    <p:extLst>
      <p:ext uri="{BB962C8B-B14F-4D97-AF65-F5344CB8AC3E}">
        <p14:creationId xmlns:p14="http://schemas.microsoft.com/office/powerpoint/2010/main" val="1515885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before we start, I want to talk about why we should even make a bot in the first place. </a:t>
            </a:r>
            <a:br>
              <a:rPr lang="en-US" dirty="0"/>
            </a:br>
            <a:br>
              <a:rPr lang="en-US" dirty="0"/>
            </a:br>
            <a:r>
              <a:rPr lang="en-US" dirty="0"/>
              <a:t>First of all, discord bots are useful in automating repetitive and difficult tasks. For example, I recently developed a bot that facilitated League of Legends 5v5 custom matches and stored player information in a relational database. After completing it, my friends and I were able to track our matches and create balanced teams with data-proven statistics.</a:t>
            </a:r>
            <a:br>
              <a:rPr lang="en-US" dirty="0"/>
            </a:br>
            <a:br>
              <a:rPr lang="en-US" dirty="0"/>
            </a:br>
            <a:r>
              <a:rPr lang="en-US" dirty="0"/>
              <a:t>Secondly, the skills gained from developing a bot is very much so applicable to other areas of programming. For example, depending on the bot you decide to develop you will have to work with backend and frontend components, which is useful in full stack web applications. Additionally, creating a bot on discord is very similar to creating a bot on other platforms like Slack, and development on chat bots will help you develop other kinds of bots much more easily, like WhatsApp chat bots.</a:t>
            </a:r>
          </a:p>
          <a:p>
            <a:endParaRPr lang="en-US" dirty="0"/>
          </a:p>
          <a:p>
            <a:r>
              <a:rPr lang="en-US" dirty="0"/>
              <a:t>Additionally, you also get a cool profile badge that you can claim to show others the hard work you put into your bot.</a:t>
            </a:r>
          </a:p>
        </p:txBody>
      </p:sp>
      <p:sp>
        <p:nvSpPr>
          <p:cNvPr id="4" name="Slide Number Placeholder 3"/>
          <p:cNvSpPr>
            <a:spLocks noGrp="1"/>
          </p:cNvSpPr>
          <p:nvPr>
            <p:ph type="sldNum" sz="quarter" idx="5"/>
          </p:nvPr>
        </p:nvSpPr>
        <p:spPr/>
        <p:txBody>
          <a:bodyPr/>
          <a:lstStyle/>
          <a:p>
            <a:fld id="{454AE541-6EE7-44D1-9FCC-CF00C17CFF09}" type="slidenum">
              <a:rPr lang="en-US" smtClean="0"/>
              <a:t>2</a:t>
            </a:fld>
            <a:endParaRPr lang="en-US"/>
          </a:p>
        </p:txBody>
      </p:sp>
    </p:spTree>
    <p:extLst>
      <p:ext uri="{BB962C8B-B14F-4D97-AF65-F5344CB8AC3E}">
        <p14:creationId xmlns:p14="http://schemas.microsoft.com/office/powerpoint/2010/main" val="1770652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a</a:t>
            </a:r>
          </a:p>
        </p:txBody>
      </p:sp>
      <p:sp>
        <p:nvSpPr>
          <p:cNvPr id="4" name="Slide Number Placeholder 3"/>
          <p:cNvSpPr>
            <a:spLocks noGrp="1"/>
          </p:cNvSpPr>
          <p:nvPr>
            <p:ph type="sldNum" sz="quarter" idx="5"/>
          </p:nvPr>
        </p:nvSpPr>
        <p:spPr/>
        <p:txBody>
          <a:bodyPr/>
          <a:lstStyle/>
          <a:p>
            <a:fld id="{454AE541-6EE7-44D1-9FCC-CF00C17CFF09}" type="slidenum">
              <a:rPr lang="en-US" smtClean="0"/>
              <a:t>3</a:t>
            </a:fld>
            <a:endParaRPr lang="en-US"/>
          </a:p>
        </p:txBody>
      </p:sp>
    </p:spTree>
    <p:extLst>
      <p:ext uri="{BB962C8B-B14F-4D97-AF65-F5344CB8AC3E}">
        <p14:creationId xmlns:p14="http://schemas.microsoft.com/office/powerpoint/2010/main" val="1009363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962232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30619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674870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730898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1/16/2023</a:t>
            </a:fld>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1993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772227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888627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561932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701321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113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2250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1/16/2023</a:t>
            </a:fld>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384497037"/>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62" r:id="rId5"/>
    <p:sldLayoutId id="2147483667" r:id="rId6"/>
    <p:sldLayoutId id="2147483663" r:id="rId7"/>
    <p:sldLayoutId id="2147483664" r:id="rId8"/>
    <p:sldLayoutId id="2147483665" r:id="rId9"/>
    <p:sldLayoutId id="2147483666" r:id="rId10"/>
    <p:sldLayoutId id="2147483668"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iscord.gg/bebqR6wAz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44CA2EAD-E7C7-4F64-924A-52D34FD75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5582D3-E79E-808A-D63F-61AAEDA0AE2F}"/>
              </a:ext>
            </a:extLst>
          </p:cNvPr>
          <p:cNvSpPr>
            <a:spLocks noGrp="1"/>
          </p:cNvSpPr>
          <p:nvPr>
            <p:ph type="ctrTitle"/>
          </p:nvPr>
        </p:nvSpPr>
        <p:spPr>
          <a:xfrm>
            <a:off x="4875975" y="1080000"/>
            <a:ext cx="6307200" cy="2185200"/>
          </a:xfrm>
        </p:spPr>
        <p:txBody>
          <a:bodyPr>
            <a:normAutofit fontScale="90000"/>
          </a:bodyPr>
          <a:lstStyle/>
          <a:p>
            <a:r>
              <a:rPr lang="en-US" dirty="0"/>
              <a:t>How to make your own Discord Bot using Node.js and discord.js</a:t>
            </a:r>
          </a:p>
        </p:txBody>
      </p:sp>
      <p:sp>
        <p:nvSpPr>
          <p:cNvPr id="3" name="Subtitle 2">
            <a:extLst>
              <a:ext uri="{FF2B5EF4-FFF2-40B4-BE49-F238E27FC236}">
                <a16:creationId xmlns:a16="http://schemas.microsoft.com/office/drawing/2014/main" id="{E4F7C1C5-FDAA-DE85-3026-A80A3573A22F}"/>
              </a:ext>
            </a:extLst>
          </p:cNvPr>
          <p:cNvSpPr>
            <a:spLocks noGrp="1"/>
          </p:cNvSpPr>
          <p:nvPr>
            <p:ph type="subTitle" idx="1"/>
          </p:nvPr>
        </p:nvSpPr>
        <p:spPr>
          <a:xfrm>
            <a:off x="4875975" y="4068000"/>
            <a:ext cx="6307200" cy="1710500"/>
          </a:xfrm>
        </p:spPr>
        <p:txBody>
          <a:bodyPr>
            <a:normAutofit/>
          </a:bodyPr>
          <a:lstStyle/>
          <a:p>
            <a:r>
              <a:rPr lang="en-US" dirty="0"/>
              <a:t>William Santosa</a:t>
            </a:r>
          </a:p>
          <a:p>
            <a:r>
              <a:rPr lang="en-US" dirty="0"/>
              <a:t>Prof. </a:t>
            </a:r>
            <a:r>
              <a:rPr lang="en-US" dirty="0" err="1"/>
              <a:t>Moulds</a:t>
            </a:r>
            <a:endParaRPr lang="en-US" dirty="0"/>
          </a:p>
          <a:p>
            <a:r>
              <a:rPr lang="en-US" dirty="0"/>
              <a:t>CSE 185S W2023</a:t>
            </a:r>
          </a:p>
        </p:txBody>
      </p:sp>
      <p:pic>
        <p:nvPicPr>
          <p:cNvPr id="16" name="Picture 3" descr="A grey robot with  colourful buttons">
            <a:extLst>
              <a:ext uri="{FF2B5EF4-FFF2-40B4-BE49-F238E27FC236}">
                <a16:creationId xmlns:a16="http://schemas.microsoft.com/office/drawing/2014/main" id="{9F7191AF-E3AA-5619-DA28-702082CE307C}"/>
              </a:ext>
            </a:extLst>
          </p:cNvPr>
          <p:cNvPicPr>
            <a:picLocks noChangeAspect="1"/>
          </p:cNvPicPr>
          <p:nvPr/>
        </p:nvPicPr>
        <p:blipFill rotWithShape="1">
          <a:blip r:embed="rId3"/>
          <a:srcRect l="49532" r="8211"/>
          <a:stretch/>
        </p:blipFill>
        <p:spPr>
          <a:xfrm>
            <a:off x="20" y="10"/>
            <a:ext cx="3863955" cy="6857989"/>
          </a:xfrm>
          <a:prstGeom prst="rect">
            <a:avLst/>
          </a:prstGeom>
        </p:spPr>
      </p:pic>
      <p:cxnSp>
        <p:nvCxnSpPr>
          <p:cNvPr id="17" name="Straight Connector 10">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59575"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1046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ED388D-6198-1235-57BE-5B29BED33649}"/>
              </a:ext>
            </a:extLst>
          </p:cNvPr>
          <p:cNvSpPr>
            <a:spLocks noGrp="1"/>
          </p:cNvSpPr>
          <p:nvPr>
            <p:ph type="title"/>
          </p:nvPr>
        </p:nvSpPr>
        <p:spPr>
          <a:xfrm>
            <a:off x="990000" y="395288"/>
            <a:ext cx="4078800" cy="1597753"/>
          </a:xfrm>
        </p:spPr>
        <p:txBody>
          <a:bodyPr vert="horz" wrap="square" lIns="91440" tIns="45720" rIns="91440" bIns="45720" rtlCol="0" anchor="b" anchorCtr="0">
            <a:normAutofit/>
          </a:bodyPr>
          <a:lstStyle/>
          <a:p>
            <a:pPr algn="ctr"/>
            <a:r>
              <a:rPr lang="en-US" sz="3200" kern="1200" cap="none" spc="0" baseline="0">
                <a:solidFill>
                  <a:schemeClr val="tx1"/>
                </a:solidFill>
                <a:latin typeface="+mj-lt"/>
                <a:ea typeface="+mj-ea"/>
                <a:cs typeface="+mj-cs"/>
              </a:rPr>
              <a:t>Why make a discord bot?</a:t>
            </a:r>
          </a:p>
        </p:txBody>
      </p:sp>
      <p:sp>
        <p:nvSpPr>
          <p:cNvPr id="4" name="Text Placeholder 3">
            <a:extLst>
              <a:ext uri="{FF2B5EF4-FFF2-40B4-BE49-F238E27FC236}">
                <a16:creationId xmlns:a16="http://schemas.microsoft.com/office/drawing/2014/main" id="{6792509B-BA67-6772-873F-8C4811F6E06A}"/>
              </a:ext>
            </a:extLst>
          </p:cNvPr>
          <p:cNvSpPr>
            <a:spLocks noGrp="1"/>
          </p:cNvSpPr>
          <p:nvPr>
            <p:ph type="body" sz="half" idx="2"/>
          </p:nvPr>
        </p:nvSpPr>
        <p:spPr>
          <a:xfrm>
            <a:off x="990000" y="2361601"/>
            <a:ext cx="4078800" cy="3416900"/>
          </a:xfrm>
        </p:spPr>
        <p:txBody>
          <a:bodyPr vert="horz" lIns="91440" tIns="45720" rIns="91440" bIns="45720" rtlCol="0">
            <a:normAutofit/>
          </a:bodyPr>
          <a:lstStyle/>
          <a:p>
            <a:pPr marL="457200" indent="-457200">
              <a:lnSpc>
                <a:spcPct val="140000"/>
              </a:lnSpc>
              <a:buFont typeface="+mj-lt"/>
              <a:buAutoNum type="arabicPeriod"/>
            </a:pPr>
            <a:r>
              <a:rPr lang="en-US" sz="1700" dirty="0"/>
              <a:t>Automate repetitive or difficult tasks</a:t>
            </a:r>
          </a:p>
          <a:p>
            <a:pPr marL="457200" indent="-457200">
              <a:lnSpc>
                <a:spcPct val="140000"/>
              </a:lnSpc>
              <a:buFont typeface="+mj-lt"/>
              <a:buAutoNum type="arabicPeriod"/>
            </a:pPr>
            <a:r>
              <a:rPr lang="en-US" sz="1700" dirty="0"/>
              <a:t>Skills gained are applicable to other areas</a:t>
            </a:r>
          </a:p>
          <a:p>
            <a:pPr marL="914400" lvl="1" indent="-457200">
              <a:lnSpc>
                <a:spcPct val="140000"/>
              </a:lnSpc>
              <a:buFont typeface="+mj-lt"/>
              <a:buAutoNum type="arabicPeriod"/>
            </a:pPr>
            <a:r>
              <a:rPr lang="en-US" sz="1700" dirty="0"/>
              <a:t>Full Stack Web Applications</a:t>
            </a:r>
          </a:p>
          <a:p>
            <a:pPr marL="914400" lvl="1" indent="-457200">
              <a:lnSpc>
                <a:spcPct val="140000"/>
              </a:lnSpc>
              <a:buFont typeface="+mj-lt"/>
              <a:buAutoNum type="arabicPeriod"/>
            </a:pPr>
            <a:r>
              <a:rPr lang="en-US" sz="1700" dirty="0"/>
              <a:t>Other bots (Slack, WhatsApp bots, </a:t>
            </a:r>
            <a:r>
              <a:rPr lang="en-US" sz="1700" dirty="0" err="1"/>
              <a:t>etc</a:t>
            </a:r>
            <a:r>
              <a:rPr lang="en-US" sz="1700" dirty="0"/>
              <a:t>)</a:t>
            </a:r>
          </a:p>
          <a:p>
            <a:pPr marL="457200" indent="-457200">
              <a:lnSpc>
                <a:spcPct val="140000"/>
              </a:lnSpc>
              <a:buFont typeface="+mj-lt"/>
              <a:buAutoNum type="arabicPeriod"/>
            </a:pPr>
            <a:r>
              <a:rPr lang="en-US" sz="1700" dirty="0"/>
              <a:t>You get a cool profile badge! </a:t>
            </a:r>
            <a:r>
              <a:rPr lang="en-US" sz="1700" dirty="0">
                <a:sym typeface="Wingdings" panose="05000000000000000000" pitchFamily="2" charset="2"/>
              </a:rPr>
              <a:t></a:t>
            </a:r>
            <a:endParaRPr lang="en-US" sz="1700" dirty="0"/>
          </a:p>
        </p:txBody>
      </p:sp>
      <p:cxnSp>
        <p:nvCxnSpPr>
          <p:cNvPr id="15" name="Straight Connector 14">
            <a:extLst>
              <a:ext uri="{FF2B5EF4-FFF2-40B4-BE49-F238E27FC236}">
                <a16:creationId xmlns:a16="http://schemas.microsoft.com/office/drawing/2014/main" id="{CC9CF63D-A2A3-4ECF-BC53-4B0D56918F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540033"/>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8" name="Picture 7" descr="Graphical user interface, application">
            <a:extLst>
              <a:ext uri="{FF2B5EF4-FFF2-40B4-BE49-F238E27FC236}">
                <a16:creationId xmlns:a16="http://schemas.microsoft.com/office/drawing/2014/main" id="{851B76C9-A1C3-E10F-48F7-C1603A0B97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1127" y="1729950"/>
            <a:ext cx="4999885" cy="3395444"/>
          </a:xfrm>
          <a:prstGeom prst="rect">
            <a:avLst/>
          </a:prstGeom>
        </p:spPr>
      </p:pic>
      <p:sp>
        <p:nvSpPr>
          <p:cNvPr id="10" name="Text Placeholder 3">
            <a:extLst>
              <a:ext uri="{FF2B5EF4-FFF2-40B4-BE49-F238E27FC236}">
                <a16:creationId xmlns:a16="http://schemas.microsoft.com/office/drawing/2014/main" id="{F0B04BF8-6E78-EB41-AA3D-909F83DB2E98}"/>
              </a:ext>
            </a:extLst>
          </p:cNvPr>
          <p:cNvSpPr txBox="1">
            <a:spLocks/>
          </p:cNvSpPr>
          <p:nvPr/>
        </p:nvSpPr>
        <p:spPr>
          <a:xfrm>
            <a:off x="6644059" y="5125394"/>
            <a:ext cx="4999883" cy="914999"/>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1400" b="0"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200"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000" b="0"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000"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40000"/>
              </a:lnSpc>
            </a:pPr>
            <a:r>
              <a:rPr lang="en-US" sz="1700" dirty="0"/>
              <a:t>Fig. 1: Active Developer badge screenshot.</a:t>
            </a:r>
          </a:p>
        </p:txBody>
      </p:sp>
    </p:spTree>
    <p:extLst>
      <p:ext uri="{BB962C8B-B14F-4D97-AF65-F5344CB8AC3E}">
        <p14:creationId xmlns:p14="http://schemas.microsoft.com/office/powerpoint/2010/main" val="3354824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8D8A3-085B-B779-C91C-5A3CF709D835}"/>
              </a:ext>
            </a:extLst>
          </p:cNvPr>
          <p:cNvSpPr>
            <a:spLocks noGrp="1"/>
          </p:cNvSpPr>
          <p:nvPr>
            <p:ph type="title"/>
          </p:nvPr>
        </p:nvSpPr>
        <p:spPr/>
        <p:txBody>
          <a:bodyPr/>
          <a:lstStyle/>
          <a:p>
            <a:r>
              <a:rPr lang="en-US" dirty="0"/>
              <a:t>Prerequisites</a:t>
            </a:r>
          </a:p>
        </p:txBody>
      </p:sp>
      <p:sp>
        <p:nvSpPr>
          <p:cNvPr id="3" name="Content Placeholder 2">
            <a:extLst>
              <a:ext uri="{FF2B5EF4-FFF2-40B4-BE49-F238E27FC236}">
                <a16:creationId xmlns:a16="http://schemas.microsoft.com/office/drawing/2014/main" id="{84B0437D-F675-1E1F-870E-46AF6B78B0E4}"/>
              </a:ext>
            </a:extLst>
          </p:cNvPr>
          <p:cNvSpPr>
            <a:spLocks noGrp="1"/>
          </p:cNvSpPr>
          <p:nvPr>
            <p:ph idx="1"/>
          </p:nvPr>
        </p:nvSpPr>
        <p:spPr/>
        <p:txBody>
          <a:bodyPr/>
          <a:lstStyle/>
          <a:p>
            <a:r>
              <a:rPr lang="en-US" dirty="0"/>
              <a:t>Some JavaScript knowledge</a:t>
            </a:r>
          </a:p>
          <a:p>
            <a:endParaRPr lang="en-US" dirty="0"/>
          </a:p>
        </p:txBody>
      </p:sp>
    </p:spTree>
    <p:extLst>
      <p:ext uri="{BB962C8B-B14F-4D97-AF65-F5344CB8AC3E}">
        <p14:creationId xmlns:p14="http://schemas.microsoft.com/office/powerpoint/2010/main" val="4082722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61743A-92D4-AC11-12F8-6CA818E7E6B9}"/>
              </a:ext>
            </a:extLst>
          </p:cNvPr>
          <p:cNvSpPr>
            <a:spLocks noGrp="1"/>
          </p:cNvSpPr>
          <p:nvPr>
            <p:ph type="title"/>
          </p:nvPr>
        </p:nvSpPr>
        <p:spPr>
          <a:xfrm>
            <a:off x="1079501" y="395288"/>
            <a:ext cx="10033000" cy="1120439"/>
          </a:xfrm>
        </p:spPr>
        <p:txBody>
          <a:bodyPr wrap="square" anchor="b">
            <a:normAutofit/>
          </a:bodyPr>
          <a:lstStyle/>
          <a:p>
            <a:pPr algn="ctr"/>
            <a:r>
              <a:rPr lang="en-US" dirty="0"/>
              <a:t>Questions/Answers</a:t>
            </a:r>
            <a:endParaRPr lang="en-US"/>
          </a:p>
        </p:txBody>
      </p:sp>
      <p:cxnSp>
        <p:nvCxnSpPr>
          <p:cNvPr id="12" name="Straight Connector 11">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1893600"/>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E5F1796-4427-A9F2-73E8-105AFF95EAC6}"/>
              </a:ext>
            </a:extLst>
          </p:cNvPr>
          <p:cNvSpPr>
            <a:spLocks noGrp="1"/>
          </p:cNvSpPr>
          <p:nvPr>
            <p:ph idx="1"/>
          </p:nvPr>
        </p:nvSpPr>
        <p:spPr>
          <a:xfrm>
            <a:off x="3308350" y="1911015"/>
            <a:ext cx="5575300" cy="1744775"/>
          </a:xfrm>
        </p:spPr>
        <p:txBody>
          <a:bodyPr>
            <a:normAutofit/>
          </a:bodyPr>
          <a:lstStyle/>
          <a:p>
            <a:pPr marL="0" indent="0" algn="ctr">
              <a:buNone/>
            </a:pPr>
            <a:r>
              <a:rPr lang="en-US" dirty="0"/>
              <a:t>~ Class Discord ~ </a:t>
            </a:r>
            <a:r>
              <a:rPr lang="en-US" dirty="0">
                <a:hlinkClick r:id="rId2"/>
              </a:rPr>
              <a:t>https://discord.gg/bebqR6wAzA</a:t>
            </a:r>
            <a:endParaRPr lang="en-US" dirty="0"/>
          </a:p>
          <a:p>
            <a:pPr marL="0" indent="0">
              <a:buNone/>
            </a:pPr>
            <a:endParaRPr lang="en-US" dirty="0"/>
          </a:p>
          <a:p>
            <a:endParaRPr lang="en-US" dirty="0"/>
          </a:p>
        </p:txBody>
      </p:sp>
      <p:pic>
        <p:nvPicPr>
          <p:cNvPr id="5" name="Picture 4" descr="Qr code&#10;&#10;Description automatically generated">
            <a:extLst>
              <a:ext uri="{FF2B5EF4-FFF2-40B4-BE49-F238E27FC236}">
                <a16:creationId xmlns:a16="http://schemas.microsoft.com/office/drawing/2014/main" id="{E57BF2BD-204C-5258-BD2E-1B8F4FB34B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7982" y="3026005"/>
            <a:ext cx="3216036" cy="3216036"/>
          </a:xfrm>
          <a:prstGeom prst="rect">
            <a:avLst/>
          </a:prstGeom>
        </p:spPr>
      </p:pic>
    </p:spTree>
    <p:extLst>
      <p:ext uri="{BB962C8B-B14F-4D97-AF65-F5344CB8AC3E}">
        <p14:creationId xmlns:p14="http://schemas.microsoft.com/office/powerpoint/2010/main" val="187506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B3C41-7370-2D3B-986B-51C2F73C69F3}"/>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CCA8604-DA1C-C56E-3704-391035F52994}"/>
              </a:ext>
            </a:extLst>
          </p:cNvPr>
          <p:cNvSpPr>
            <a:spLocks noGrp="1"/>
          </p:cNvSpPr>
          <p:nvPr>
            <p:ph idx="1"/>
          </p:nvPr>
        </p:nvSpPr>
        <p:spPr/>
        <p:txBody>
          <a:bodyPr>
            <a:normAutofit/>
          </a:bodyPr>
          <a:lstStyle/>
          <a:p>
            <a:r>
              <a:rPr lang="en-US" sz="1600" dirty="0"/>
              <a:t>Fig. 1: Santosa, William. “Active Developer badge screenshot.” Online, 16 Jan. 2023. Accessed 16 Jan. 2023.</a:t>
            </a:r>
          </a:p>
        </p:txBody>
      </p:sp>
    </p:spTree>
    <p:extLst>
      <p:ext uri="{BB962C8B-B14F-4D97-AF65-F5344CB8AC3E}">
        <p14:creationId xmlns:p14="http://schemas.microsoft.com/office/powerpoint/2010/main" val="902201154"/>
      </p:ext>
    </p:extLst>
  </p:cSld>
  <p:clrMapOvr>
    <a:masterClrMapping/>
  </p:clrMapOvr>
</p:sld>
</file>

<file path=ppt/theme/theme1.xml><?xml version="1.0" encoding="utf-8"?>
<a:theme xmlns:a="http://schemas.openxmlformats.org/drawingml/2006/main" name="FrostyVTI">
  <a:themeElements>
    <a:clrScheme name="AnalogousFromLightSeedLeftStep">
      <a:dk1>
        <a:srgbClr val="000000"/>
      </a:dk1>
      <a:lt1>
        <a:srgbClr val="FFFFFF"/>
      </a:lt1>
      <a:dk2>
        <a:srgbClr val="412428"/>
      </a:dk2>
      <a:lt2>
        <a:srgbClr val="E8E2E2"/>
      </a:lt2>
      <a:accent1>
        <a:srgbClr val="80A9A9"/>
      </a:accent1>
      <a:accent2>
        <a:srgbClr val="75AB95"/>
      </a:accent2>
      <a:accent3>
        <a:srgbClr val="82AB8A"/>
      </a:accent3>
      <a:accent4>
        <a:srgbClr val="81AA74"/>
      </a:accent4>
      <a:accent5>
        <a:srgbClr val="98A67E"/>
      </a:accent5>
      <a:accent6>
        <a:srgbClr val="A6A372"/>
      </a:accent6>
      <a:hlink>
        <a:srgbClr val="AE6B69"/>
      </a:hlink>
      <a:folHlink>
        <a:srgbClr val="7F7F7F"/>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384</Words>
  <Application>Microsoft Office PowerPoint</Application>
  <PresentationFormat>Widescreen</PresentationFormat>
  <Paragraphs>25</Paragraphs>
  <Slides>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Avenir Next LT Pro</vt:lpstr>
      <vt:lpstr>Calibri</vt:lpstr>
      <vt:lpstr>Goudy Old Style</vt:lpstr>
      <vt:lpstr>Wingdings</vt:lpstr>
      <vt:lpstr>FrostyVTI</vt:lpstr>
      <vt:lpstr>How to make your own Discord Bot using Node.js and discord.js</vt:lpstr>
      <vt:lpstr>Why make a discord bot?</vt:lpstr>
      <vt:lpstr>Prerequisites</vt:lpstr>
      <vt:lpstr>Questions/Answers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Make Your Own Discord Bot</dc:title>
  <dc:creator>William Wallace Santosa</dc:creator>
  <cp:lastModifiedBy>William Wallace Santosa</cp:lastModifiedBy>
  <cp:revision>23</cp:revision>
  <dcterms:created xsi:type="dcterms:W3CDTF">2023-01-16T08:02:23Z</dcterms:created>
  <dcterms:modified xsi:type="dcterms:W3CDTF">2023-01-16T08:46:42Z</dcterms:modified>
</cp:coreProperties>
</file>