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F5D61FB-3109-4B9F-AB62-0261ABD55463}" type="datetimeFigureOut">
              <a:rPr lang="fr-CA" smtClean="0"/>
              <a:t>2019-04-30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E8850C1-D7C3-41F9-BA4E-BD918838037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16880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61FB-3109-4B9F-AB62-0261ABD55463}" type="datetimeFigureOut">
              <a:rPr lang="fr-CA" smtClean="0"/>
              <a:t>2019-04-30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50C1-D7C3-41F9-BA4E-BD918838037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37789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61FB-3109-4B9F-AB62-0261ABD55463}" type="datetimeFigureOut">
              <a:rPr lang="fr-CA" smtClean="0"/>
              <a:t>2019-04-30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50C1-D7C3-41F9-BA4E-BD918838037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72548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61FB-3109-4B9F-AB62-0261ABD55463}" type="datetimeFigureOut">
              <a:rPr lang="fr-CA" smtClean="0"/>
              <a:t>2019-04-30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50C1-D7C3-41F9-BA4E-BD918838037F}" type="slidenum">
              <a:rPr lang="fr-CA" smtClean="0"/>
              <a:t>‹N°›</a:t>
            </a:fld>
            <a:endParaRPr lang="fr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8217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61FB-3109-4B9F-AB62-0261ABD55463}" type="datetimeFigureOut">
              <a:rPr lang="fr-CA" smtClean="0"/>
              <a:t>2019-04-30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50C1-D7C3-41F9-BA4E-BD918838037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66489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61FB-3109-4B9F-AB62-0261ABD55463}" type="datetimeFigureOut">
              <a:rPr lang="fr-CA" smtClean="0"/>
              <a:t>2019-04-30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50C1-D7C3-41F9-BA4E-BD918838037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854408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61FB-3109-4B9F-AB62-0261ABD55463}" type="datetimeFigureOut">
              <a:rPr lang="fr-CA" smtClean="0"/>
              <a:t>2019-04-30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50C1-D7C3-41F9-BA4E-BD918838037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69847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61FB-3109-4B9F-AB62-0261ABD55463}" type="datetimeFigureOut">
              <a:rPr lang="fr-CA" smtClean="0"/>
              <a:t>2019-04-30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50C1-D7C3-41F9-BA4E-BD918838037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16193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61FB-3109-4B9F-AB62-0261ABD55463}" type="datetimeFigureOut">
              <a:rPr lang="fr-CA" smtClean="0"/>
              <a:t>2019-04-30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50C1-D7C3-41F9-BA4E-BD918838037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10212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61FB-3109-4B9F-AB62-0261ABD55463}" type="datetimeFigureOut">
              <a:rPr lang="fr-CA" smtClean="0"/>
              <a:t>2019-04-30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50C1-D7C3-41F9-BA4E-BD918838037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00616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61FB-3109-4B9F-AB62-0261ABD55463}" type="datetimeFigureOut">
              <a:rPr lang="fr-CA" smtClean="0"/>
              <a:t>2019-04-30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50C1-D7C3-41F9-BA4E-BD918838037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22325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61FB-3109-4B9F-AB62-0261ABD55463}" type="datetimeFigureOut">
              <a:rPr lang="fr-CA" smtClean="0"/>
              <a:t>2019-04-30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50C1-D7C3-41F9-BA4E-BD918838037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87518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61FB-3109-4B9F-AB62-0261ABD55463}" type="datetimeFigureOut">
              <a:rPr lang="fr-CA" smtClean="0"/>
              <a:t>2019-04-30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50C1-D7C3-41F9-BA4E-BD918838037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5181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61FB-3109-4B9F-AB62-0261ABD55463}" type="datetimeFigureOut">
              <a:rPr lang="fr-CA" smtClean="0"/>
              <a:t>2019-04-30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50C1-D7C3-41F9-BA4E-BD918838037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09097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61FB-3109-4B9F-AB62-0261ABD55463}" type="datetimeFigureOut">
              <a:rPr lang="fr-CA" smtClean="0"/>
              <a:t>2019-04-30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50C1-D7C3-41F9-BA4E-BD918838037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7656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61FB-3109-4B9F-AB62-0261ABD55463}" type="datetimeFigureOut">
              <a:rPr lang="fr-CA" smtClean="0"/>
              <a:t>2019-04-30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50C1-D7C3-41F9-BA4E-BD918838037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22256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61FB-3109-4B9F-AB62-0261ABD55463}" type="datetimeFigureOut">
              <a:rPr lang="fr-CA" smtClean="0"/>
              <a:t>2019-04-30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50C1-D7C3-41F9-BA4E-BD918838037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23529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D61FB-3109-4B9F-AB62-0261ABD55463}" type="datetimeFigureOut">
              <a:rPr lang="fr-CA" smtClean="0"/>
              <a:t>2019-04-30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850C1-D7C3-41F9-BA4E-BD918838037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650579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24" r:id="rId1"/>
    <p:sldLayoutId id="2147484125" r:id="rId2"/>
    <p:sldLayoutId id="2147484126" r:id="rId3"/>
    <p:sldLayoutId id="2147484127" r:id="rId4"/>
    <p:sldLayoutId id="2147484128" r:id="rId5"/>
    <p:sldLayoutId id="2147484129" r:id="rId6"/>
    <p:sldLayoutId id="2147484130" r:id="rId7"/>
    <p:sldLayoutId id="2147484131" r:id="rId8"/>
    <p:sldLayoutId id="2147484132" r:id="rId9"/>
    <p:sldLayoutId id="2147484133" r:id="rId10"/>
    <p:sldLayoutId id="2147484134" r:id="rId11"/>
    <p:sldLayoutId id="2147484135" r:id="rId12"/>
    <p:sldLayoutId id="2147484136" r:id="rId13"/>
    <p:sldLayoutId id="2147484137" r:id="rId14"/>
    <p:sldLayoutId id="2147484138" r:id="rId15"/>
    <p:sldLayoutId id="2147484139" r:id="rId16"/>
    <p:sldLayoutId id="214748414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927939" y="714259"/>
            <a:ext cx="8791575" cy="2387600"/>
          </a:xfrm>
        </p:spPr>
        <p:txBody>
          <a:bodyPr>
            <a:normAutofit/>
          </a:bodyPr>
          <a:lstStyle/>
          <a:p>
            <a:r>
              <a:rPr lang="fr-CA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Stage chez</a:t>
            </a:r>
            <a:endParaRPr lang="fr-CA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121123" y="4052250"/>
            <a:ext cx="9392991" cy="1655762"/>
          </a:xfrm>
        </p:spPr>
        <p:txBody>
          <a:bodyPr>
            <a:normAutofit/>
          </a:bodyPr>
          <a:lstStyle/>
          <a:p>
            <a:r>
              <a:rPr lang="fr-CA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fr-CA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 William Sarrazin</a:t>
            </a:r>
            <a:endParaRPr lang="fr-CA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729" y="2007817"/>
            <a:ext cx="4928385" cy="156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764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7020" y="195485"/>
            <a:ext cx="9905998" cy="1478570"/>
          </a:xfrm>
        </p:spPr>
        <p:txBody>
          <a:bodyPr/>
          <a:lstStyle/>
          <a:p>
            <a:pPr algn="ctr"/>
            <a:r>
              <a:rPr lang="fr-CA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Qu’est-ce qu’</a:t>
            </a:r>
            <a:r>
              <a:rPr lang="fr-CA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hydro-québec</a:t>
            </a:r>
            <a:r>
              <a:rPr lang="fr-CA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  <a:endParaRPr lang="fr-CA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9420" y="1929662"/>
            <a:ext cx="6086299" cy="3541714"/>
          </a:xfrm>
        </p:spPr>
        <p:txBody>
          <a:bodyPr>
            <a:normAutofit/>
          </a:bodyPr>
          <a:lstStyle/>
          <a:p>
            <a:r>
              <a:rPr lang="fr-CA" dirty="0" smtClean="0"/>
              <a:t>Leader mondial en </a:t>
            </a:r>
            <a:r>
              <a:rPr lang="fr-CA" dirty="0" err="1" smtClean="0"/>
              <a:t>hydroélectricité</a:t>
            </a:r>
            <a:r>
              <a:rPr lang="fr-CA" dirty="0" smtClean="0"/>
              <a:t> et fournisseur pour les québécois depuis 75 ans</a:t>
            </a:r>
          </a:p>
          <a:p>
            <a:r>
              <a:rPr lang="fr-CA" dirty="0" smtClean="0"/>
              <a:t>Lutte contre les changements climatiques avec une énergie propre et renouvelable</a:t>
            </a:r>
          </a:p>
          <a:p>
            <a:r>
              <a:rPr lang="fr-CA" dirty="0" smtClean="0"/>
              <a:t>Fondation Hydro-Québec pour l’environnement</a:t>
            </a:r>
          </a:p>
          <a:p>
            <a:r>
              <a:rPr lang="fr-CA" dirty="0" smtClean="0"/>
              <a:t>Production, transport, distribution et innovation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041" y="2060596"/>
            <a:ext cx="2976279" cy="94767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719" y="3545973"/>
            <a:ext cx="5280337" cy="2640169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165648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7019" y="247350"/>
            <a:ext cx="9905998" cy="1478570"/>
          </a:xfrm>
        </p:spPr>
        <p:txBody>
          <a:bodyPr/>
          <a:lstStyle/>
          <a:p>
            <a:pPr algn="ctr"/>
            <a:r>
              <a:rPr lang="fr-CA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Environnement de stage</a:t>
            </a:r>
            <a:endParaRPr lang="fr-CA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64404" y="1476457"/>
            <a:ext cx="8092740" cy="3541714"/>
          </a:xfrm>
        </p:spPr>
        <p:txBody>
          <a:bodyPr>
            <a:normAutofit/>
          </a:bodyPr>
          <a:lstStyle/>
          <a:p>
            <a:r>
              <a:rPr lang="fr-CA" dirty="0" smtClean="0"/>
              <a:t>Au COTI Hydro-Québec au complexe Desjardins, horaire flexible</a:t>
            </a:r>
          </a:p>
          <a:p>
            <a:r>
              <a:rPr lang="fr-CA" dirty="0"/>
              <a:t>Bureau dans la salle de formation du centre d’opérations, ressources accessibles en tout </a:t>
            </a:r>
            <a:r>
              <a:rPr lang="fr-CA" dirty="0" smtClean="0"/>
              <a:t>temps</a:t>
            </a:r>
          </a:p>
          <a:p>
            <a:r>
              <a:rPr lang="fr-CA" dirty="0" smtClean="0"/>
              <a:t>VS Code (VS </a:t>
            </a:r>
            <a:r>
              <a:rPr lang="fr-CA" dirty="0" err="1" smtClean="0"/>
              <a:t>Liveshare</a:t>
            </a:r>
            <a:r>
              <a:rPr lang="fr-CA" dirty="0" smtClean="0"/>
              <a:t>), </a:t>
            </a:r>
            <a:r>
              <a:rPr lang="fr-CA" dirty="0" err="1" smtClean="0"/>
              <a:t>mySQL</a:t>
            </a:r>
            <a:r>
              <a:rPr lang="fr-CA" dirty="0" smtClean="0"/>
              <a:t> </a:t>
            </a:r>
            <a:r>
              <a:rPr lang="fr-CA" dirty="0" err="1" smtClean="0"/>
              <a:t>Workbench</a:t>
            </a:r>
            <a:r>
              <a:rPr lang="fr-CA" dirty="0" smtClean="0"/>
              <a:t>, Outlook, Word, Chrome, </a:t>
            </a:r>
            <a:r>
              <a:rPr lang="fr-CA" dirty="0" err="1" smtClean="0"/>
              <a:t>Git</a:t>
            </a:r>
            <a:endParaRPr lang="fr-CA" dirty="0" smtClean="0"/>
          </a:p>
          <a:p>
            <a:endParaRPr lang="fr-CA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053" y="5163897"/>
            <a:ext cx="1061492" cy="106679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593" y="5093318"/>
            <a:ext cx="1137378" cy="113737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700" y="5121597"/>
            <a:ext cx="1188978" cy="118897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691" y="3148386"/>
            <a:ext cx="990996" cy="97294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878" y="5121597"/>
            <a:ext cx="1090273" cy="109027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019" y="4992009"/>
            <a:ext cx="1339997" cy="1339997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941" y="1168074"/>
            <a:ext cx="1546060" cy="154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859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62749" y="346599"/>
            <a:ext cx="9905998" cy="1478570"/>
          </a:xfrm>
        </p:spPr>
        <p:txBody>
          <a:bodyPr/>
          <a:lstStyle/>
          <a:p>
            <a:pPr algn="ctr"/>
            <a:r>
              <a:rPr lang="fr-CA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Responsabilités</a:t>
            </a:r>
            <a:endParaRPr lang="fr-CA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27938" y="1643291"/>
            <a:ext cx="9905999" cy="3541714"/>
          </a:xfrm>
        </p:spPr>
        <p:txBody>
          <a:bodyPr/>
          <a:lstStyle/>
          <a:p>
            <a:r>
              <a:rPr lang="fr-CA" dirty="0" smtClean="0"/>
              <a:t>Développer des outils Web à l’interne</a:t>
            </a:r>
          </a:p>
          <a:p>
            <a:r>
              <a:rPr lang="fr-CA" dirty="0" smtClean="0"/>
              <a:t>Présentations devant les personnes concernées</a:t>
            </a:r>
          </a:p>
          <a:p>
            <a:r>
              <a:rPr lang="fr-CA" dirty="0" smtClean="0"/>
              <a:t>Manipulation avec </a:t>
            </a:r>
            <a:r>
              <a:rPr lang="fr-CA" dirty="0" err="1"/>
              <a:t>G</a:t>
            </a:r>
            <a:r>
              <a:rPr lang="fr-CA" dirty="0" err="1" smtClean="0"/>
              <a:t>it</a:t>
            </a:r>
            <a:r>
              <a:rPr lang="fr-CA" dirty="0" smtClean="0"/>
              <a:t>, différentes branches</a:t>
            </a:r>
          </a:p>
          <a:p>
            <a:r>
              <a:rPr lang="fr-CA" dirty="0" smtClean="0"/>
              <a:t>S’assurer de la qualité du code (déboguer, optimiser, analyser, etc.)</a:t>
            </a:r>
          </a:p>
          <a:p>
            <a:r>
              <a:rPr lang="fr-CA" dirty="0" smtClean="0"/>
              <a:t>Html, DHTMLX, </a:t>
            </a:r>
            <a:r>
              <a:rPr lang="fr-CA" dirty="0" err="1" smtClean="0"/>
              <a:t>Javascript</a:t>
            </a:r>
            <a:r>
              <a:rPr lang="fr-CA" dirty="0" smtClean="0"/>
              <a:t>, PHP, CSS, </a:t>
            </a:r>
            <a:r>
              <a:rPr lang="fr-CA" dirty="0" err="1" smtClean="0"/>
              <a:t>mySql</a:t>
            </a:r>
            <a:r>
              <a:rPr lang="fr-CA" dirty="0" smtClean="0"/>
              <a:t>, </a:t>
            </a:r>
            <a:r>
              <a:rPr lang="fr-CA" dirty="0" err="1" smtClean="0"/>
              <a:t>Yii</a:t>
            </a:r>
            <a:r>
              <a:rPr lang="fr-CA" dirty="0" smtClean="0"/>
              <a:t>, </a:t>
            </a:r>
            <a:r>
              <a:rPr lang="fr-CA" dirty="0" err="1" smtClean="0"/>
              <a:t>ajax</a:t>
            </a:r>
            <a:r>
              <a:rPr lang="fr-CA" dirty="0" smtClean="0"/>
              <a:t>, …</a:t>
            </a:r>
          </a:p>
        </p:txBody>
      </p:sp>
      <p:pic>
        <p:nvPicPr>
          <p:cNvPr id="1026" name="Picture 2" descr="Résultats de recherche d'images pour « html logo&lt; »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92" y="5015453"/>
            <a:ext cx="1045940" cy="104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Résultats de recherche d'images pour « css logo »"/>
          <p:cNvSpPr>
            <a:spLocks noChangeAspect="1" noChangeArrowheads="1"/>
          </p:cNvSpPr>
          <p:nvPr/>
        </p:nvSpPr>
        <p:spPr bwMode="auto">
          <a:xfrm>
            <a:off x="155575" y="-2490788"/>
            <a:ext cx="3686175" cy="52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A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878" y="5034294"/>
            <a:ext cx="729673" cy="1029181"/>
          </a:xfrm>
          <a:prstGeom prst="rect">
            <a:avLst/>
          </a:prstGeom>
        </p:spPr>
      </p:pic>
      <p:pic>
        <p:nvPicPr>
          <p:cNvPr id="1030" name="Picture 6" descr="http://stagesinfo.cmontmorency.qc.ca/stages/rapports/H17/prog/DorvilierDamisYolanda/DorvilierDamisYolanda/rapport_technique_yolanda/img/dhtmlx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304" y="2535914"/>
            <a:ext cx="1335464" cy="1335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ésultats de recherche d'images pour « php logo »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377" y="5277092"/>
            <a:ext cx="1296278" cy="699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ésultats de recherche d'images pour « mysql logo »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7457" y="1019840"/>
            <a:ext cx="1553109" cy="80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2" descr="Résultats de recherche d'images pour « javascript logo »"/>
          <p:cNvSpPr>
            <a:spLocks noChangeAspect="1" noChangeArrowheads="1"/>
          </p:cNvSpPr>
          <p:nvPr/>
        </p:nvSpPr>
        <p:spPr bwMode="auto">
          <a:xfrm>
            <a:off x="155575" y="-2659063"/>
            <a:ext cx="4876800" cy="554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A"/>
          </a:p>
        </p:txBody>
      </p:sp>
      <p:pic>
        <p:nvPicPr>
          <p:cNvPr id="1044" name="Picture 20" descr="Résultats de recherche d'images pour « javascript logo »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046" y="5237667"/>
            <a:ext cx="739270" cy="73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Résultats de recherche d'images pour « ajax javascript »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022" y="5073316"/>
            <a:ext cx="1143757" cy="805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Résultats de recherche d'images pour « yii php logo »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146" y="5032918"/>
            <a:ext cx="953781" cy="101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189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#1 : Assurance qualité</a:t>
            </a:r>
            <a:endParaRPr lang="fr-CA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Améliorer l’interface actuelle</a:t>
            </a:r>
          </a:p>
          <a:p>
            <a:r>
              <a:rPr lang="fr-CA" dirty="0" smtClean="0"/>
              <a:t>Ajouter fonctionnalité de diffusion d’incidents</a:t>
            </a:r>
          </a:p>
          <a:p>
            <a:r>
              <a:rPr lang="fr-CA" dirty="0" smtClean="0"/>
              <a:t>Créer une vue de statistiques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843300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#2 Liste des changements</a:t>
            </a:r>
            <a:endParaRPr lang="fr-CA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Seul pour le début du projet, puis le reste avec Kevin</a:t>
            </a:r>
          </a:p>
          <a:p>
            <a:r>
              <a:rPr lang="fr-CA" dirty="0" smtClean="0"/>
              <a:t>Outil d’affichage des tâches de changements</a:t>
            </a:r>
          </a:p>
          <a:p>
            <a:r>
              <a:rPr lang="fr-CA" dirty="0" smtClean="0"/>
              <a:t>Vues (En cours, À venir, passées, tous, recherche)</a:t>
            </a:r>
          </a:p>
          <a:p>
            <a:r>
              <a:rPr lang="fr-CA" dirty="0" smtClean="0"/>
              <a:t>Fonctionnalités (domaine, filtres, détails, notes, messages, calendrier, etc.)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702537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#3 : Liste des incidents</a:t>
            </a:r>
            <a:endParaRPr lang="fr-CA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Projet réalisé avec Kevin</a:t>
            </a:r>
          </a:p>
          <a:p>
            <a:r>
              <a:rPr lang="fr-CA" dirty="0" smtClean="0"/>
              <a:t>Afficher les incidents entrées dans la base de données</a:t>
            </a:r>
          </a:p>
          <a:p>
            <a:r>
              <a:rPr lang="fr-CA" dirty="0" smtClean="0"/>
              <a:t>Différents filtres pour les données</a:t>
            </a:r>
          </a:p>
          <a:p>
            <a:r>
              <a:rPr lang="fr-CA" dirty="0" smtClean="0"/>
              <a:t>Mémoire des préférences de l’utilisateur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18426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770917"/>
            <a:ext cx="4847263" cy="1478570"/>
          </a:xfrm>
        </p:spPr>
        <p:txBody>
          <a:bodyPr/>
          <a:lstStyle/>
          <a:p>
            <a:pPr algn="ctr"/>
            <a:r>
              <a:rPr lang="fr-CA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Points forts</a:t>
            </a:r>
            <a:endParaRPr lang="fr-CA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5509" y="2232292"/>
            <a:ext cx="4113167" cy="3541714"/>
          </a:xfrm>
        </p:spPr>
        <p:txBody>
          <a:bodyPr>
            <a:normAutofit lnSpcReduction="10000"/>
          </a:bodyPr>
          <a:lstStyle/>
          <a:p>
            <a:r>
              <a:rPr lang="fr-CA" dirty="0" smtClean="0"/>
              <a:t>Nouvelles connaissances (DHTMLX, </a:t>
            </a:r>
            <a:r>
              <a:rPr lang="fr-CA" dirty="0" err="1" smtClean="0"/>
              <a:t>Yii</a:t>
            </a:r>
            <a:r>
              <a:rPr lang="fr-CA" dirty="0" smtClean="0"/>
              <a:t>)</a:t>
            </a:r>
          </a:p>
          <a:p>
            <a:r>
              <a:rPr lang="fr-CA" dirty="0" smtClean="0"/>
              <a:t>Approfondir des connaissances (PHP, XML, JavaScript, CSS, etc.)</a:t>
            </a:r>
          </a:p>
          <a:p>
            <a:r>
              <a:rPr lang="fr-CA" dirty="0" smtClean="0"/>
              <a:t>Méthode de travail</a:t>
            </a:r>
          </a:p>
          <a:p>
            <a:r>
              <a:rPr lang="fr-CA" dirty="0" smtClean="0"/>
              <a:t>Débogage</a:t>
            </a:r>
            <a:endParaRPr lang="fr-CA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5988676" y="770917"/>
            <a:ext cx="4847263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CA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Points faibles</a:t>
            </a:r>
            <a:endParaRPr lang="fr-CA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6722772" y="2249487"/>
            <a:ext cx="4113167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 smtClean="0"/>
              <a:t>Niveau relationnel</a:t>
            </a:r>
          </a:p>
          <a:p>
            <a:r>
              <a:rPr lang="fr-CA" dirty="0" smtClean="0"/>
              <a:t>Lenteur des procédures (portables, cartes d’accès)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4955718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157</TotalTime>
  <Words>279</Words>
  <Application>Microsoft Office PowerPoint</Application>
  <PresentationFormat>Grand écran</PresentationFormat>
  <Paragraphs>39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Tw Cen MT</vt:lpstr>
      <vt:lpstr>Wingdings</vt:lpstr>
      <vt:lpstr>Circuit</vt:lpstr>
      <vt:lpstr>Stage chez</vt:lpstr>
      <vt:lpstr>Qu’est-ce qu’hydro-québec ?</vt:lpstr>
      <vt:lpstr>Environnement de stage</vt:lpstr>
      <vt:lpstr>Responsabilités</vt:lpstr>
      <vt:lpstr>Projet #1 : Assurance qualité</vt:lpstr>
      <vt:lpstr>Projet #2 Liste des changements</vt:lpstr>
      <vt:lpstr>Projet #3 : Liste des incidents</vt:lpstr>
      <vt:lpstr>Points forts</vt:lpstr>
    </vt:vector>
  </TitlesOfParts>
  <Company>Hydro-Québec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chez Hydro-québec</dc:title>
  <dc:creator>Sarrazin, Willim</dc:creator>
  <cp:lastModifiedBy>Sarrazin, Willim</cp:lastModifiedBy>
  <cp:revision>11</cp:revision>
  <dcterms:created xsi:type="dcterms:W3CDTF">2019-04-30T17:08:21Z</dcterms:created>
  <dcterms:modified xsi:type="dcterms:W3CDTF">2019-04-30T19:45:31Z</dcterms:modified>
</cp:coreProperties>
</file>