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62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7F61C-794B-40DB-887E-00347195460E}" type="datetimeFigureOut">
              <a:rPr lang="pt-BR" smtClean="0"/>
              <a:t>18/02/2017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A9784-0AD6-4386-8710-BACB963C4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1238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99208" y="1752600"/>
            <a:ext cx="51435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99207" y="3733800"/>
            <a:ext cx="51435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ês imagens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8E45-886E-4DB1-AA68-D577895C5980}" type="datetime1">
              <a:rPr lang="pt-BR" smtClean="0"/>
              <a:t>18/02/2017</a:t>
            </a:fld>
            <a:endParaRPr lang="pt-BR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  <p:grpSp>
        <p:nvGrpSpPr>
          <p:cNvPr id="84" name="Grupo 83"/>
          <p:cNvGrpSpPr>
            <a:grpSpLocks noChangeAspect="1"/>
          </p:cNvGrpSpPr>
          <p:nvPr/>
        </p:nvGrpSpPr>
        <p:grpSpPr>
          <a:xfrm rot="16200000" flipV="1">
            <a:off x="-425972" y="1653786"/>
            <a:ext cx="5053664" cy="3308889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6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7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8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9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0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1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2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3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4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5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6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97" name="Espaço Reservado para Imagem 33"/>
          <p:cNvSpPr>
            <a:spLocks noGrp="1"/>
          </p:cNvSpPr>
          <p:nvPr>
            <p:ph type="pic" sz="quarter" idx="17"/>
          </p:nvPr>
        </p:nvSpPr>
        <p:spPr>
          <a:xfrm>
            <a:off x="630596" y="1020193"/>
            <a:ext cx="291465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grpSp>
        <p:nvGrpSpPr>
          <p:cNvPr id="98" name="Grupo 97"/>
          <p:cNvGrpSpPr/>
          <p:nvPr/>
        </p:nvGrpSpPr>
        <p:grpSpPr>
          <a:xfrm>
            <a:off x="3991867" y="319177"/>
            <a:ext cx="2542205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0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1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2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3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4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5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6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7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8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9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0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111" name="Espaço Reservado para Imagem 33"/>
          <p:cNvSpPr>
            <a:spLocks noGrp="1" noChangeAspect="1"/>
          </p:cNvSpPr>
          <p:nvPr>
            <p:ph type="pic" sz="quarter" idx="18"/>
          </p:nvPr>
        </p:nvSpPr>
        <p:spPr>
          <a:xfrm>
            <a:off x="4160085" y="529603"/>
            <a:ext cx="2245025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grpSp>
        <p:nvGrpSpPr>
          <p:cNvPr id="112" name="Grupo 111"/>
          <p:cNvGrpSpPr/>
          <p:nvPr/>
        </p:nvGrpSpPr>
        <p:grpSpPr>
          <a:xfrm>
            <a:off x="3991867" y="3436140"/>
            <a:ext cx="2542205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4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5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6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7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8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9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0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1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2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3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4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125" name="Espaço Reservado para Imagem 33"/>
          <p:cNvSpPr>
            <a:spLocks noGrp="1" noChangeAspect="1"/>
          </p:cNvSpPr>
          <p:nvPr>
            <p:ph type="pic" sz="quarter" idx="19"/>
          </p:nvPr>
        </p:nvSpPr>
        <p:spPr>
          <a:xfrm>
            <a:off x="4160085" y="3646566"/>
            <a:ext cx="2245025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126" name="Espaço Reservado para Texto 3"/>
          <p:cNvSpPr>
            <a:spLocks noGrp="1"/>
          </p:cNvSpPr>
          <p:nvPr>
            <p:ph type="body" sz="half" idx="21"/>
          </p:nvPr>
        </p:nvSpPr>
        <p:spPr>
          <a:xfrm>
            <a:off x="6799661" y="2048894"/>
            <a:ext cx="1714500" cy="2514599"/>
          </a:xfrm>
        </p:spPr>
        <p:txBody>
          <a:bodyPr anchor="ctr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33799" y="1330347"/>
            <a:ext cx="288036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7460" y="914400"/>
            <a:ext cx="462915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633799" y="3555524"/>
            <a:ext cx="288036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056708" y="6019801"/>
            <a:ext cx="1047195" cy="228600"/>
          </a:xfrm>
        </p:spPr>
        <p:txBody>
          <a:bodyPr/>
          <a:lstStyle/>
          <a:p>
            <a:fld id="{28352CAC-0EAB-49A0-B923-DFD0D7BD563A}" type="datetime1">
              <a:rPr lang="pt-BR" smtClean="0"/>
              <a:t>18/02/2017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798910" y="6019801"/>
            <a:ext cx="571500" cy="228600"/>
          </a:xfrm>
        </p:spPr>
        <p:txBody>
          <a:bodyPr/>
          <a:lstStyle>
            <a:lvl1pPr algn="l">
              <a:defRPr/>
            </a:lvl1pPr>
          </a:lstStyle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446659" y="781399"/>
            <a:ext cx="4825049" cy="5053665"/>
            <a:chOff x="5162444" y="781398"/>
            <a:chExt cx="6433398" cy="5053665"/>
          </a:xfrm>
        </p:grpSpPr>
        <p:sp>
          <p:nvSpPr>
            <p:cNvPr id="9" name="Forma livre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" name="Forma livre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grpSp>
          <p:nvGrpSpPr>
            <p:cNvPr id="11" name="Grupo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orma livre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21" name="Forma livre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</p:grpSp>
        <p:sp>
          <p:nvSpPr>
            <p:cNvPr id="12" name="Forma livre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3" name="Forma livre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4" name="Forma livre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5" name="Forma livre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6" name="Forma livre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7" name="Forma livre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8" name="Forma livre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9" name="Forma livre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19668" y="1330347"/>
            <a:ext cx="288036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27460" y="1031195"/>
            <a:ext cx="44577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619668" y="3555522"/>
            <a:ext cx="288036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D767-AC9E-48A6-93AF-7898C779B81E}" type="datetime1">
              <a:rPr lang="pt-BR" smtClean="0"/>
              <a:t>18/02/2017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FD06-AC3C-4705-9972-7FFB5DBFCEF4}" type="datetime1">
              <a:rPr lang="pt-BR" smtClean="0"/>
              <a:t>18/02/2017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218202" y="304800"/>
            <a:ext cx="1297148" cy="56769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04800"/>
            <a:ext cx="6475253" cy="56769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BF16-DEF7-4ABE-9A8F-33FE4EDE45EC}" type="datetime1">
              <a:rPr lang="pt-BR" smtClean="0"/>
              <a:t>18/02/2017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5F58-F6BA-407A-9961-AD93E1BE12CC}" type="datetime1">
              <a:rPr lang="pt-BR" smtClean="0"/>
              <a:t>18/02/2017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99210" y="1828800"/>
            <a:ext cx="51435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199207" y="3733800"/>
            <a:ext cx="51435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98909" y="1825625"/>
            <a:ext cx="3715941" cy="418795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713561" cy="418795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669B-FD9E-4057-8410-A0FB260F7AEF}" type="datetime1">
              <a:rPr lang="pt-BR" smtClean="0"/>
              <a:t>18/02/2017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02386" y="1681163"/>
            <a:ext cx="3717036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02386" y="2505076"/>
            <a:ext cx="3717036" cy="34766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717036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6"/>
            <a:ext cx="3717036" cy="34766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D8F1-D3EF-4887-9909-8EA725B16576}" type="datetime1">
              <a:rPr lang="pt-BR" smtClean="0"/>
              <a:t>18/02/2017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B504-F979-49C7-B196-8D2E27162DE2}" type="datetime1">
              <a:rPr lang="pt-BR" smtClean="0"/>
              <a:t>18/02/2017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D602-E9BB-4957-9221-FA1C47366EC1}" type="datetime1">
              <a:rPr lang="pt-BR" smtClean="0"/>
              <a:t>18/02/2017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F99C-41EF-4B8D-B796-408CCD2B181F}" type="datetime1">
              <a:rPr lang="pt-BR" smtClean="0"/>
              <a:t>18/02/2017</a:t>
            </a:fld>
            <a:endParaRPr lang="pt-BR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  <p:grpSp>
        <p:nvGrpSpPr>
          <p:cNvPr id="9" name="Grupo 8"/>
          <p:cNvGrpSpPr/>
          <p:nvPr/>
        </p:nvGrpSpPr>
        <p:grpSpPr>
          <a:xfrm>
            <a:off x="430824" y="724620"/>
            <a:ext cx="3989234" cy="3795623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3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4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5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6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7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8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9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0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1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4713841" y="724620"/>
            <a:ext cx="3989234" cy="3795623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4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5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6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7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8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9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0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1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2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3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4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36" name="Espaço Reservado para Imagem 33"/>
          <p:cNvSpPr>
            <a:spLocks noGrp="1" noChangeAspect="1"/>
          </p:cNvSpPr>
          <p:nvPr>
            <p:ph type="pic" sz="quarter" idx="17"/>
          </p:nvPr>
        </p:nvSpPr>
        <p:spPr>
          <a:xfrm>
            <a:off x="625215" y="1020195"/>
            <a:ext cx="3600451" cy="32004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37" name="Espaço Reservado para Imagem 33"/>
          <p:cNvSpPr>
            <a:spLocks noGrp="1" noChangeAspect="1"/>
          </p:cNvSpPr>
          <p:nvPr>
            <p:ph type="pic" sz="quarter" idx="18"/>
          </p:nvPr>
        </p:nvSpPr>
        <p:spPr>
          <a:xfrm>
            <a:off x="4908232" y="1020195"/>
            <a:ext cx="3600451" cy="32004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39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89317" y="4648200"/>
            <a:ext cx="3276735" cy="1295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0" name="Espaço Reservado para Texto 3"/>
          <p:cNvSpPr>
            <a:spLocks noGrp="1"/>
          </p:cNvSpPr>
          <p:nvPr>
            <p:ph type="body" sz="half" idx="19"/>
          </p:nvPr>
        </p:nvSpPr>
        <p:spPr>
          <a:xfrm>
            <a:off x="5057181" y="4648200"/>
            <a:ext cx="3276735" cy="1295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ê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205E-CFD7-4720-B70A-9FBBFBB8E114}" type="datetime1">
              <a:rPr lang="pt-BR" smtClean="0"/>
              <a:t>18/02/2017</a:t>
            </a:fld>
            <a:endParaRPr lang="pt-BR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  <p:grpSp>
        <p:nvGrpSpPr>
          <p:cNvPr id="35" name="Grupo 34"/>
          <p:cNvGrpSpPr>
            <a:grpSpLocks noChangeAspect="1"/>
          </p:cNvGrpSpPr>
          <p:nvPr/>
        </p:nvGrpSpPr>
        <p:grpSpPr>
          <a:xfrm rot="5400000">
            <a:off x="2508625" y="1070637"/>
            <a:ext cx="4116828" cy="253746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38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1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2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3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4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5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6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7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8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9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0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1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grpSp>
        <p:nvGrpSpPr>
          <p:cNvPr id="52" name="Grupo 51"/>
          <p:cNvGrpSpPr>
            <a:grpSpLocks noChangeAspect="1"/>
          </p:cNvGrpSpPr>
          <p:nvPr/>
        </p:nvGrpSpPr>
        <p:grpSpPr>
          <a:xfrm rot="5400000">
            <a:off x="-317047" y="1550435"/>
            <a:ext cx="4114800" cy="2536211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4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5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6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7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8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9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0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1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2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3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4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grpSp>
        <p:nvGrpSpPr>
          <p:cNvPr id="65" name="Grupo 64"/>
          <p:cNvGrpSpPr>
            <a:grpSpLocks noChangeAspect="1"/>
          </p:cNvGrpSpPr>
          <p:nvPr/>
        </p:nvGrpSpPr>
        <p:grpSpPr>
          <a:xfrm rot="5400000">
            <a:off x="5338579" y="1550440"/>
            <a:ext cx="4114800" cy="253621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66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7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8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9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0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1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2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3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4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5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6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7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78" name="Espaço Reservado para Imagem 33"/>
          <p:cNvSpPr>
            <a:spLocks noGrp="1"/>
          </p:cNvSpPr>
          <p:nvPr>
            <p:ph type="pic" sz="quarter" idx="18"/>
          </p:nvPr>
        </p:nvSpPr>
        <p:spPr>
          <a:xfrm>
            <a:off x="3449914" y="533400"/>
            <a:ext cx="2228850" cy="36576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79" name="Espaço Reservado para Imagem 33"/>
          <p:cNvSpPr>
            <a:spLocks noGrp="1"/>
          </p:cNvSpPr>
          <p:nvPr>
            <p:ph type="pic" sz="quarter" idx="19"/>
          </p:nvPr>
        </p:nvSpPr>
        <p:spPr>
          <a:xfrm>
            <a:off x="625928" y="1013590"/>
            <a:ext cx="2228850" cy="36576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80" name="Espaço Reservado para Imagem 33"/>
          <p:cNvSpPr>
            <a:spLocks noGrp="1"/>
          </p:cNvSpPr>
          <p:nvPr>
            <p:ph type="pic" sz="quarter" idx="20"/>
          </p:nvPr>
        </p:nvSpPr>
        <p:spPr>
          <a:xfrm>
            <a:off x="6281554" y="1013591"/>
            <a:ext cx="2228850" cy="36576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81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11653" y="5018002"/>
            <a:ext cx="20574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2" name="Espaço Reservado para Texto 3"/>
          <p:cNvSpPr>
            <a:spLocks noGrp="1"/>
          </p:cNvSpPr>
          <p:nvPr>
            <p:ph type="body" sz="half" idx="21"/>
          </p:nvPr>
        </p:nvSpPr>
        <p:spPr>
          <a:xfrm>
            <a:off x="3530406" y="4582378"/>
            <a:ext cx="20574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3" name="Espaço Reservado para Texto 3"/>
          <p:cNvSpPr>
            <a:spLocks noGrp="1"/>
          </p:cNvSpPr>
          <p:nvPr>
            <p:ph type="body" sz="half" idx="22"/>
          </p:nvPr>
        </p:nvSpPr>
        <p:spPr>
          <a:xfrm>
            <a:off x="6367279" y="5018002"/>
            <a:ext cx="20574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798909" y="304800"/>
            <a:ext cx="75438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98911" y="1752600"/>
            <a:ext cx="75438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56708" y="6019801"/>
            <a:ext cx="104719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8DBC067-78EC-47A5-A946-5706EAC747D3}" type="datetime1">
              <a:rPr lang="pt-BR" smtClean="0"/>
              <a:t>18/02/2017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484710" y="6019801"/>
            <a:ext cx="44577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98910" y="6019801"/>
            <a:ext cx="5715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Resultado de imagem para cenario mario 2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" y="0"/>
            <a:ext cx="91683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esultado de imagem para scratch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6" y="4869160"/>
            <a:ext cx="1261287" cy="136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fem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95" y="399986"/>
            <a:ext cx="2633396" cy="65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ângulo 13"/>
          <p:cNvSpPr/>
          <p:nvPr/>
        </p:nvSpPr>
        <p:spPr>
          <a:xfrm>
            <a:off x="2627784" y="2492896"/>
            <a:ext cx="28803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solidFill>
                  <a:schemeClr val="tx2"/>
                </a:solidFill>
              </a:rPr>
              <a:t>Aula </a:t>
            </a:r>
            <a:r>
              <a:rPr lang="pt-BR" sz="4400" b="1" dirty="0" smtClean="0">
                <a:solidFill>
                  <a:schemeClr val="tx2"/>
                </a:solidFill>
              </a:rPr>
              <a:t>03</a:t>
            </a:r>
            <a:endParaRPr lang="pt-BR" sz="4400" b="1" dirty="0">
              <a:solidFill>
                <a:schemeClr val="tx2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892488" y="3230014"/>
            <a:ext cx="4163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solidFill>
                  <a:schemeClr val="tx2"/>
                </a:solidFill>
              </a:rPr>
              <a:t>Prof°:William Sarti 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510093" y="3756746"/>
            <a:ext cx="4392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 smtClean="0">
                <a:solidFill>
                  <a:schemeClr val="tx2"/>
                </a:solidFill>
              </a:rPr>
              <a:t>Williamsartijose@Hotmail.com</a:t>
            </a:r>
            <a:endParaRPr lang="pt-BR" sz="2000" b="1" dirty="0">
              <a:solidFill>
                <a:schemeClr val="tx2"/>
              </a:solidFill>
            </a:endParaRPr>
          </a:p>
        </p:txBody>
      </p:sp>
      <p:cxnSp>
        <p:nvCxnSpPr>
          <p:cNvPr id="17" name="Conector reto 16"/>
          <p:cNvCxnSpPr/>
          <p:nvPr/>
        </p:nvCxnSpPr>
        <p:spPr>
          <a:xfrm>
            <a:off x="1918631" y="3599346"/>
            <a:ext cx="4248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6462772" y="3014571"/>
            <a:ext cx="24805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tx2"/>
                </a:solidFill>
              </a:rPr>
              <a:t>Scratch</a:t>
            </a:r>
          </a:p>
        </p:txBody>
      </p:sp>
    </p:spTree>
    <p:extLst>
      <p:ext uri="{BB962C8B-B14F-4D97-AF65-F5344CB8AC3E}">
        <p14:creationId xmlns:p14="http://schemas.microsoft.com/office/powerpoint/2010/main" val="9192457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Desafio!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Trabalho de Conclusão de Curso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10</a:t>
            </a:fld>
            <a:endParaRPr lang="pt-BR" dirty="0"/>
          </a:p>
        </p:txBody>
      </p:sp>
      <p:pic>
        <p:nvPicPr>
          <p:cNvPr id="3074" name="Picture 2" descr="C:\Users\Rubiany\Dropbox\TCC\Scratch\Imagens\projetos\p_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8015670" cy="356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115616" y="1556792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Deve ficar desta forma: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7191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Roteiro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Introdução;</a:t>
            </a:r>
          </a:p>
          <a:p>
            <a:pPr algn="just"/>
            <a:r>
              <a:rPr lang="pt-BR" dirty="0" smtClean="0"/>
              <a:t>Principais </a:t>
            </a:r>
            <a:r>
              <a:rPr lang="pt-BR" dirty="0"/>
              <a:t>Blocos</a:t>
            </a:r>
            <a:r>
              <a:rPr lang="pt-BR" dirty="0" smtClean="0"/>
              <a:t>;</a:t>
            </a:r>
          </a:p>
          <a:p>
            <a:pPr algn="just"/>
            <a:r>
              <a:rPr lang="pt-BR" dirty="0" smtClean="0"/>
              <a:t>Modificando Sprite;</a:t>
            </a:r>
          </a:p>
          <a:p>
            <a:pPr algn="just"/>
            <a:r>
              <a:rPr lang="pt-BR" dirty="0" smtClean="0"/>
              <a:t>Vamos praticar;</a:t>
            </a:r>
          </a:p>
          <a:p>
            <a:pPr algn="just"/>
            <a:r>
              <a:rPr lang="pt-BR" dirty="0" smtClean="0"/>
              <a:t>Desafio.</a:t>
            </a: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/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9818-C56A-41A4-959E-35C05C06C8C1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335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	Os blocos de aparência são destinados a modificar os trajes dos objetos, fazer eles “falarem”, “pensarem”, além disso, possibilitam alterar a cor e o tamanho dos sprites. 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802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Principais Blocos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	Os blocos existentes na palheta de Aparência são do tipo empilháveis </a:t>
            </a:r>
            <a:r>
              <a:rPr lang="pt-BR" smtClean="0"/>
              <a:t>e repórter/valores.</a:t>
            </a: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Os principais blocos são: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4</a:t>
            </a:fld>
            <a:endParaRPr lang="pt-BR" dirty="0"/>
          </a:p>
        </p:txBody>
      </p:sp>
      <p:pic>
        <p:nvPicPr>
          <p:cNvPr id="1026" name="Picture 2" descr="C:\Users\Rubiany\Dropbox\TCC\Scratch\Imagens\Blocos\aparencia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97880"/>
            <a:ext cx="3186354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 explicativo retangular 5"/>
          <p:cNvSpPr/>
          <p:nvPr/>
        </p:nvSpPr>
        <p:spPr>
          <a:xfrm>
            <a:off x="4283968" y="3501008"/>
            <a:ext cx="4608512" cy="720080"/>
          </a:xfrm>
          <a:prstGeom prst="wedgeRectCallout">
            <a:avLst>
              <a:gd name="adj1" fmla="val -63333"/>
              <a:gd name="adj2" fmla="val -993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Mostra o valor passado por parâmetro, em um balão de conversa, por um tempo especifico.</a:t>
            </a:r>
            <a:endParaRPr lang="pt-BR" sz="1500" dirty="0"/>
          </a:p>
        </p:txBody>
      </p:sp>
      <p:pic>
        <p:nvPicPr>
          <p:cNvPr id="1027" name="Picture 3" descr="C:\Users\Rubiany\Dropbox\TCC\Scratch\Imagens\Blocos\aparencia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4579257"/>
            <a:ext cx="1318686" cy="44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o explicativo retangular 8"/>
          <p:cNvSpPr/>
          <p:nvPr/>
        </p:nvSpPr>
        <p:spPr>
          <a:xfrm>
            <a:off x="2915816" y="4579256"/>
            <a:ext cx="5976664" cy="566785"/>
          </a:xfrm>
          <a:prstGeom prst="wedgeRectCallout">
            <a:avLst>
              <a:gd name="adj1" fmla="val -65395"/>
              <a:gd name="adj2" fmla="val -993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Mostra o valor passado por parâmetro, em um balão de conversa.</a:t>
            </a:r>
            <a:endParaRPr lang="pt-BR" sz="1500" dirty="0"/>
          </a:p>
        </p:txBody>
      </p:sp>
      <p:pic>
        <p:nvPicPr>
          <p:cNvPr id="1028" name="Picture 4" descr="C:\Users\Rubiany\Dropbox\TCC\Scratch\Imagens\Blocos\aparencia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80596"/>
            <a:ext cx="2637375" cy="42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o explicativo retangular 10"/>
          <p:cNvSpPr/>
          <p:nvPr/>
        </p:nvSpPr>
        <p:spPr>
          <a:xfrm>
            <a:off x="3797914" y="5443960"/>
            <a:ext cx="5094566" cy="493514"/>
          </a:xfrm>
          <a:prstGeom prst="wedgeRectCallout">
            <a:avLst>
              <a:gd name="adj1" fmla="val -60350"/>
              <a:gd name="adj2" fmla="val -993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Muda o efeito selecionado usando o valor passado por parâmetro.</a:t>
            </a:r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224000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Principais Blocos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Trabalho de Conclusão de Curso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5</a:t>
            </a:fld>
            <a:endParaRPr lang="pt-BR" dirty="0"/>
          </a:p>
        </p:txBody>
      </p:sp>
      <p:pic>
        <p:nvPicPr>
          <p:cNvPr id="2050" name="Picture 2" descr="C:\Users\Rubiany\Dropbox\TCC\Scratch\Imagens\Blocos\aparencia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24" y="1988840"/>
            <a:ext cx="338437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 explicativo retangular 5"/>
          <p:cNvSpPr/>
          <p:nvPr/>
        </p:nvSpPr>
        <p:spPr>
          <a:xfrm>
            <a:off x="4499992" y="1988840"/>
            <a:ext cx="4104456" cy="576064"/>
          </a:xfrm>
          <a:prstGeom prst="wedgeRectCallout">
            <a:avLst>
              <a:gd name="adj1" fmla="val -63364"/>
              <a:gd name="adj2" fmla="val -1078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Muda a aparência do sprite assumindo o traje especificado.</a:t>
            </a:r>
            <a:endParaRPr lang="pt-BR" sz="1500" dirty="0"/>
          </a:p>
        </p:txBody>
      </p:sp>
      <p:pic>
        <p:nvPicPr>
          <p:cNvPr id="2051" name="Picture 3" descr="C:\Users\Rubiany\Dropbox\TCC\Scratch\Imagens\Blocos\aparencia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24" y="2962615"/>
            <a:ext cx="1512168" cy="42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o explicativo retangular 8"/>
          <p:cNvSpPr/>
          <p:nvPr/>
        </p:nvSpPr>
        <p:spPr>
          <a:xfrm>
            <a:off x="2653662" y="3011776"/>
            <a:ext cx="5982580" cy="378523"/>
          </a:xfrm>
          <a:prstGeom prst="wedgeRectCallout">
            <a:avLst>
              <a:gd name="adj1" fmla="val -59872"/>
              <a:gd name="adj2" fmla="val -1437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Muda o traje para o traje seguinte da lista de trajes.</a:t>
            </a:r>
            <a:endParaRPr lang="pt-BR" sz="1500" dirty="0"/>
          </a:p>
        </p:txBody>
      </p:sp>
      <p:pic>
        <p:nvPicPr>
          <p:cNvPr id="2052" name="Picture 4" descr="C:\Users\Rubiany\Dropbox\TCC\Scratch\Imagens\Blocos\aparencia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74" y="3889772"/>
            <a:ext cx="1512169" cy="45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o explicativo retangular 10"/>
          <p:cNvSpPr/>
          <p:nvPr/>
        </p:nvSpPr>
        <p:spPr>
          <a:xfrm>
            <a:off x="2653662" y="3926631"/>
            <a:ext cx="5982580" cy="378523"/>
          </a:xfrm>
          <a:prstGeom prst="wedgeRectCallout">
            <a:avLst>
              <a:gd name="adj1" fmla="val -59872"/>
              <a:gd name="adj2" fmla="val -2169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Mostra o valor especificado em um balão de pensamento.</a:t>
            </a:r>
            <a:endParaRPr lang="pt-BR" sz="1500" dirty="0"/>
          </a:p>
        </p:txBody>
      </p:sp>
      <p:pic>
        <p:nvPicPr>
          <p:cNvPr id="2054" name="Picture 6" descr="C:\Users\Rubiany\Dropbox\TCC\Scratch\Imagens\Blocos\aparencia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74" y="4828340"/>
            <a:ext cx="2880321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o explicativo retangular 13"/>
          <p:cNvSpPr/>
          <p:nvPr/>
        </p:nvSpPr>
        <p:spPr>
          <a:xfrm>
            <a:off x="3707904" y="4828340"/>
            <a:ext cx="4928338" cy="648072"/>
          </a:xfrm>
          <a:prstGeom prst="wedgeRectCallout">
            <a:avLst>
              <a:gd name="adj1" fmla="val -55916"/>
              <a:gd name="adj2" fmla="val -1347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Mostra o valor especificado em um balão de pensamento, pelo tempo determinado.</a:t>
            </a:r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114092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Principais Blocos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6</a:t>
            </a:fld>
            <a:endParaRPr lang="pt-BR" dirty="0"/>
          </a:p>
        </p:txBody>
      </p:sp>
      <p:pic>
        <p:nvPicPr>
          <p:cNvPr id="3074" name="Picture 2" descr="C:\Users\Rubiany\Dropbox\TCC\Scratch\Imagens\Blocos\aparencia1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40" y="1801467"/>
            <a:ext cx="245341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 explicativo retangular 5"/>
          <p:cNvSpPr/>
          <p:nvPr/>
        </p:nvSpPr>
        <p:spPr>
          <a:xfrm>
            <a:off x="3716288" y="1827185"/>
            <a:ext cx="5112568" cy="576064"/>
          </a:xfrm>
          <a:prstGeom prst="wedgeRectCallout">
            <a:avLst>
              <a:gd name="adj1" fmla="val -59760"/>
              <a:gd name="adj2" fmla="val -1842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Faz com que o Sprite incremente o valor especificado ao seu tamanho.</a:t>
            </a:r>
            <a:endParaRPr lang="pt-BR" sz="1500" dirty="0"/>
          </a:p>
        </p:txBody>
      </p:sp>
      <p:pic>
        <p:nvPicPr>
          <p:cNvPr id="3075" name="Picture 3" descr="C:\Users\Rubiany\Dropbox\TCC\Scratch\Imagens\Blocos\aparencia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30" y="2806796"/>
            <a:ext cx="2670268" cy="42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o explicativo retangular 8"/>
          <p:cNvSpPr/>
          <p:nvPr/>
        </p:nvSpPr>
        <p:spPr>
          <a:xfrm>
            <a:off x="3716288" y="2806796"/>
            <a:ext cx="5112568" cy="576064"/>
          </a:xfrm>
          <a:prstGeom prst="wedgeRectCallout">
            <a:avLst>
              <a:gd name="adj1" fmla="val -57050"/>
              <a:gd name="adj2" fmla="val -1120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Faz com que o Sprite mude seu tamanho para o valor especificado em %.</a:t>
            </a:r>
            <a:endParaRPr lang="pt-BR" sz="1500" dirty="0"/>
          </a:p>
        </p:txBody>
      </p:sp>
      <p:pic>
        <p:nvPicPr>
          <p:cNvPr id="3076" name="Picture 4" descr="C:\Users\Rubiany\Dropbox\TCC\Scratch\Imagens\Blocos\aparencia1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5" r="6354" b="1"/>
          <a:stretch/>
        </p:blipFill>
        <p:spPr bwMode="auto">
          <a:xfrm>
            <a:off x="687631" y="3817648"/>
            <a:ext cx="1335134" cy="40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o explicativo retangular 10"/>
          <p:cNvSpPr/>
          <p:nvPr/>
        </p:nvSpPr>
        <p:spPr>
          <a:xfrm>
            <a:off x="3683211" y="3817649"/>
            <a:ext cx="5112568" cy="446320"/>
          </a:xfrm>
          <a:prstGeom prst="wedgeRectCallout">
            <a:avLst>
              <a:gd name="adj1" fmla="val -80484"/>
              <a:gd name="adj2" fmla="val -675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Faz com que o Sprite apareça no palco.</a:t>
            </a:r>
            <a:endParaRPr lang="pt-BR" sz="1500" dirty="0"/>
          </a:p>
        </p:txBody>
      </p:sp>
      <p:pic>
        <p:nvPicPr>
          <p:cNvPr id="3077" name="Picture 5" descr="C:\Users\Rubiany\Dropbox\TCC\Scratch\Imagens\Blocos\aparencia14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4"/>
          <a:stretch/>
        </p:blipFill>
        <p:spPr bwMode="auto">
          <a:xfrm>
            <a:off x="687630" y="4881478"/>
            <a:ext cx="1303265" cy="47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o explicativo retangular 12"/>
          <p:cNvSpPr/>
          <p:nvPr/>
        </p:nvSpPr>
        <p:spPr>
          <a:xfrm>
            <a:off x="3357898" y="4901042"/>
            <a:ext cx="5452738" cy="616189"/>
          </a:xfrm>
          <a:prstGeom prst="wedgeRectCallout">
            <a:avLst>
              <a:gd name="adj1" fmla="val -74447"/>
              <a:gd name="adj2" fmla="val -1458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Faz com que o Sprite desapareça (não será detectado por outro sprite.)</a:t>
            </a:r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406326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Modificando o Sprite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	Agora vamos alterar a aparência do nosso Sprite!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Trabalho de Conclusão de Curso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7</a:t>
            </a:fld>
            <a:endParaRPr lang="pt-BR" dirty="0"/>
          </a:p>
        </p:txBody>
      </p:sp>
      <p:pic>
        <p:nvPicPr>
          <p:cNvPr id="4098" name="Picture 2" descr="C:\Users\Rubiany\Dropbox\TCC\Scratch\Imagens\Exemplos\exemplo_aparenc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64903"/>
            <a:ext cx="3960440" cy="226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 explicativo retangular 5"/>
          <p:cNvSpPr/>
          <p:nvPr/>
        </p:nvSpPr>
        <p:spPr>
          <a:xfrm>
            <a:off x="5504300" y="2924944"/>
            <a:ext cx="2808312" cy="1131989"/>
          </a:xfrm>
          <a:prstGeom prst="wedgeRectCallout">
            <a:avLst>
              <a:gd name="adj1" fmla="val -72634"/>
              <a:gd name="adj2" fmla="val -359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Arraste este bloco para a área de informações e altere o valor para 80, e em seguida dê um clique sobre ele.</a:t>
            </a:r>
            <a:endParaRPr lang="pt-BR" sz="1500" dirty="0"/>
          </a:p>
        </p:txBody>
      </p:sp>
      <p:pic>
        <p:nvPicPr>
          <p:cNvPr id="4099" name="Picture 3" descr="C:\Users\Rubiany\Dropbox\TCC\Scratch\Imagens\objetos\pa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820" y="5080513"/>
            <a:ext cx="1113300" cy="152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o explicativo em elipse 7"/>
          <p:cNvSpPr/>
          <p:nvPr/>
        </p:nvSpPr>
        <p:spPr>
          <a:xfrm>
            <a:off x="5796136" y="4717593"/>
            <a:ext cx="2808312" cy="1044116"/>
          </a:xfrm>
          <a:prstGeom prst="wedgeEllipseCallout">
            <a:avLst>
              <a:gd name="adj1" fmla="val -59807"/>
              <a:gd name="adj2" fmla="val 1473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/>
              <a:t>Você notará que eu irei aumentar de tamanho!</a:t>
            </a:r>
          </a:p>
        </p:txBody>
      </p:sp>
    </p:spTree>
    <p:extLst>
      <p:ext uri="{BB962C8B-B14F-4D97-AF65-F5344CB8AC3E}">
        <p14:creationId xmlns:p14="http://schemas.microsoft.com/office/powerpoint/2010/main" val="414249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Vamos Praticar!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Trabalho de Conclusão de Curso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8</a:t>
            </a:fld>
            <a:endParaRPr lang="pt-BR" dirty="0"/>
          </a:p>
        </p:txBody>
      </p:sp>
      <p:pic>
        <p:nvPicPr>
          <p:cNvPr id="1027" name="Picture 3" descr="C:\Users\Rubiany\Dropbox\TCC\Scratch\Imagens\projetos\p_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7543800" cy="365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o explicativo retangular 6"/>
          <p:cNvSpPr/>
          <p:nvPr/>
        </p:nvSpPr>
        <p:spPr>
          <a:xfrm>
            <a:off x="7164288" y="3861048"/>
            <a:ext cx="1872208" cy="1008112"/>
          </a:xfrm>
          <a:prstGeom prst="wedgeRectCallout">
            <a:avLst>
              <a:gd name="adj1" fmla="val -83734"/>
              <a:gd name="adj2" fmla="val -34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Selecione este objeto e importe seus trajes</a:t>
            </a:r>
            <a:endParaRPr lang="pt-BR" sz="1500" dirty="0"/>
          </a:p>
        </p:txBody>
      </p:sp>
      <p:sp>
        <p:nvSpPr>
          <p:cNvPr id="10" name="Texto explicativo retangular 9"/>
          <p:cNvSpPr/>
          <p:nvPr/>
        </p:nvSpPr>
        <p:spPr>
          <a:xfrm>
            <a:off x="1331640" y="1852464"/>
            <a:ext cx="2160240" cy="1000472"/>
          </a:xfrm>
          <a:prstGeom prst="wedgeRectCallout">
            <a:avLst>
              <a:gd name="adj1" fmla="val -19600"/>
              <a:gd name="adj2" fmla="val 8732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500" smtClean="0"/>
              <a:t>Arraste </a:t>
            </a:r>
            <a:r>
              <a:rPr lang="pt-BR" sz="1500" dirty="0" smtClean="0"/>
              <a:t>estes blocos para a área de informações e altere os valores.</a:t>
            </a:r>
            <a:endParaRPr lang="pt-BR" sz="1500" dirty="0"/>
          </a:p>
        </p:txBody>
      </p:sp>
      <p:sp>
        <p:nvSpPr>
          <p:cNvPr id="11" name="Texto explicativo retangular 10"/>
          <p:cNvSpPr/>
          <p:nvPr/>
        </p:nvSpPr>
        <p:spPr>
          <a:xfrm>
            <a:off x="5652120" y="2360933"/>
            <a:ext cx="1728192" cy="648072"/>
          </a:xfrm>
          <a:prstGeom prst="wedgeRectCallout">
            <a:avLst>
              <a:gd name="adj1" fmla="val -88791"/>
              <a:gd name="adj2" fmla="val 3272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Selecione este Palco.</a:t>
            </a:r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392350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Desafio!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 smtClean="0"/>
              <a:t>	Faça um projeto que quando executado o sprite sempre se movimente 15 passos para mudar de traje, espere 0.8 segundos para desaparecer e mais 0.2 segundos para aparecer novamente. Ele também deve voltar na direção oposta quando tocar na borda, além disso o efeito de cor deve ser mudado por 10</a:t>
            </a:r>
            <a:r>
              <a:rPr lang="pt-BR" sz="2200" dirty="0" smtClean="0"/>
              <a:t>.</a:t>
            </a:r>
            <a:endParaRPr lang="pt-BR" sz="22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Trabalho de Conclusão de Curso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9</a:t>
            </a:fld>
            <a:endParaRPr lang="pt-BR" dirty="0"/>
          </a:p>
        </p:txBody>
      </p:sp>
      <p:pic>
        <p:nvPicPr>
          <p:cNvPr id="2051" name="Picture 3" descr="C:\Users\Rubiany\Dropbox\TCC\Scratch\Imagens\palco\p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509121"/>
            <a:ext cx="2422596" cy="132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3563888" y="370519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Dicas</a:t>
            </a:r>
            <a:endParaRPr lang="pt-BR" dirty="0"/>
          </a:p>
        </p:txBody>
      </p:sp>
      <p:pic>
        <p:nvPicPr>
          <p:cNvPr id="2052" name="Picture 4" descr="C:\Users\Rubiany\Dropbox\TCC\Scratch\Imagens\objetos\morce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871" y="4142831"/>
            <a:ext cx="1728192" cy="152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Rubiany\Dropbox\TCC\Scratch\Imagens\Blocos\espe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841" y="5298877"/>
            <a:ext cx="2077022" cy="67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o explicativo retangular 6"/>
          <p:cNvSpPr/>
          <p:nvPr/>
        </p:nvSpPr>
        <p:spPr>
          <a:xfrm>
            <a:off x="6607014" y="3857955"/>
            <a:ext cx="2448272" cy="864095"/>
          </a:xfrm>
          <a:prstGeom prst="wedgeRectCallout">
            <a:avLst>
              <a:gd name="adj1" fmla="val -14482"/>
              <a:gd name="adj2" fmla="val 11216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Utilize este </a:t>
            </a:r>
            <a:r>
              <a:rPr lang="pt-BR" sz="1500" dirty="0"/>
              <a:t>b</a:t>
            </a:r>
            <a:r>
              <a:rPr lang="pt-BR" sz="1500" dirty="0" smtClean="0"/>
              <a:t>loco que esta localizado na palheta de Controle.</a:t>
            </a:r>
            <a:endParaRPr lang="pt-BR" sz="1500" dirty="0"/>
          </a:p>
        </p:txBody>
      </p:sp>
      <p:sp>
        <p:nvSpPr>
          <p:cNvPr id="12" name="Texto explicativo retangular 11"/>
          <p:cNvSpPr/>
          <p:nvPr/>
        </p:nvSpPr>
        <p:spPr>
          <a:xfrm>
            <a:off x="4206668" y="5976794"/>
            <a:ext cx="2400346" cy="490761"/>
          </a:xfrm>
          <a:prstGeom prst="wedgeRectCallout">
            <a:avLst>
              <a:gd name="adj1" fmla="val -23171"/>
              <a:gd name="adj2" fmla="val -12087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Utilize este Objeto, e importe seu traje!</a:t>
            </a:r>
            <a:endParaRPr lang="pt-BR" sz="1500" dirty="0"/>
          </a:p>
        </p:txBody>
      </p:sp>
      <p:sp>
        <p:nvSpPr>
          <p:cNvPr id="13" name="Texto explicativo retangular 12"/>
          <p:cNvSpPr/>
          <p:nvPr/>
        </p:nvSpPr>
        <p:spPr>
          <a:xfrm>
            <a:off x="963216" y="3795673"/>
            <a:ext cx="2024608" cy="500356"/>
          </a:xfrm>
          <a:prstGeom prst="wedgeRectCallout">
            <a:avLst>
              <a:gd name="adj1" fmla="val -26115"/>
              <a:gd name="adj2" fmla="val 9832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Utilize este Palco.</a:t>
            </a:r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91977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5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tureIllustration_16x9_TP103431353.potx" id="{9A7E1E22-CABF-455C-9334-D99318EFCFD6}" vid="{275C62B5-5368-49FF-BE74-06C2887CB8A0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Tema5</Template>
  <TotalTime>3154</TotalTime>
  <Words>318</Words>
  <Application>Microsoft Office PowerPoint</Application>
  <PresentationFormat>Apresentação na tela (4:3)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Segoe Print</vt:lpstr>
      <vt:lpstr>Tema5</vt:lpstr>
      <vt:lpstr>Apresentação do PowerPoint</vt:lpstr>
      <vt:lpstr>Roteiro </vt:lpstr>
      <vt:lpstr>Introdução</vt:lpstr>
      <vt:lpstr>Principais Blocos</vt:lpstr>
      <vt:lpstr>Principais Blocos</vt:lpstr>
      <vt:lpstr>Principais Blocos</vt:lpstr>
      <vt:lpstr>Modificando o Sprite</vt:lpstr>
      <vt:lpstr>Vamos Praticar!</vt:lpstr>
      <vt:lpstr>Desafio!</vt:lpstr>
      <vt:lpstr>Desafio!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2</dc:title>
  <dc:creator>Rubiany</dc:creator>
  <cp:lastModifiedBy>william jose</cp:lastModifiedBy>
  <cp:revision>61</cp:revision>
  <dcterms:created xsi:type="dcterms:W3CDTF">2014-01-08T12:39:17Z</dcterms:created>
  <dcterms:modified xsi:type="dcterms:W3CDTF">2017-02-18T19:35:51Z</dcterms:modified>
</cp:coreProperties>
</file>