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0" r:id="rId3"/>
    <p:sldId id="271" r:id="rId4"/>
    <p:sldId id="272" r:id="rId5"/>
    <p:sldId id="273" r:id="rId6"/>
    <p:sldId id="275" r:id="rId7"/>
    <p:sldId id="276" r:id="rId8"/>
    <p:sldId id="277" r:id="rId9"/>
    <p:sldId id="278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7F61C-794B-40DB-887E-00347195460E}" type="datetimeFigureOut">
              <a:rPr lang="pt-BR" smtClean="0"/>
              <a:t>25/02/2017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A9784-0AD6-4386-8710-BACB963C4EC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23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99208" y="1752600"/>
            <a:ext cx="51435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imagens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8E45-886E-4DB1-AA68-D577895C5980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84" name="Grupo 83"/>
          <p:cNvGrpSpPr>
            <a:grpSpLocks noChangeAspect="1"/>
          </p:cNvGrpSpPr>
          <p:nvPr/>
        </p:nvGrpSpPr>
        <p:grpSpPr>
          <a:xfrm rot="16200000" flipV="1">
            <a:off x="-425972" y="1653786"/>
            <a:ext cx="5053664" cy="3308889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6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7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8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89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0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1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2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3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4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5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96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97" name="Espaço Reservado para Imagem 33"/>
          <p:cNvSpPr>
            <a:spLocks noGrp="1"/>
          </p:cNvSpPr>
          <p:nvPr>
            <p:ph type="pic" sz="quarter" idx="17"/>
          </p:nvPr>
        </p:nvSpPr>
        <p:spPr>
          <a:xfrm>
            <a:off x="630596" y="1020193"/>
            <a:ext cx="291465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grpSp>
        <p:nvGrpSpPr>
          <p:cNvPr id="98" name="Grupo 97"/>
          <p:cNvGrpSpPr/>
          <p:nvPr/>
        </p:nvGrpSpPr>
        <p:grpSpPr>
          <a:xfrm>
            <a:off x="3991867" y="319177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0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1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2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3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4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5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6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7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8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9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0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111" name="Espaço Reservado para Imagem 33"/>
          <p:cNvSpPr>
            <a:spLocks noGrp="1" noChangeAspect="1"/>
          </p:cNvSpPr>
          <p:nvPr>
            <p:ph type="pic" sz="quarter" idx="18"/>
          </p:nvPr>
        </p:nvSpPr>
        <p:spPr>
          <a:xfrm>
            <a:off x="4160085" y="529603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grpSp>
        <p:nvGrpSpPr>
          <p:cNvPr id="112" name="Grupo 111"/>
          <p:cNvGrpSpPr/>
          <p:nvPr/>
        </p:nvGrpSpPr>
        <p:grpSpPr>
          <a:xfrm>
            <a:off x="3991867" y="3436140"/>
            <a:ext cx="2542205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125" name="Espaço Reservado para Imagem 33"/>
          <p:cNvSpPr>
            <a:spLocks noGrp="1" noChangeAspect="1"/>
          </p:cNvSpPr>
          <p:nvPr>
            <p:ph type="pic" sz="quarter" idx="19"/>
          </p:nvPr>
        </p:nvSpPr>
        <p:spPr>
          <a:xfrm>
            <a:off x="4160085" y="3646566"/>
            <a:ext cx="2245025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126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6799661" y="2048894"/>
            <a:ext cx="1714500" cy="2514599"/>
          </a:xfrm>
        </p:spPr>
        <p:txBody>
          <a:bodyPr anchor="ctr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3799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7460" y="914400"/>
            <a:ext cx="462915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33799" y="3555524"/>
            <a:ext cx="288036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056708" y="6019801"/>
            <a:ext cx="1047195" cy="228600"/>
          </a:xfrm>
        </p:spPr>
        <p:txBody>
          <a:bodyPr/>
          <a:lstStyle/>
          <a:p>
            <a:fld id="{28352CAC-0EAB-49A0-B923-DFD0D7BD563A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98910" y="6019801"/>
            <a:ext cx="571500" cy="228600"/>
          </a:xfrm>
        </p:spPr>
        <p:txBody>
          <a:bodyPr/>
          <a:lstStyle>
            <a:lvl1pPr algn="l">
              <a:defRPr/>
            </a:lvl1pPr>
          </a:lstStyle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446659" y="781399"/>
            <a:ext cx="4825049" cy="5053665"/>
            <a:chOff x="5162444" y="781398"/>
            <a:chExt cx="6433398" cy="5053665"/>
          </a:xfrm>
        </p:grpSpPr>
        <p:sp>
          <p:nvSpPr>
            <p:cNvPr id="9" name="Forma livre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0" name="Forma livre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orma livre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  <p:sp>
            <p:nvSpPr>
              <p:cNvPr id="21" name="Forma livre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 dirty="0"/>
              </a:p>
            </p:txBody>
          </p:sp>
        </p:grpSp>
        <p:sp>
          <p:nvSpPr>
            <p:cNvPr id="12" name="Forma livre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668" y="1330347"/>
            <a:ext cx="288036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27460" y="1031195"/>
            <a:ext cx="44577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619668" y="3555522"/>
            <a:ext cx="288036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D767-AC9E-48A6-93AF-7898C779B81E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FD06-AC3C-4705-9972-7FFB5DBFCEF4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18202" y="304800"/>
            <a:ext cx="1297148" cy="56769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04800"/>
            <a:ext cx="6475253" cy="56769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BF16-DEF7-4ABE-9A8F-33FE4EDE45EC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45F58-F6BA-407A-9961-AD93E1BE12CC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99210" y="1828800"/>
            <a:ext cx="51435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99207" y="3733800"/>
            <a:ext cx="51435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98909" y="1825625"/>
            <a:ext cx="3715941" cy="41879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713561" cy="41879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669B-FD9E-4057-8410-A0FB260F7AEF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2386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02386" y="2505076"/>
            <a:ext cx="3717036" cy="3476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717036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717036" cy="3476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D8F1-D3EF-4887-9909-8EA725B16576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B504-F979-49C7-B196-8D2E27162DE2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BD602-E9BB-4957-9221-FA1C47366EC1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F99C-41EF-4B8D-B796-408CCD2B181F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430824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1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4713841" y="724620"/>
            <a:ext cx="3989234" cy="3795623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2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3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36" name="Espaço Reservado para Imagem 33"/>
          <p:cNvSpPr>
            <a:spLocks noGrp="1" noChangeAspect="1"/>
          </p:cNvSpPr>
          <p:nvPr>
            <p:ph type="pic" sz="quarter" idx="17"/>
          </p:nvPr>
        </p:nvSpPr>
        <p:spPr>
          <a:xfrm>
            <a:off x="625215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37" name="Espaço Reservado para Imagem 33"/>
          <p:cNvSpPr>
            <a:spLocks noGrp="1" noChangeAspect="1"/>
          </p:cNvSpPr>
          <p:nvPr>
            <p:ph type="pic" sz="quarter" idx="18"/>
          </p:nvPr>
        </p:nvSpPr>
        <p:spPr>
          <a:xfrm>
            <a:off x="4908232" y="1020195"/>
            <a:ext cx="3600451" cy="32004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39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89317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0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5057181" y="4648200"/>
            <a:ext cx="3276735" cy="1295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imagens com leg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205E-CFD7-4720-B70A-9FBBFBB8E114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35" name="Grupo 34"/>
          <p:cNvGrpSpPr>
            <a:grpSpLocks noChangeAspect="1"/>
          </p:cNvGrpSpPr>
          <p:nvPr/>
        </p:nvGrpSpPr>
        <p:grpSpPr>
          <a:xfrm rot="5400000">
            <a:off x="2508625" y="1070637"/>
            <a:ext cx="4116828" cy="253746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38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1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2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3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4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5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6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7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8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49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0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1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52" name="Grupo 51"/>
          <p:cNvGrpSpPr>
            <a:grpSpLocks noChangeAspect="1"/>
          </p:cNvGrpSpPr>
          <p:nvPr/>
        </p:nvGrpSpPr>
        <p:grpSpPr>
          <a:xfrm rot="5400000">
            <a:off x="-317047" y="1550435"/>
            <a:ext cx="4114800" cy="2536211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4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5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6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7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8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59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0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1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2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3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4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grpSp>
        <p:nvGrpSpPr>
          <p:cNvPr id="65" name="Grupo 64"/>
          <p:cNvGrpSpPr>
            <a:grpSpLocks noChangeAspect="1"/>
          </p:cNvGrpSpPr>
          <p:nvPr/>
        </p:nvGrpSpPr>
        <p:grpSpPr>
          <a:xfrm rot="5400000">
            <a:off x="5338579" y="1550440"/>
            <a:ext cx="4114800" cy="253621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66" name="Forma livre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7" name="Forma livre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8" name="Forma livre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69" name="Forma livre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0" name="Forma livre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1" name="Forma livre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2" name="Forma livre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3" name="Forma livre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4" name="Forma livre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5" name="Forma livre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6" name="Forma livre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  <p:sp>
          <p:nvSpPr>
            <p:cNvPr id="77" name="Forma livre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dirty="0"/>
            </a:p>
          </p:txBody>
        </p:sp>
      </p:grpSp>
      <p:sp>
        <p:nvSpPr>
          <p:cNvPr id="78" name="Espaço Reservado para Imagem 33"/>
          <p:cNvSpPr>
            <a:spLocks noGrp="1"/>
          </p:cNvSpPr>
          <p:nvPr>
            <p:ph type="pic" sz="quarter" idx="18"/>
          </p:nvPr>
        </p:nvSpPr>
        <p:spPr>
          <a:xfrm>
            <a:off x="3449914" y="53340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79" name="Espaço Reservado para Imagem 33"/>
          <p:cNvSpPr>
            <a:spLocks noGrp="1"/>
          </p:cNvSpPr>
          <p:nvPr>
            <p:ph type="pic" sz="quarter" idx="19"/>
          </p:nvPr>
        </p:nvSpPr>
        <p:spPr>
          <a:xfrm>
            <a:off x="625928" y="1013590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0" name="Espaço Reservado para Imagem 33"/>
          <p:cNvSpPr>
            <a:spLocks noGrp="1"/>
          </p:cNvSpPr>
          <p:nvPr>
            <p:ph type="pic" sz="quarter" idx="20"/>
          </p:nvPr>
        </p:nvSpPr>
        <p:spPr>
          <a:xfrm>
            <a:off x="6281554" y="1013591"/>
            <a:ext cx="2228850" cy="36576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pt-BR" dirty="0" smtClean="0"/>
              <a:t>Clique no ícone para adicionar uma imagem</a:t>
            </a:r>
            <a:endParaRPr lang="pt-BR" dirty="0"/>
          </a:p>
        </p:txBody>
      </p:sp>
      <p:sp>
        <p:nvSpPr>
          <p:cNvPr id="81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11653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2" name="Espaço Reservado para Texto 3"/>
          <p:cNvSpPr>
            <a:spLocks noGrp="1"/>
          </p:cNvSpPr>
          <p:nvPr>
            <p:ph type="body" sz="half" idx="21"/>
          </p:nvPr>
        </p:nvSpPr>
        <p:spPr>
          <a:xfrm>
            <a:off x="3530406" y="4582378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3" name="Espaço Reservado para Texto 3"/>
          <p:cNvSpPr>
            <a:spLocks noGrp="1"/>
          </p:cNvSpPr>
          <p:nvPr>
            <p:ph type="body" sz="half" idx="22"/>
          </p:nvPr>
        </p:nvSpPr>
        <p:spPr>
          <a:xfrm>
            <a:off x="6367279" y="5018002"/>
            <a:ext cx="20574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98909" y="304800"/>
            <a:ext cx="75438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8911" y="1752600"/>
            <a:ext cx="75438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56708" y="6019801"/>
            <a:ext cx="104719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8DBC067-78EC-47A5-A946-5706EAC747D3}" type="datetime1">
              <a:rPr lang="pt-BR" smtClean="0"/>
              <a:t>25/02/2017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484710" y="6019801"/>
            <a:ext cx="44577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Trabalho de Conclusão de Curso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98910" y="6019801"/>
            <a:ext cx="5715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1BA98B1-9AAB-4D0C-8B75-E131784AB2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3347864" y="5085184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Rubiany\Dropbox\TCC\Scratch\Imagens\images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929" y="3356992"/>
            <a:ext cx="115212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sultado de imagem para cenario mario 2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3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m para scratch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4" y="4869160"/>
            <a:ext cx="1261287" cy="136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Resultado de imagem para fem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83" y="399986"/>
            <a:ext cx="2633396" cy="65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1504081" y="3756746"/>
            <a:ext cx="4392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 smtClean="0">
                <a:solidFill>
                  <a:schemeClr val="tx2"/>
                </a:solidFill>
              </a:rPr>
              <a:t>Williamsartijose@Hotmail.com</a:t>
            </a:r>
            <a:endParaRPr lang="pt-BR" sz="2000" b="1" dirty="0">
              <a:solidFill>
                <a:schemeClr val="tx2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6456760" y="3014571"/>
            <a:ext cx="2480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tx2"/>
                </a:solidFill>
              </a:rPr>
              <a:t>Scratch</a:t>
            </a:r>
          </a:p>
        </p:txBody>
      </p:sp>
      <p:sp>
        <p:nvSpPr>
          <p:cNvPr id="24" name="Título 1"/>
          <p:cNvSpPr>
            <a:spLocks noGrp="1"/>
          </p:cNvSpPr>
          <p:nvPr>
            <p:ph type="ctrTitle"/>
          </p:nvPr>
        </p:nvSpPr>
        <p:spPr>
          <a:xfrm>
            <a:off x="1128573" y="1738088"/>
            <a:ext cx="5143502" cy="1391464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2"/>
                </a:solidFill>
              </a:rPr>
              <a:t>Aula 4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5" name="Subtítulo 2"/>
          <p:cNvSpPr>
            <a:spLocks noGrp="1"/>
          </p:cNvSpPr>
          <p:nvPr>
            <p:ph type="subTitle" idx="1"/>
          </p:nvPr>
        </p:nvSpPr>
        <p:spPr>
          <a:xfrm>
            <a:off x="3193195" y="3312369"/>
            <a:ext cx="2937004" cy="444377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 smtClean="0">
                <a:solidFill>
                  <a:schemeClr val="tx2"/>
                </a:solidFill>
              </a:rPr>
              <a:t>Som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457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Roteiro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Introdução;</a:t>
            </a:r>
          </a:p>
          <a:p>
            <a:pPr algn="just"/>
            <a:r>
              <a:rPr lang="pt-BR" dirty="0" smtClean="0"/>
              <a:t>Principais </a:t>
            </a:r>
            <a:r>
              <a:rPr lang="pt-BR" dirty="0"/>
              <a:t>Blocos</a:t>
            </a:r>
            <a:r>
              <a:rPr lang="pt-BR" dirty="0" smtClean="0"/>
              <a:t>;</a:t>
            </a:r>
          </a:p>
          <a:p>
            <a:pPr algn="just"/>
            <a:r>
              <a:rPr lang="pt-BR" dirty="0" smtClean="0"/>
              <a:t>Adicionando Sons;</a:t>
            </a:r>
          </a:p>
          <a:p>
            <a:pPr algn="just"/>
            <a:r>
              <a:rPr lang="pt-BR" dirty="0" smtClean="0"/>
              <a:t>Vamos praticar;</a:t>
            </a:r>
          </a:p>
          <a:p>
            <a:pPr algn="just"/>
            <a:r>
              <a:rPr lang="pt-BR" dirty="0" smtClean="0"/>
              <a:t>Desafio.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9818-C56A-41A4-959E-35C05C06C8C1}" type="slidenum">
              <a:rPr lang="pt-BR" b="1" smtClean="0">
                <a:solidFill>
                  <a:schemeClr val="tx2"/>
                </a:solidFill>
              </a:rPr>
              <a:t>2</a:t>
            </a:fld>
            <a:endParaRPr lang="pt-B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Os blocos da palheta Som são utilizados para adicionar sons ao projeto. Estes sons podem ser gravados ou importados.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3</a:t>
            </a:fld>
            <a:endParaRPr lang="pt-B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02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Os blocos existentes na palheta de Som são do tipo empilháveis e repórter/valores.</a:t>
            </a:r>
          </a:p>
          <a:p>
            <a:pPr marL="0" indent="0" algn="just">
              <a:buNone/>
            </a:pPr>
            <a:r>
              <a:rPr lang="pt-BR" dirty="0" smtClean="0"/>
              <a:t>Os principais blocos são: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4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Texto explicativo retangular 5"/>
          <p:cNvSpPr/>
          <p:nvPr/>
        </p:nvSpPr>
        <p:spPr>
          <a:xfrm>
            <a:off x="4073518" y="3267828"/>
            <a:ext cx="4542331" cy="553585"/>
          </a:xfrm>
          <a:prstGeom prst="wedgeRectCallout">
            <a:avLst>
              <a:gd name="adj1" fmla="val -72806"/>
              <a:gd name="adj2" fmla="val -1317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Toca o som selecionado no menu.</a:t>
            </a:r>
            <a:endParaRPr lang="pt-BR" sz="1500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4079345" y="4247582"/>
            <a:ext cx="4536504" cy="549570"/>
          </a:xfrm>
          <a:prstGeom prst="wedgeRectCallout">
            <a:avLst>
              <a:gd name="adj1" fmla="val -80371"/>
              <a:gd name="adj2" fmla="val -1646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/>
              <a:t>Para a execução de todos os </a:t>
            </a:r>
            <a:r>
              <a:rPr lang="pt-BR" sz="1500" dirty="0" smtClean="0"/>
              <a:t>sons.</a:t>
            </a:r>
            <a:endParaRPr lang="pt-BR" sz="1500" dirty="0"/>
          </a:p>
        </p:txBody>
      </p:sp>
      <p:pic>
        <p:nvPicPr>
          <p:cNvPr id="7" name="Picture 2" descr="C:\Users\Gracielly\Dropbox\TCC\scratch\Imagens\Blocos\som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85" y="3292865"/>
            <a:ext cx="2241439" cy="50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Gracielly\Dropbox\TCC\scratch\Imagens\Blocos\som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0"/>
          <a:stretch/>
        </p:blipFill>
        <p:spPr bwMode="auto">
          <a:xfrm>
            <a:off x="746385" y="4247582"/>
            <a:ext cx="1960292" cy="44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Gracielly\Dropbox\TCC\scratch\Imagens\Blocos\som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74" y="5210669"/>
            <a:ext cx="3328443" cy="4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o explicativo retangular 15"/>
          <p:cNvSpPr/>
          <p:nvPr/>
        </p:nvSpPr>
        <p:spPr>
          <a:xfrm>
            <a:off x="4502465" y="5210669"/>
            <a:ext cx="4104456" cy="576064"/>
          </a:xfrm>
          <a:prstGeom prst="wedgeRectCallout">
            <a:avLst>
              <a:gd name="adj1" fmla="val -60584"/>
              <a:gd name="adj2" fmla="val -1842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Toca o tambor selecionado durante o tempo especificado.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224000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Principais Blocos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5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14" name="Texto explicativo retangular 13"/>
          <p:cNvSpPr/>
          <p:nvPr/>
        </p:nvSpPr>
        <p:spPr>
          <a:xfrm>
            <a:off x="3682747" y="3126864"/>
            <a:ext cx="4928338" cy="648072"/>
          </a:xfrm>
          <a:prstGeom prst="wedgeRectCallout">
            <a:avLst>
              <a:gd name="adj1" fmla="val -60678"/>
              <a:gd name="adj2" fmla="val -1624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Muda o instrumento para o instrumento selecionado.</a:t>
            </a:r>
            <a:endParaRPr lang="pt-BR" sz="1500" dirty="0"/>
          </a:p>
        </p:txBody>
      </p:sp>
      <p:pic>
        <p:nvPicPr>
          <p:cNvPr id="2053" name="Picture 5" descr="C:\Users\Gracielly\Dropbox\TCC\scratch\Imagens\Blocos\som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9"/>
          <a:stretch/>
        </p:blipFill>
        <p:spPr bwMode="auto">
          <a:xfrm>
            <a:off x="686627" y="3126864"/>
            <a:ext cx="2494061" cy="5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Gracielly\Dropbox\TCC\scratch\Imagens\Blocos\som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37" y="4161954"/>
            <a:ext cx="2266559" cy="43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o explicativo retangular 19"/>
          <p:cNvSpPr/>
          <p:nvPr/>
        </p:nvSpPr>
        <p:spPr>
          <a:xfrm>
            <a:off x="3682747" y="4148968"/>
            <a:ext cx="4928338" cy="648072"/>
          </a:xfrm>
          <a:prstGeom prst="wedgeRectCallout">
            <a:avLst>
              <a:gd name="adj1" fmla="val -63952"/>
              <a:gd name="adj2" fmla="val -190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Muda o volume incrementando o valor especificado.</a:t>
            </a:r>
            <a:endParaRPr lang="pt-BR" sz="1500" dirty="0"/>
          </a:p>
        </p:txBody>
      </p:sp>
      <p:pic>
        <p:nvPicPr>
          <p:cNvPr id="21" name="Picture 2" descr="C:\Users\Gracielly\Dropbox\TCC\scratch\Imagens\Blocos\som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14" y="5157192"/>
            <a:ext cx="2592287" cy="41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o explicativo retangular 21"/>
          <p:cNvSpPr/>
          <p:nvPr/>
        </p:nvSpPr>
        <p:spPr>
          <a:xfrm>
            <a:off x="3869631" y="5141137"/>
            <a:ext cx="4741454" cy="576064"/>
          </a:xfrm>
          <a:prstGeom prst="wedgeRectCallout">
            <a:avLst>
              <a:gd name="adj1" fmla="val -62785"/>
              <a:gd name="adj2" fmla="val -1842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Muda o volume para a porcentagem especificada.</a:t>
            </a:r>
            <a:endParaRPr lang="pt-BR" sz="1500" dirty="0"/>
          </a:p>
        </p:txBody>
      </p:sp>
      <p:pic>
        <p:nvPicPr>
          <p:cNvPr id="13" name="Picture 3" descr="C:\Users\Gracielly\Dropbox\TCC\scratch\Imagens\Blocos\som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14" y="2132856"/>
            <a:ext cx="2016224" cy="4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o explicativo retangular 14"/>
          <p:cNvSpPr/>
          <p:nvPr/>
        </p:nvSpPr>
        <p:spPr>
          <a:xfrm>
            <a:off x="3714541" y="2132855"/>
            <a:ext cx="4896544" cy="564877"/>
          </a:xfrm>
          <a:prstGeom prst="wedgeRectCallout">
            <a:avLst>
              <a:gd name="adj1" fmla="val -69182"/>
              <a:gd name="adj2" fmla="val -2023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Para de tocar durante o tempo determinado.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114092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Adicionando Sons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6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99592" y="1916832"/>
            <a:ext cx="741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Agora vamos dar ritmo ao nosso projeto.</a:t>
            </a:r>
            <a:endParaRPr lang="pt-BR" sz="2400" dirty="0"/>
          </a:p>
        </p:txBody>
      </p:sp>
      <p:pic>
        <p:nvPicPr>
          <p:cNvPr id="2050" name="Picture 2" descr="C:\Users\Rubiany\Dropbox\TCC\Scratch\Imagens\objetos\gri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880" y="5577497"/>
            <a:ext cx="1208162" cy="94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Rubiany\Dropbox\TCC\Scratch\Imagens\Exemplos\ex_s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82" y="2463527"/>
            <a:ext cx="3486294" cy="302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o explicativo retangular 8"/>
          <p:cNvSpPr/>
          <p:nvPr/>
        </p:nvSpPr>
        <p:spPr>
          <a:xfrm>
            <a:off x="4788024" y="2463526"/>
            <a:ext cx="3240360" cy="965473"/>
          </a:xfrm>
          <a:prstGeom prst="wedgeRectCallout">
            <a:avLst>
              <a:gd name="adj1" fmla="val -95572"/>
              <a:gd name="adj2" fmla="val 3949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esta aba e importe o som “</a:t>
            </a:r>
            <a:r>
              <a:rPr lang="pt-BR" sz="1500" dirty="0" err="1" smtClean="0"/>
              <a:t>Cricket</a:t>
            </a:r>
            <a:r>
              <a:rPr lang="pt-BR" sz="1500" dirty="0" smtClean="0"/>
              <a:t>” que está localizado na pasta  “Animal”.</a:t>
            </a:r>
            <a:endParaRPr lang="pt-BR" sz="1500" dirty="0"/>
          </a:p>
        </p:txBody>
      </p:sp>
      <p:sp>
        <p:nvSpPr>
          <p:cNvPr id="10" name="Texto explicativo retangular 9"/>
          <p:cNvSpPr/>
          <p:nvPr/>
        </p:nvSpPr>
        <p:spPr>
          <a:xfrm>
            <a:off x="971600" y="4911529"/>
            <a:ext cx="3240360" cy="749719"/>
          </a:xfrm>
          <a:prstGeom prst="wedgeRectCallout">
            <a:avLst>
              <a:gd name="adj1" fmla="val -17756"/>
              <a:gd name="adj2" fmla="val -10536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Arraste estes blocos para a área de informações e altere os respectivos valores.</a:t>
            </a:r>
            <a:endParaRPr lang="pt-BR" sz="1500" dirty="0"/>
          </a:p>
        </p:txBody>
      </p:sp>
      <p:sp>
        <p:nvSpPr>
          <p:cNvPr id="12" name="Texto explicativo em elipse 11"/>
          <p:cNvSpPr/>
          <p:nvPr/>
        </p:nvSpPr>
        <p:spPr>
          <a:xfrm>
            <a:off x="5415880" y="3973984"/>
            <a:ext cx="3260576" cy="1314918"/>
          </a:xfrm>
          <a:prstGeom prst="wedgeEllipseCallout">
            <a:avLst>
              <a:gd name="adj1" fmla="val -26664"/>
              <a:gd name="adj2" fmla="val 8743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Você </a:t>
            </a:r>
            <a:r>
              <a:rPr lang="pt-BR" sz="1600" dirty="0" smtClean="0"/>
              <a:t>escutará </a:t>
            </a:r>
            <a:r>
              <a:rPr lang="pt-BR" sz="1600" dirty="0"/>
              <a:t>meu som, toda vez que a bandeira verde for clicada.</a:t>
            </a:r>
          </a:p>
        </p:txBody>
      </p:sp>
    </p:spTree>
    <p:extLst>
      <p:ext uri="{BB962C8B-B14F-4D97-AF65-F5344CB8AC3E}">
        <p14:creationId xmlns:p14="http://schemas.microsoft.com/office/powerpoint/2010/main" val="414249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Vamos praticar!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7</a:t>
            </a:fld>
            <a:endParaRPr lang="pt-BR" b="1" dirty="0">
              <a:solidFill>
                <a:schemeClr val="tx2"/>
              </a:solidFill>
            </a:endParaRPr>
          </a:p>
        </p:txBody>
      </p:sp>
      <p:pic>
        <p:nvPicPr>
          <p:cNvPr id="1027" name="Picture 3" descr="C:\Users\Rubiany\Dropbox\TCC\Scratch\Imagens\Exemplos\caval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08" y="1772816"/>
            <a:ext cx="720441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 explicativo retangular 5"/>
          <p:cNvSpPr/>
          <p:nvPr/>
        </p:nvSpPr>
        <p:spPr>
          <a:xfrm>
            <a:off x="5724128" y="3106688"/>
            <a:ext cx="1800200" cy="864096"/>
          </a:xfrm>
          <a:prstGeom prst="wedgeRectCallout">
            <a:avLst>
              <a:gd name="adj1" fmla="val -78554"/>
              <a:gd name="adj2" fmla="val 3524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sprite e importe seu traje.</a:t>
            </a:r>
            <a:endParaRPr lang="pt-BR" sz="1500" dirty="0"/>
          </a:p>
        </p:txBody>
      </p:sp>
      <p:sp>
        <p:nvSpPr>
          <p:cNvPr id="9" name="Texto explicativo retangular 8"/>
          <p:cNvSpPr/>
          <p:nvPr/>
        </p:nvSpPr>
        <p:spPr>
          <a:xfrm>
            <a:off x="1187624" y="1988840"/>
            <a:ext cx="2160240" cy="1117848"/>
          </a:xfrm>
          <a:prstGeom prst="wedgeRectCallout">
            <a:avLst>
              <a:gd name="adj1" fmla="val -19679"/>
              <a:gd name="adj2" fmla="val 7925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smtClean="0"/>
              <a:t>Arraste </a:t>
            </a:r>
            <a:r>
              <a:rPr lang="pt-BR" sz="1500" dirty="0" smtClean="0"/>
              <a:t>estes blocos para a área de informações e altere os respectivos valores.</a:t>
            </a:r>
            <a:endParaRPr lang="pt-BR" sz="1500" dirty="0"/>
          </a:p>
        </p:txBody>
      </p:sp>
      <p:sp>
        <p:nvSpPr>
          <p:cNvPr id="10" name="Texto explicativo retangular 9"/>
          <p:cNvSpPr/>
          <p:nvPr/>
        </p:nvSpPr>
        <p:spPr>
          <a:xfrm>
            <a:off x="6228184" y="4725144"/>
            <a:ext cx="1584176" cy="576064"/>
          </a:xfrm>
          <a:prstGeom prst="wedgeRectCallout">
            <a:avLst>
              <a:gd name="adj1" fmla="val -72397"/>
              <a:gd name="adj2" fmla="val -4011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palco.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247526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52600"/>
            <a:ext cx="8496943" cy="42291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 smtClean="0"/>
              <a:t>	Faça um projeto que quando executado o sprite sempre se movimente 3 passos e espere 0.3 segundos para trocar de traje. O objeto também deve voltar sempre que tocar na borda. Além disso, o tambor 39 deve ser tocado por 0.2 batidas, assim como o tambor 54.</a:t>
            </a:r>
            <a:endParaRPr lang="pt-BR" sz="22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8</a:t>
            </a:fld>
            <a:endParaRPr lang="pt-BR" b="1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491880" y="362823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Dicas: </a:t>
            </a:r>
            <a:endParaRPr lang="pt-BR" dirty="0"/>
          </a:p>
        </p:txBody>
      </p:sp>
      <p:pic>
        <p:nvPicPr>
          <p:cNvPr id="4098" name="Picture 2" descr="C:\Users\Rubiany\Dropbox\TCC\Scratch\Imagens\palco\p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74" y="4627835"/>
            <a:ext cx="1872208" cy="121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o explicativo retangular 7"/>
          <p:cNvSpPr/>
          <p:nvPr/>
        </p:nvSpPr>
        <p:spPr>
          <a:xfrm>
            <a:off x="755576" y="4044361"/>
            <a:ext cx="2088232" cy="397806"/>
          </a:xfrm>
          <a:prstGeom prst="wedgeRectCallout">
            <a:avLst>
              <a:gd name="adj1" fmla="val -15789"/>
              <a:gd name="adj2" fmla="val 10212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palco</a:t>
            </a:r>
            <a:endParaRPr lang="pt-BR" sz="1500" dirty="0"/>
          </a:p>
        </p:txBody>
      </p:sp>
      <p:pic>
        <p:nvPicPr>
          <p:cNvPr id="4099" name="Picture 3" descr="C:\Users\Rubiany\Dropbox\TCC\Scratch\Imagens\objetos\bailarin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507" y="4387015"/>
            <a:ext cx="11811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o explicativo retangular 9"/>
          <p:cNvSpPr/>
          <p:nvPr/>
        </p:nvSpPr>
        <p:spPr>
          <a:xfrm>
            <a:off x="4406190" y="3941161"/>
            <a:ext cx="2304256" cy="548734"/>
          </a:xfrm>
          <a:prstGeom prst="wedgeRectCallout">
            <a:avLst>
              <a:gd name="adj1" fmla="val -50025"/>
              <a:gd name="adj2" fmla="val 1151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objeto e importe seus trajes.</a:t>
            </a:r>
            <a:endParaRPr lang="pt-BR" sz="1500" dirty="0"/>
          </a:p>
        </p:txBody>
      </p:sp>
      <p:pic>
        <p:nvPicPr>
          <p:cNvPr id="4100" name="Picture 4" descr="C:\Users\Rubiany\Dropbox\TCC\Scratch\Imagens\Blocos\espe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570229"/>
            <a:ext cx="1798273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o explicativo retangular 11"/>
          <p:cNvSpPr/>
          <p:nvPr/>
        </p:nvSpPr>
        <p:spPr>
          <a:xfrm>
            <a:off x="5292080" y="5373216"/>
            <a:ext cx="3385591" cy="648072"/>
          </a:xfrm>
          <a:prstGeom prst="wedgeRectCallout">
            <a:avLst>
              <a:gd name="adj1" fmla="val 23033"/>
              <a:gd name="adj2" fmla="val -8857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500" dirty="0" smtClean="0"/>
              <a:t>Selecione este bloco que se encontra na palheta de Controle.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314283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Desafio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	Deve ficar desta forma!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98B1-9AAB-4D0C-8B75-E131784AB278}" type="slidenum">
              <a:rPr lang="pt-BR" b="1" smtClean="0">
                <a:solidFill>
                  <a:schemeClr val="tx2"/>
                </a:solidFill>
              </a:rPr>
              <a:t>9</a:t>
            </a:fld>
            <a:endParaRPr lang="pt-BR" b="1" dirty="0">
              <a:solidFill>
                <a:schemeClr val="tx2"/>
              </a:solidFill>
            </a:endParaRPr>
          </a:p>
        </p:txBody>
      </p:sp>
      <p:pic>
        <p:nvPicPr>
          <p:cNvPr id="3074" name="Picture 2" descr="C:\Users\Rubiany\Dropbox\TCC\Scratch\Imagens\Exemplos\Exemplo_s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44" y="2204863"/>
            <a:ext cx="77724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17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ma5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Illustration_16x9_TP103431353.potx" id="{9A7E1E22-CABF-455C-9334-D99318EFCFD6}" vid="{275C62B5-5368-49FF-BE74-06C2887CB8A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Tema5</Template>
  <TotalTime>3304</TotalTime>
  <Words>199</Words>
  <Application>Microsoft Office PowerPoint</Application>
  <PresentationFormat>Apresentação na tela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Print</vt:lpstr>
      <vt:lpstr>Tema5</vt:lpstr>
      <vt:lpstr>Aula 4</vt:lpstr>
      <vt:lpstr>Roteiro </vt:lpstr>
      <vt:lpstr>Introdução</vt:lpstr>
      <vt:lpstr>Principais Blocos</vt:lpstr>
      <vt:lpstr>Principais Blocos</vt:lpstr>
      <vt:lpstr>Adicionando Sons</vt:lpstr>
      <vt:lpstr>Vamos praticar!</vt:lpstr>
      <vt:lpstr>Desafio</vt:lpstr>
      <vt:lpstr>Desafio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</dc:title>
  <dc:creator>Rubiany</dc:creator>
  <cp:lastModifiedBy>william jose</cp:lastModifiedBy>
  <cp:revision>72</cp:revision>
  <dcterms:created xsi:type="dcterms:W3CDTF">2014-01-08T12:39:17Z</dcterms:created>
  <dcterms:modified xsi:type="dcterms:W3CDTF">2017-02-25T23:11:02Z</dcterms:modified>
</cp:coreProperties>
</file>