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9784-0AD6-4386-8710-BACB963C4EC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52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9784-0AD6-4386-8710-BACB963C4EC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12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Aula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Caneta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347864" y="5233506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1" y="0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" y="4844634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5" y="375460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498393" y="3732220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451072" y="2990045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043608" y="112690"/>
            <a:ext cx="7451502" cy="299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Aula 5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043607" y="2990045"/>
            <a:ext cx="7451502" cy="181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Caneta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Carimbando Objeto;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9818-C56A-41A4-959E-35C05C06C8C1}" type="slidenum">
              <a:rPr lang="pt-BR" b="1" smtClean="0">
                <a:solidFill>
                  <a:schemeClr val="tx2"/>
                </a:solidFill>
              </a:rPr>
              <a:t>2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da palheta caneta são utilizados para traçar linhas enquanto se movimentam os </a:t>
            </a:r>
            <a:r>
              <a:rPr lang="pt-BR" dirty="0" err="1"/>
              <a:t>S</a:t>
            </a:r>
            <a:r>
              <a:rPr lang="pt-BR" dirty="0" err="1" smtClean="0"/>
              <a:t>prites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3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na palheta de Caneta são do tipo empilháveis.</a:t>
            </a:r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4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275856" y="3356992"/>
            <a:ext cx="5328592" cy="544613"/>
          </a:xfrm>
          <a:prstGeom prst="wedgeRectCallout">
            <a:avLst>
              <a:gd name="adj1" fmla="val -81178"/>
              <a:gd name="adj2" fmla="val -1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Limpa todos os traços e carimbos do Palco.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2937810" y="4293096"/>
            <a:ext cx="5666638" cy="566785"/>
          </a:xfrm>
          <a:prstGeom prst="wedgeRectCallout">
            <a:avLst>
              <a:gd name="adj1" fmla="val -63772"/>
              <a:gd name="adj2" fmla="val -99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Abaixa a caneta do Sprite, possibilitando-o desenhar no Palco.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509882" y="5229200"/>
            <a:ext cx="5094566" cy="649336"/>
          </a:xfrm>
          <a:prstGeom prst="wedgeRectCallout">
            <a:avLst>
              <a:gd name="adj1" fmla="val -73872"/>
              <a:gd name="adj2" fmla="val -120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Levanta a caneta do </a:t>
            </a:r>
            <a:r>
              <a:rPr lang="pt-BR" sz="1500" dirty="0"/>
              <a:t>S</a:t>
            </a:r>
            <a:r>
              <a:rPr lang="pt-BR" sz="1500" dirty="0" smtClean="0"/>
              <a:t>prite, impedindo-o de desenhar no Palco.</a:t>
            </a:r>
            <a:endParaRPr lang="pt-BR" sz="1500" dirty="0"/>
          </a:p>
        </p:txBody>
      </p:sp>
      <p:pic>
        <p:nvPicPr>
          <p:cNvPr id="7" name="Picture 2" descr="C:\Users\Gracielly\Dropbox\TCC\scratch\Imagens\Blocos\canet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936104" cy="5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cielly\Dropbox\TCC\scratch\Imagens\Blocos\caneta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93096"/>
            <a:ext cx="1501649" cy="56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racielly\Dropbox\TCC\scratch\Imagens\Blocos\caneta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229200"/>
            <a:ext cx="1669686" cy="5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5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4499992" y="1978482"/>
            <a:ext cx="4104456" cy="576064"/>
          </a:xfrm>
          <a:prstGeom prst="wedgeRectCallout">
            <a:avLst>
              <a:gd name="adj1" fmla="val -72815"/>
              <a:gd name="adj2" fmla="val -184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a cor da caneta para a cor selecionada.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291470" y="2900207"/>
            <a:ext cx="4352274" cy="699440"/>
          </a:xfrm>
          <a:prstGeom prst="wedgeRectCallout">
            <a:avLst>
              <a:gd name="adj1" fmla="val -63141"/>
              <a:gd name="adj2" fmla="val -1583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Muda o tamanho da caneta pelo incremento especificado.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4259386" y="4005064"/>
            <a:ext cx="4352274" cy="599161"/>
          </a:xfrm>
          <a:prstGeom prst="wedgeRectCallout">
            <a:avLst>
              <a:gd name="adj1" fmla="val -62729"/>
              <a:gd name="adj2" fmla="val -137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Muda o tamanho da caneta para o valor especificado.</a:t>
            </a:r>
            <a:endParaRPr lang="pt-BR" sz="1500" dirty="0"/>
          </a:p>
        </p:txBody>
      </p:sp>
      <p:sp>
        <p:nvSpPr>
          <p:cNvPr id="14" name="Texto explicativo retangular 13"/>
          <p:cNvSpPr/>
          <p:nvPr/>
        </p:nvSpPr>
        <p:spPr>
          <a:xfrm>
            <a:off x="3748118" y="5003035"/>
            <a:ext cx="4928338" cy="648072"/>
          </a:xfrm>
          <a:prstGeom prst="wedgeRectCallout">
            <a:avLst>
              <a:gd name="adj1" fmla="val -92692"/>
              <a:gd name="adj2" fmla="val -794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Carimba a imagem do objeto no Palco.</a:t>
            </a:r>
            <a:endParaRPr lang="pt-BR" sz="1500" dirty="0"/>
          </a:p>
        </p:txBody>
      </p:sp>
      <p:pic>
        <p:nvPicPr>
          <p:cNvPr id="7" name="Picture 2" descr="C:\Users\Gracielly\Dropbox\TCC\scratch\Imagens\Blocos\canet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4" y="2060586"/>
            <a:ext cx="2914680" cy="4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cielly\Dropbox\TCC\scratch\Imagens\Blocos\canet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4" y="3035898"/>
            <a:ext cx="3173530" cy="42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racielly\Dropbox\TCC\scratch\Imagens\Blocos\caneta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4" y="3964056"/>
            <a:ext cx="3173531" cy="41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racielly\Dropbox\TCC\scratch\Imagens\Blocos\caneta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4" y="5003035"/>
            <a:ext cx="869275" cy="4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Carimbando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vamos carimbar a imagem do objeto no Palco.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6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4752020" y="3068960"/>
            <a:ext cx="2808312" cy="1440160"/>
          </a:xfrm>
          <a:prstGeom prst="wedgeRectCallout">
            <a:avLst>
              <a:gd name="adj1" fmla="val -73621"/>
              <a:gd name="adj2" fmla="val -103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informações. </a:t>
            </a:r>
            <a:r>
              <a:rPr lang="pt-BR" sz="1500" dirty="0"/>
              <a:t>Passe por parâmetro </a:t>
            </a:r>
            <a:r>
              <a:rPr lang="pt-BR" sz="1500" dirty="0" smtClean="0"/>
              <a:t>o valor 20 no segundo bloco, e em seguida dê um clique sobre eles.</a:t>
            </a:r>
            <a:endParaRPr lang="pt-BR" sz="1500" dirty="0"/>
          </a:p>
        </p:txBody>
      </p:sp>
      <p:pic>
        <p:nvPicPr>
          <p:cNvPr id="3075" name="Picture 3" descr="C:\Users\Gracielly\Dropbox\TCC\scratch\Imagens\objetos\fantas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85796"/>
            <a:ext cx="14763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racielly\Dropbox\TCC\scratch\Imagens\Exemplos\exemplo_fantas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2982"/>
            <a:ext cx="3024336" cy="23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em elipse 8"/>
          <p:cNvSpPr/>
          <p:nvPr/>
        </p:nvSpPr>
        <p:spPr>
          <a:xfrm>
            <a:off x="6012160" y="4941169"/>
            <a:ext cx="3096344" cy="1285590"/>
          </a:xfrm>
          <a:prstGeom prst="wedgeEllipseCallout">
            <a:avLst>
              <a:gd name="adj1" fmla="val -62893"/>
              <a:gd name="adj2" fmla="val -86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notará que eu irei carimbar minha imagem na tela!</a:t>
            </a:r>
          </a:p>
        </p:txBody>
      </p:sp>
    </p:spTree>
    <p:extLst>
      <p:ext uri="{BB962C8B-B14F-4D97-AF65-F5344CB8AC3E}">
        <p14:creationId xmlns:p14="http://schemas.microsoft.com/office/powerpoint/2010/main" val="41424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racielly\Dropbox\TCC\scratch\Imagens\Exemplos\exemplo_can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6" y="2064668"/>
            <a:ext cx="73723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7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6516216" y="4365104"/>
            <a:ext cx="1872208" cy="1008112"/>
          </a:xfrm>
          <a:prstGeom prst="wedgeRectCallout">
            <a:avLst>
              <a:gd name="adj1" fmla="val -77814"/>
              <a:gd name="adj2" fmla="val -89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 e importe seu traje.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1277647" y="1636440"/>
            <a:ext cx="2160240" cy="1144488"/>
          </a:xfrm>
          <a:prstGeom prst="wedgeRectCallout">
            <a:avLst>
              <a:gd name="adj1" fmla="val -19600"/>
              <a:gd name="adj2" fmla="val 8126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os valores.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6372200" y="2924944"/>
            <a:ext cx="1728192" cy="648072"/>
          </a:xfrm>
          <a:prstGeom prst="wedgeRectCallout">
            <a:avLst>
              <a:gd name="adj1" fmla="val -88791"/>
              <a:gd name="adj2" fmla="val 327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923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2" cy="1219200"/>
          </a:xfrm>
        </p:spPr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828" y="1685924"/>
            <a:ext cx="8383327" cy="4229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Faça um projeto que quando executado o sprite sempre se movimente 10 passos e vire 15 graus para a direita. Mude a cor da caneta para azul e o tamanho para 3, em seguida abaixe a caneta para que a linha comece a ser traçada. O objeto deve se movimentar mais 10 passos para virar 15 graus para a esquerda. Levante a caneta e mova novamente 15 graus para a direita. Abaixe a caneta e mova mais 10 passos, mude a cor para vermelho. Ao tocar na borda o objeto deve voltar na direção oposta.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8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74798" y="4557076"/>
            <a:ext cx="187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</a:t>
            </a:r>
            <a:endParaRPr lang="pt-BR" dirty="0"/>
          </a:p>
        </p:txBody>
      </p:sp>
      <p:sp>
        <p:nvSpPr>
          <p:cNvPr id="12" name="Texto explicativo retangular 11"/>
          <p:cNvSpPr/>
          <p:nvPr/>
        </p:nvSpPr>
        <p:spPr>
          <a:xfrm>
            <a:off x="5940152" y="5281335"/>
            <a:ext cx="2012241" cy="422804"/>
          </a:xfrm>
          <a:prstGeom prst="wedgeRectCallout">
            <a:avLst>
              <a:gd name="adj1" fmla="val -80318"/>
              <a:gd name="adj2" fmla="val 331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Objeto.</a:t>
            </a:r>
            <a:endParaRPr lang="pt-BR" sz="1500" dirty="0"/>
          </a:p>
        </p:txBody>
      </p:sp>
      <p:pic>
        <p:nvPicPr>
          <p:cNvPr id="2050" name="Picture 2" descr="C:\Users\Rubiany\Dropbox\tcc\scratch\imagens\objetos\b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59410"/>
            <a:ext cx="1245096" cy="10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9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forma:</a:t>
            </a:r>
            <a:endParaRPr lang="pt-BR" sz="2400" dirty="0"/>
          </a:p>
        </p:txBody>
      </p:sp>
      <p:pic>
        <p:nvPicPr>
          <p:cNvPr id="1026" name="Picture 2" descr="C:\Users\Rubiany\Dropbox\TCC\Scratch\Imagens\projetos\p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18457"/>
            <a:ext cx="7128792" cy="389126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3154</TotalTime>
  <Words>191</Words>
  <Application>Microsoft Office PowerPoint</Application>
  <PresentationFormat>Apresentação na tela (4:3)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Print</vt:lpstr>
      <vt:lpstr>Tema5</vt:lpstr>
      <vt:lpstr>Aula 5</vt:lpstr>
      <vt:lpstr>Roteiro </vt:lpstr>
      <vt:lpstr>Introdução</vt:lpstr>
      <vt:lpstr>Principais Blocos</vt:lpstr>
      <vt:lpstr>Principais Blocos</vt:lpstr>
      <vt:lpstr>Carimbando Objeto</vt:lpstr>
      <vt:lpstr>Vamos Praticar!</vt:lpstr>
      <vt:lpstr>Desafio!</vt:lpstr>
      <vt:lpstr>Desafio!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william jose</cp:lastModifiedBy>
  <cp:revision>74</cp:revision>
  <dcterms:created xsi:type="dcterms:W3CDTF">2014-01-08T12:39:17Z</dcterms:created>
  <dcterms:modified xsi:type="dcterms:W3CDTF">2017-02-25T23:15:34Z</dcterms:modified>
</cp:coreProperties>
</file>