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74" d="100"/>
          <a:sy n="7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9784-0AD6-4386-8710-BACB963C4EC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18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Aula 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Sensores</a:t>
            </a:r>
            <a:endParaRPr lang="pt-BR" dirty="0"/>
          </a:p>
        </p:txBody>
      </p:sp>
      <p:pic>
        <p:nvPicPr>
          <p:cNvPr id="12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" y="50215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5" y="5523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1662493" y="39091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5172" y="31669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187624" y="1383350"/>
            <a:ext cx="7307486" cy="1631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Aula 7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187623" y="3166971"/>
            <a:ext cx="7307486" cy="163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Sensores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10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 (Objeto1):</a:t>
            </a:r>
            <a:endParaRPr lang="pt-BR" sz="2400" dirty="0"/>
          </a:p>
        </p:txBody>
      </p:sp>
      <p:pic>
        <p:nvPicPr>
          <p:cNvPr id="3074" name="Picture 2" descr="C:\Users\Rubiany\Dropbox\TCC\Scratch\Imagens\projetos\p_7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1"/>
            <a:ext cx="6951643" cy="403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11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 (Objeto2):</a:t>
            </a:r>
            <a:endParaRPr lang="pt-BR" sz="2400" dirty="0"/>
          </a:p>
        </p:txBody>
      </p:sp>
      <p:pic>
        <p:nvPicPr>
          <p:cNvPr id="4098" name="Picture 2" descr="C:\Users\Rubiany\Dropbox\TCC\Scratch\Imagens\projetos\p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95918"/>
            <a:ext cx="6768752" cy="395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Adicionando Sensores ao Sprite;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9818-C56A-41A4-959E-35C05C06C8C1}" type="slidenum">
              <a:rPr lang="pt-BR" b="1" smtClean="0">
                <a:solidFill>
                  <a:schemeClr val="tx2"/>
                </a:solidFill>
              </a:rPr>
              <a:t>2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de Sensores são responsáveis por detectar e sinalizar uma condição que se altera ao longo do tempo. 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Alguns desses blocos nos permitem trabalhar com entrada e saída de dados.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3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na palheta de Sensores são do tipo repórteres/valores e empilháveis.</a:t>
            </a:r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4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995936" y="3442004"/>
            <a:ext cx="4608512" cy="648072"/>
          </a:xfrm>
          <a:prstGeom prst="wedgeRectCallout">
            <a:avLst>
              <a:gd name="adj1" fmla="val -75602"/>
              <a:gd name="adj2" fmla="val -161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Relata “verdade” se o </a:t>
            </a:r>
            <a:r>
              <a:rPr lang="pt-BR" sz="1500" dirty="0"/>
              <a:t>S</a:t>
            </a:r>
            <a:r>
              <a:rPr lang="pt-BR" sz="1500" dirty="0" smtClean="0"/>
              <a:t>prite estiver tocando no lugar selecionado, caso contrário, relata “falso”.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355976" y="4202298"/>
            <a:ext cx="4248472" cy="1170918"/>
          </a:xfrm>
          <a:prstGeom prst="wedgeRectCallout">
            <a:avLst>
              <a:gd name="adj1" fmla="val -57174"/>
              <a:gd name="adj2" fmla="val -169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Apresenta uma pergunta na tela e aguarda uma resposta digitada no teclado. O programa só continuará quando for pressionado </a:t>
            </a:r>
            <a:r>
              <a:rPr lang="pt-BR" sz="1500" b="1" dirty="0" err="1" smtClean="0"/>
              <a:t>Enter</a:t>
            </a:r>
            <a:r>
              <a:rPr lang="pt-BR" sz="1500" dirty="0" smtClean="0"/>
              <a:t> ou clicado o sinal de checagem.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275856" y="5495461"/>
            <a:ext cx="5328592" cy="525827"/>
          </a:xfrm>
          <a:prstGeom prst="wedgeRectCallout">
            <a:avLst>
              <a:gd name="adj1" fmla="val -75190"/>
              <a:gd name="adj2" fmla="val -1973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Relata o valor inserido pelo teclado como resposta à pergunta do comando acima.</a:t>
            </a:r>
            <a:endParaRPr lang="pt-BR" sz="1500" dirty="0"/>
          </a:p>
        </p:txBody>
      </p:sp>
      <p:pic>
        <p:nvPicPr>
          <p:cNvPr id="1026" name="Picture 2" descr="C:\Users\Gracielly\Dropbox\TCC\scratch\Imagens\Blocos\sensor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7" y="3567230"/>
            <a:ext cx="1924481" cy="39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acielly\Dropbox\TCC\scratch\Imagens\Blocos\sensore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4" y="4470394"/>
            <a:ext cx="3240361" cy="4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acielly\Dropbox\TCC\scratch\Imagens\Blocos\sensores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4" y="5448368"/>
            <a:ext cx="1172658" cy="3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5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635896" y="1887128"/>
            <a:ext cx="4968552" cy="451450"/>
          </a:xfrm>
          <a:prstGeom prst="wedgeRectCallout">
            <a:avLst>
              <a:gd name="adj1" fmla="val -87352"/>
              <a:gd name="adj2" fmla="val -98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Indica a posição x do cursor do mouse.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635896" y="4213629"/>
            <a:ext cx="4968552" cy="583523"/>
          </a:xfrm>
          <a:prstGeom prst="wedgeRectCallout">
            <a:avLst>
              <a:gd name="adj1" fmla="val -64263"/>
              <a:gd name="adj2" fmla="val -1606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/>
              <a:t>Relata “verdade” se </a:t>
            </a:r>
            <a:r>
              <a:rPr lang="pt-BR" sz="1500" dirty="0" smtClean="0"/>
              <a:t>a tecla selecionada estiver pressionada, </a:t>
            </a:r>
            <a:r>
              <a:rPr lang="pt-BR" sz="1500" dirty="0"/>
              <a:t>caso </a:t>
            </a:r>
            <a:r>
              <a:rPr lang="pt-BR" sz="1500" dirty="0" smtClean="0"/>
              <a:t>contrário, </a:t>
            </a:r>
            <a:r>
              <a:rPr lang="pt-BR" sz="1500" dirty="0"/>
              <a:t>relata “falso”. </a:t>
            </a:r>
          </a:p>
        </p:txBody>
      </p:sp>
      <p:sp>
        <p:nvSpPr>
          <p:cNvPr id="14" name="Texto explicativo retangular 13"/>
          <p:cNvSpPr/>
          <p:nvPr/>
        </p:nvSpPr>
        <p:spPr>
          <a:xfrm>
            <a:off x="3419872" y="5097716"/>
            <a:ext cx="5184576" cy="648072"/>
          </a:xfrm>
          <a:prstGeom prst="wedgeRectCallout">
            <a:avLst>
              <a:gd name="adj1" fmla="val -71493"/>
              <a:gd name="adj2" fmla="val -1564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Indica a distância do </a:t>
            </a:r>
            <a:r>
              <a:rPr lang="pt-BR" sz="1500" dirty="0"/>
              <a:t>S</a:t>
            </a:r>
            <a:r>
              <a:rPr lang="pt-BR" sz="1500" dirty="0" smtClean="0"/>
              <a:t>prite até outro </a:t>
            </a:r>
            <a:r>
              <a:rPr lang="pt-BR" sz="1500" dirty="0"/>
              <a:t>S</a:t>
            </a:r>
            <a:r>
              <a:rPr lang="pt-BR" sz="1500" dirty="0" smtClean="0"/>
              <a:t>prite ou até o cursor do mouse.</a:t>
            </a:r>
            <a:endParaRPr lang="pt-BR" sz="1500" dirty="0"/>
          </a:p>
        </p:txBody>
      </p:sp>
      <p:pic>
        <p:nvPicPr>
          <p:cNvPr id="2050" name="Picture 2" descr="C:\Users\Gracielly\Dropbox\TCC\scratch\Imagens\Blocos\sensore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" y="1961364"/>
            <a:ext cx="991599" cy="3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o explicativo retangular 14"/>
          <p:cNvSpPr/>
          <p:nvPr/>
        </p:nvSpPr>
        <p:spPr>
          <a:xfrm>
            <a:off x="3635896" y="2584683"/>
            <a:ext cx="4968552" cy="451450"/>
          </a:xfrm>
          <a:prstGeom prst="wedgeRectCallout">
            <a:avLst>
              <a:gd name="adj1" fmla="val -88522"/>
              <a:gd name="adj2" fmla="val -163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Indica a posição y do cursor do mouse.</a:t>
            </a:r>
            <a:endParaRPr lang="pt-BR" sz="1500" dirty="0"/>
          </a:p>
        </p:txBody>
      </p:sp>
      <p:pic>
        <p:nvPicPr>
          <p:cNvPr id="2051" name="Picture 3" descr="C:\Users\Gracielly\Dropbox\TCC\scratch\Imagens\Blocos\sensores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" y="2650627"/>
            <a:ext cx="929630" cy="3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racielly\Dropbox\TCC\scratch\Imagens\Blocos\sensores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" y="3356991"/>
            <a:ext cx="1806605" cy="3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o explicativo retangular 16"/>
          <p:cNvSpPr/>
          <p:nvPr/>
        </p:nvSpPr>
        <p:spPr>
          <a:xfrm>
            <a:off x="3275856" y="3356991"/>
            <a:ext cx="5328592" cy="583523"/>
          </a:xfrm>
          <a:prstGeom prst="wedgeRectCallout">
            <a:avLst>
              <a:gd name="adj1" fmla="val -64406"/>
              <a:gd name="adj2" fmla="val -186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Relata “verdade” se o botão do mouse estiver pressionado, caso contrário, relata “falso”. </a:t>
            </a:r>
            <a:endParaRPr lang="pt-BR" sz="1500" dirty="0"/>
          </a:p>
        </p:txBody>
      </p:sp>
      <p:pic>
        <p:nvPicPr>
          <p:cNvPr id="3" name="Picture 5" descr="C:\Users\Gracielly\Dropbox\TCC\scratch\Imagens\Blocos\sensores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" y="4213629"/>
            <a:ext cx="2209485" cy="3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racielly\Dropbox\TCC\scratch\Imagens\Blocos\sensores1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" y="5136099"/>
            <a:ext cx="1567398" cy="3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6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3419872" y="1851327"/>
            <a:ext cx="5221275" cy="497553"/>
          </a:xfrm>
          <a:prstGeom prst="wedgeRectCallout">
            <a:avLst>
              <a:gd name="adj1" fmla="val -70885"/>
              <a:gd name="adj2" fmla="val -197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Inicia a contagem de tempo (em segundos).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419872" y="2668118"/>
            <a:ext cx="5221275" cy="410142"/>
          </a:xfrm>
          <a:prstGeom prst="wedgeRectCallout">
            <a:avLst>
              <a:gd name="adj1" fmla="val -74869"/>
              <a:gd name="adj2" fmla="val -1888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Indica o valor do tempo (em segundos).</a:t>
            </a:r>
            <a:endParaRPr lang="pt-BR" sz="1500" b="1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644103" y="3501008"/>
            <a:ext cx="4997044" cy="571755"/>
          </a:xfrm>
          <a:prstGeom prst="wedgeRectCallout">
            <a:avLst>
              <a:gd name="adj1" fmla="val -65433"/>
              <a:gd name="adj2" fmla="val -140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Fornece o valor da característica especificada do objeto ou do palco selecionado.</a:t>
            </a:r>
            <a:endParaRPr lang="pt-BR" sz="15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3396726" y="4426452"/>
            <a:ext cx="5244421" cy="616189"/>
          </a:xfrm>
          <a:prstGeom prst="wedgeRectCallout">
            <a:avLst>
              <a:gd name="adj1" fmla="val -72175"/>
              <a:gd name="adj2" fmla="val -211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Indica o valor do volume do som detectado pelo microfone (de 1 a 100).</a:t>
            </a:r>
            <a:endParaRPr lang="pt-BR" sz="1500" dirty="0"/>
          </a:p>
        </p:txBody>
      </p:sp>
      <p:pic>
        <p:nvPicPr>
          <p:cNvPr id="3074" name="Picture 2" descr="C:\Users\Gracielly\Dropbox\TCC\scratch\Imagens\Blocos\sensores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1327"/>
            <a:ext cx="1584176" cy="3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racielly\Dropbox\TCC\scratch\Imagens\Blocos\sensores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0" y="2672123"/>
            <a:ext cx="1368152" cy="3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racielly\Dropbox\TCC\scratch\Imagens\Blocos\sensores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2160240" cy="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Gracielly\Dropbox\TCC\scratch\Imagens\Blocos\sensores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0" y="4442752"/>
            <a:ext cx="1531926" cy="2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Gracielly\Dropbox\TCC\scratch\Imagens\Blocos\sensores1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0" y="5299857"/>
            <a:ext cx="1243894" cy="3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o explicativo retangular 17"/>
          <p:cNvSpPr/>
          <p:nvPr/>
        </p:nvSpPr>
        <p:spPr>
          <a:xfrm>
            <a:off x="3203848" y="5299857"/>
            <a:ext cx="5437299" cy="583523"/>
          </a:xfrm>
          <a:prstGeom prst="wedgeRectCallout">
            <a:avLst>
              <a:gd name="adj1" fmla="val -73249"/>
              <a:gd name="adj2" fmla="val -173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Relata “verdade” se for detectado um volume superior a 30, caso contrário, relata “falso”. 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0632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ubiany\Dropbox\TCC\Scratch\Imagens\objetos\peix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78451"/>
            <a:ext cx="1515370" cy="9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ubiany\Dropbox\TCC\Scratch\Imagens\Exemplos\exemplo_senso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2566987"/>
            <a:ext cx="3562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Adicionando Sensores ao Sprite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vamos adicionar sensores ao nosso Sprite!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7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4526678" y="2637906"/>
            <a:ext cx="2808312" cy="654228"/>
          </a:xfrm>
          <a:prstGeom prst="wedgeRectCallout">
            <a:avLst>
              <a:gd name="adj1" fmla="val -96940"/>
              <a:gd name="adj2" fmla="val 1552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</a:t>
            </a:r>
            <a:r>
              <a:rPr lang="pt-BR" sz="1500" dirty="0"/>
              <a:t>.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5508104" y="4149080"/>
            <a:ext cx="3528392" cy="1296144"/>
          </a:xfrm>
          <a:prstGeom prst="wedgeEllipseCallout">
            <a:avLst>
              <a:gd name="adj1" fmla="val -36528"/>
              <a:gd name="adj2" fmla="val 694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notará que quando o projeto for executado, eu irei lhe perguntar  seu nome!</a:t>
            </a:r>
          </a:p>
        </p:txBody>
      </p:sp>
    </p:spTree>
    <p:extLst>
      <p:ext uri="{BB962C8B-B14F-4D97-AF65-F5344CB8AC3E}">
        <p14:creationId xmlns:p14="http://schemas.microsoft.com/office/powerpoint/2010/main" val="41424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biany\Dropbox\TCC\Scratch\Imagens\Exemplos\exemplo_sensor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56641"/>
            <a:ext cx="7593736" cy="41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8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4284611" y="5748227"/>
            <a:ext cx="2448272" cy="504056"/>
          </a:xfrm>
          <a:prstGeom prst="wedgeRectCallout">
            <a:avLst>
              <a:gd name="adj1" fmla="val -21743"/>
              <a:gd name="adj2" fmla="val -1128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 e importe seu traje.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614971" y="1628800"/>
            <a:ext cx="3168352" cy="729739"/>
          </a:xfrm>
          <a:prstGeom prst="wedgeRectCallout">
            <a:avLst>
              <a:gd name="adj1" fmla="val 8294"/>
              <a:gd name="adj2" fmla="val 812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valores.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5652120" y="1808820"/>
            <a:ext cx="1728192" cy="648072"/>
          </a:xfrm>
          <a:prstGeom prst="wedgeRectCallout">
            <a:avLst>
              <a:gd name="adj1" fmla="val -29173"/>
              <a:gd name="adj2" fmla="val 804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5868144" y="5013176"/>
            <a:ext cx="2376264" cy="360040"/>
          </a:xfrm>
          <a:prstGeom prst="wedgeRectCallout">
            <a:avLst>
              <a:gd name="adj1" fmla="val -59140"/>
              <a:gd name="adj2" fmla="val -198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Adicione este objeto.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923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ubiany\Dropbox\tcc\scratch\imagens\palco\p_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6" y="4363102"/>
            <a:ext cx="1741340" cy="135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ubiany\Dropbox\TCC\Scratch\Imagens\objetos\bola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b="17656"/>
          <a:stretch/>
        </p:blipFill>
        <p:spPr bwMode="auto">
          <a:xfrm>
            <a:off x="7643528" y="5198488"/>
            <a:ext cx="837390" cy="86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099" y="1530958"/>
            <a:ext cx="8440373" cy="4352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Faça um projeto que contenha 2 sprites. Sempre que executado o objeto1 deve mudar y por 7 </a:t>
            </a:r>
            <a:r>
              <a:rPr lang="pt-BR" sz="2000" dirty="0"/>
              <a:t>e</a:t>
            </a:r>
            <a:r>
              <a:rPr lang="pt-BR" sz="2000" dirty="0" smtClean="0"/>
              <a:t> -7 caso a seta para cima  ou para baixo seja pressionada, respectivamente, e trocar de traje em seguida. Além disso ele deve mudar x por 7 e -7 se a seta para direita ou esquerda for pressionada, respectivamente, trocando de traje em seguida. Em todos os casos o objeto1 deve voltar quando tocar na borda. Já o objeto2 sempre deve mover 10 passos  quando tocar o objeto1, e voltar quando tocar na borda.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08843" y="6099161"/>
            <a:ext cx="571500" cy="228600"/>
          </a:xfrm>
        </p:spPr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9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00451" y="42297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12" name="Texto explicativo retangular 11"/>
          <p:cNvSpPr/>
          <p:nvPr/>
        </p:nvSpPr>
        <p:spPr>
          <a:xfrm>
            <a:off x="6419392" y="4241673"/>
            <a:ext cx="2448272" cy="490761"/>
          </a:xfrm>
          <a:prstGeom prst="wedgeRectCallout">
            <a:avLst>
              <a:gd name="adj1" fmla="val 16231"/>
              <a:gd name="adj2" fmla="val 1529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Objeto, como objeto2.</a:t>
            </a:r>
            <a:endParaRPr lang="pt-BR" sz="15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1063290" y="5850843"/>
            <a:ext cx="2024608" cy="314462"/>
          </a:xfrm>
          <a:prstGeom prst="wedgeRectCallout">
            <a:avLst>
              <a:gd name="adj1" fmla="val -45649"/>
              <a:gd name="adj2" fmla="val -1088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Palco.</a:t>
            </a:r>
            <a:endParaRPr lang="pt-BR" sz="1500" dirty="0"/>
          </a:p>
        </p:txBody>
      </p:sp>
      <p:pic>
        <p:nvPicPr>
          <p:cNvPr id="5124" name="Picture 4" descr="C:\Users\Rubiany\Dropbox\TCC\Scratch\Imagens\objetos\meni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4487054"/>
            <a:ext cx="971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retangular 13"/>
          <p:cNvSpPr/>
          <p:nvPr/>
        </p:nvSpPr>
        <p:spPr>
          <a:xfrm>
            <a:off x="4716016" y="5500631"/>
            <a:ext cx="2546614" cy="672087"/>
          </a:xfrm>
          <a:prstGeom prst="wedgeRectCallout">
            <a:avLst>
              <a:gd name="adj1" fmla="val -55817"/>
              <a:gd name="adj2" fmla="val -1023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Utilize este Objeto, como objeto1 e importe seu traje.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9197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4490</TotalTime>
  <Words>343</Words>
  <Application>Microsoft Office PowerPoint</Application>
  <PresentationFormat>Apresentação na tela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Print</vt:lpstr>
      <vt:lpstr>Tema5</vt:lpstr>
      <vt:lpstr>Aula 7</vt:lpstr>
      <vt:lpstr>Roteiro </vt:lpstr>
      <vt:lpstr>Introdução</vt:lpstr>
      <vt:lpstr>Principais Blocos</vt:lpstr>
      <vt:lpstr>Principais Blocos</vt:lpstr>
      <vt:lpstr>Principais Blocos</vt:lpstr>
      <vt:lpstr>Adicionando Sensores ao Sprite</vt:lpstr>
      <vt:lpstr>Vamos Praticar!</vt:lpstr>
      <vt:lpstr>Desafio</vt:lpstr>
      <vt:lpstr>Desafio</vt:lpstr>
      <vt:lpstr>Desafio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william jose</cp:lastModifiedBy>
  <cp:revision>103</cp:revision>
  <dcterms:created xsi:type="dcterms:W3CDTF">2014-01-08T12:39:17Z</dcterms:created>
  <dcterms:modified xsi:type="dcterms:W3CDTF">2017-02-25T23:23:26Z</dcterms:modified>
</cp:coreProperties>
</file>