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9" r:id="rId10"/>
    <p:sldId id="277" r:id="rId11"/>
    <p:sldId id="278" r:id="rId12"/>
    <p:sldId id="28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0" autoAdjust="0"/>
    <p:restoredTop sz="94660"/>
  </p:normalViewPr>
  <p:slideViewPr>
    <p:cSldViewPr>
      <p:cViewPr>
        <p:scale>
          <a:sx n="100" d="100"/>
          <a:sy n="100" d="100"/>
        </p:scale>
        <p:origin x="-154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22/03/2017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A9784-0AD6-4386-8710-BACB963C4EC3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18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22/03/2017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Aula 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smtClean="0"/>
              <a:t>Operadores</a:t>
            </a:r>
            <a:endParaRPr lang="pt-BR" dirty="0"/>
          </a:p>
        </p:txBody>
      </p:sp>
      <p:pic>
        <p:nvPicPr>
          <p:cNvPr id="17" name="Picture 2" descr="Resultado de imagem para cenario mario 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11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m para scratch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86" y="50215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f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5" y="5523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1662493" y="39091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615172" y="31669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187624" y="1383350"/>
            <a:ext cx="7307486" cy="1631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3" name="Subtítulo 2"/>
          <p:cNvSpPr txBox="1">
            <a:spLocks/>
          </p:cNvSpPr>
          <p:nvPr/>
        </p:nvSpPr>
        <p:spPr>
          <a:xfrm>
            <a:off x="1187623" y="3166971"/>
            <a:ext cx="7307486" cy="163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513714" y="692696"/>
            <a:ext cx="5218525" cy="216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 smtClean="0"/>
          </a:p>
          <a:p>
            <a:pPr algn="ctr"/>
            <a:r>
              <a:rPr lang="pt-BR" dirty="0" smtClean="0">
                <a:solidFill>
                  <a:schemeClr val="tx2"/>
                </a:solidFill>
              </a:rPr>
              <a:t>Aula 8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6" name="Subtítulo 2"/>
          <p:cNvSpPr txBox="1">
            <a:spLocks/>
          </p:cNvSpPr>
          <p:nvPr/>
        </p:nvSpPr>
        <p:spPr>
          <a:xfrm>
            <a:off x="1513714" y="2673896"/>
            <a:ext cx="5143502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r>
              <a:rPr lang="pt-BR" dirty="0" smtClean="0">
                <a:solidFill>
                  <a:schemeClr val="tx2"/>
                </a:solidFill>
              </a:rPr>
              <a:t>Operadores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064896" cy="43529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 smtClean="0"/>
              <a:t>	Faça um projeto que contenha 3 sprites (bola, traço e fundo). Todos estes devem ser desenhados. A bola deve ter sua posição inicial (-8, 63), e apontar para uma direção aleatória sorteada entre os números 130 e 165. Sempre deve mover 10 passos, esperar 0.01 segundos e </a:t>
            </a:r>
            <a:r>
              <a:rPr lang="pt-BR" sz="2000" dirty="0"/>
              <a:t>voltar quando tocar na </a:t>
            </a:r>
            <a:r>
              <a:rPr lang="pt-BR" sz="2000" dirty="0" smtClean="0"/>
              <a:t>borda. Se o objeto bola tocar no objeto traço deve apontar para a direção 180 + direção (sorteada anteriormente). E caso o objeto bola toque no objeto fundo deve aparecer a mensagem “Você Perdeu!!” por 2 segundos e parar tudo.</a:t>
            </a:r>
            <a:r>
              <a:rPr lang="pt-BR" sz="2000" dirty="0"/>
              <a:t> </a:t>
            </a:r>
            <a:r>
              <a:rPr lang="pt-BR" sz="2000" dirty="0" smtClean="0"/>
              <a:t>Já o objeto traço deve sempre mudar sua posição por x = 10 ou x = -10 de acordo com as setas pressionadas (direita/ esquerda).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9197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 (Bola):</a:t>
            </a:r>
            <a:endParaRPr lang="pt-BR" sz="2400" dirty="0"/>
          </a:p>
        </p:txBody>
      </p:sp>
      <p:pic>
        <p:nvPicPr>
          <p:cNvPr id="3075" name="Picture 3" descr="C:\Users\Rubiany\Dropbox\TCC\Scratch\Imagens\projetos\p_9.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/>
        </p:blipFill>
        <p:spPr bwMode="auto">
          <a:xfrm>
            <a:off x="755576" y="2136235"/>
            <a:ext cx="7915796" cy="374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1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Desafio!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155679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Deve ficar desta forma (Traço):</a:t>
            </a:r>
            <a:endParaRPr lang="pt-BR" sz="2400" dirty="0"/>
          </a:p>
        </p:txBody>
      </p:sp>
      <p:pic>
        <p:nvPicPr>
          <p:cNvPr id="4098" name="Picture 2" descr="C:\Users\Rubiany\Dropbox\TCC\Scratch\Imagens\projetos\p_9.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4"/>
          <a:stretch/>
        </p:blipFill>
        <p:spPr bwMode="auto">
          <a:xfrm>
            <a:off x="1105086" y="2245895"/>
            <a:ext cx="7230194" cy="356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Trabalhando com Operadores;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de Operadores possibilitam calcular novos valores usando variáveis ou constantes. 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Na palheta de Operadores estão contidos operadores aritméticos, relacionais e lógicos.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na palheta de Operadores são do tipo repórteres/valores.</a:t>
            </a:r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3465188" y="3524575"/>
            <a:ext cx="5017902" cy="480489"/>
          </a:xfrm>
          <a:prstGeom prst="wedgeRectCallout">
            <a:avLst>
              <a:gd name="adj1" fmla="val -83226"/>
              <a:gd name="adj2" fmla="val -97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Soma os dois números escritos.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465189" y="4447727"/>
            <a:ext cx="5017902" cy="493441"/>
          </a:xfrm>
          <a:prstGeom prst="wedgeRectCallout">
            <a:avLst>
              <a:gd name="adj1" fmla="val -83538"/>
              <a:gd name="adj2" fmla="val -152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Subtrai o segundo número do primeiro.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465188" y="5301208"/>
            <a:ext cx="5017902" cy="504055"/>
          </a:xfrm>
          <a:prstGeom prst="wedgeRectCallout">
            <a:avLst>
              <a:gd name="adj1" fmla="val -82729"/>
              <a:gd name="adj2" fmla="val -184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Multiplica os dois números escritos.</a:t>
            </a:r>
            <a:endParaRPr lang="pt-BR" sz="1500" dirty="0"/>
          </a:p>
        </p:txBody>
      </p:sp>
      <p:pic>
        <p:nvPicPr>
          <p:cNvPr id="1026" name="Picture 2" descr="C:\Users\Gracielly\Dropbox\TCC\scratch\Imagens\Blocos\operadores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3794" r="-1"/>
          <a:stretch/>
        </p:blipFill>
        <p:spPr bwMode="auto">
          <a:xfrm>
            <a:off x="827584" y="3504339"/>
            <a:ext cx="928656" cy="4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acielly\Dropbox\TCC\scratch\Imagens\Blocos\operadores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803485" y="4410400"/>
            <a:ext cx="928656" cy="4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racielly\Dropbox\TCC\scratch\Imagens\Blocos\operadores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65" y="5301208"/>
            <a:ext cx="928656" cy="3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3347864" y="1991563"/>
            <a:ext cx="5112568" cy="442028"/>
          </a:xfrm>
          <a:prstGeom prst="wedgeRectCallout">
            <a:avLst>
              <a:gd name="adj1" fmla="val -78566"/>
              <a:gd name="adj2" fmla="val -1425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Divide o primeiro número pelo segundo.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283968" y="2911816"/>
            <a:ext cx="4176464" cy="691164"/>
          </a:xfrm>
          <a:prstGeom prst="wedgeRectCallout">
            <a:avLst>
              <a:gd name="adj1" fmla="val -63687"/>
              <a:gd name="adj2" fmla="val -2003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Sorteia um número dentro do intervalo especificado. 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2621868" y="4047364"/>
            <a:ext cx="5838564" cy="476081"/>
          </a:xfrm>
          <a:prstGeom prst="wedgeRectCallout">
            <a:avLst>
              <a:gd name="adj1" fmla="val -63897"/>
              <a:gd name="adj2" fmla="val -167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Verifica se o primeiro número é menor que o segundo.</a:t>
            </a:r>
            <a:endParaRPr lang="pt-BR" sz="1500" dirty="0"/>
          </a:p>
        </p:txBody>
      </p:sp>
      <p:pic>
        <p:nvPicPr>
          <p:cNvPr id="2050" name="Picture 2" descr="C:\Users\Gracielly\Dropbox\TCC\scratch\Imagens\Blocos\operadore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66329"/>
            <a:ext cx="965486" cy="3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racielly\Dropbox\TCC\scratch\Imagens\Blocos\operadore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2850237" cy="3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racielly\Dropbox\TCC\scratch\Imagens\Blocos\operadores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" y="3916764"/>
            <a:ext cx="965487" cy="3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Users\Gracielly\Dropbox\TCC\scratch\Imagens\Blocos\operadores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5" y="5066174"/>
            <a:ext cx="965486" cy="3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o explicativo retangular 16"/>
          <p:cNvSpPr/>
          <p:nvPr/>
        </p:nvSpPr>
        <p:spPr>
          <a:xfrm>
            <a:off x="2771800" y="5014454"/>
            <a:ext cx="5688632" cy="476081"/>
          </a:xfrm>
          <a:prstGeom prst="wedgeRectCallout">
            <a:avLst>
              <a:gd name="adj1" fmla="val -66617"/>
              <a:gd name="adj2" fmla="val -1359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Verifica se o primeiro número é igual </a:t>
            </a:r>
            <a:r>
              <a:rPr lang="pt-BR" sz="1500" dirty="0"/>
              <a:t>a</a:t>
            </a:r>
            <a:r>
              <a:rPr lang="pt-BR" sz="1500" dirty="0" smtClean="0"/>
              <a:t>o segundo.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3059832" y="2827792"/>
            <a:ext cx="5400600" cy="601208"/>
          </a:xfrm>
          <a:prstGeom prst="wedgeRectCallout">
            <a:avLst>
              <a:gd name="adj1" fmla="val -65822"/>
              <a:gd name="adj2" fmla="val -119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Verifica se as duas condições especificadas são satisfeitas.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3191685" y="3878387"/>
            <a:ext cx="5268747" cy="571755"/>
          </a:xfrm>
          <a:prstGeom prst="wedgeRectCallout">
            <a:avLst>
              <a:gd name="adj1" fmla="val -69343"/>
              <a:gd name="adj2" fmla="val -1408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Verifica se pelo menos uma das duas condições especificadas é satisfeitas.</a:t>
            </a:r>
            <a:endParaRPr lang="pt-BR" sz="1500" dirty="0"/>
          </a:p>
        </p:txBody>
      </p:sp>
      <p:sp>
        <p:nvSpPr>
          <p:cNvPr id="13" name="Texto explicativo retangular 12"/>
          <p:cNvSpPr/>
          <p:nvPr/>
        </p:nvSpPr>
        <p:spPr>
          <a:xfrm>
            <a:off x="3419873" y="4903636"/>
            <a:ext cx="5040560" cy="616189"/>
          </a:xfrm>
          <a:prstGeom prst="wedgeRectCallout">
            <a:avLst>
              <a:gd name="adj1" fmla="val -77371"/>
              <a:gd name="adj2" fmla="val -148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Torna-se verdadeiro quando a condição especificada não for satisfeita.</a:t>
            </a:r>
            <a:endParaRPr lang="pt-BR" sz="1500" dirty="0"/>
          </a:p>
        </p:txBody>
      </p:sp>
      <p:pic>
        <p:nvPicPr>
          <p:cNvPr id="3074" name="Picture 2" descr="C:\Users\Gracielly\Dropbox\TCC\scratch\Imagens\Blocos\operadore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06915"/>
            <a:ext cx="958524" cy="3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retangular 13"/>
          <p:cNvSpPr/>
          <p:nvPr/>
        </p:nvSpPr>
        <p:spPr>
          <a:xfrm>
            <a:off x="2771800" y="1892549"/>
            <a:ext cx="5688632" cy="476081"/>
          </a:xfrm>
          <a:prstGeom prst="wedgeRectCallout">
            <a:avLst>
              <a:gd name="adj1" fmla="val -66717"/>
              <a:gd name="adj2" fmla="val -1000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Verifica se o primeiro número é maior que o segundo.</a:t>
            </a:r>
            <a:endParaRPr lang="pt-BR" sz="1500" dirty="0"/>
          </a:p>
        </p:txBody>
      </p:sp>
      <p:pic>
        <p:nvPicPr>
          <p:cNvPr id="3075" name="Picture 3" descr="C:\Users\Gracielly\Dropbox\TCC\scratch\Imagens\Blocos\operadores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908041"/>
            <a:ext cx="1284452" cy="3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Gracielly\Dropbox\TCC\scratch\Imagens\Blocos\operadores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99974"/>
            <a:ext cx="1284453" cy="32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Gracielly\Dropbox\TCC\scratch\Imagens\Blocos\operadores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03636"/>
            <a:ext cx="1102540" cy="3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Gracielly\Dropbox\TCC\scratch\Imagens\objetos\menino_operado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40" y="4725144"/>
            <a:ext cx="962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Gracielly\Dropbox\TCC\scratch\Imagens\Exemplos\ex_operador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80365"/>
            <a:ext cx="332886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Trabalhando com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Agora iremos utilizar operadores em nosso projeto!</a:t>
            </a:r>
            <a:endParaRPr lang="pt-BR" dirty="0"/>
          </a:p>
        </p:txBody>
      </p:sp>
      <p:sp>
        <p:nvSpPr>
          <p:cNvPr id="6" name="Texto explicativo retangular 5"/>
          <p:cNvSpPr/>
          <p:nvPr/>
        </p:nvSpPr>
        <p:spPr>
          <a:xfrm>
            <a:off x="4246040" y="2588389"/>
            <a:ext cx="2664296" cy="1131989"/>
          </a:xfrm>
          <a:prstGeom prst="wedgeRectCallout">
            <a:avLst>
              <a:gd name="adj1" fmla="val -93016"/>
              <a:gd name="adj2" fmla="val 6120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valores.</a:t>
            </a:r>
            <a:endParaRPr lang="pt-BR" sz="1500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5179102" y="3794158"/>
            <a:ext cx="3713378" cy="2011106"/>
          </a:xfrm>
          <a:prstGeom prst="wedgeEllipseCallout">
            <a:avLst>
              <a:gd name="adj1" fmla="val -52887"/>
              <a:gd name="adj2" fmla="val 1620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dirty="0"/>
              <a:t>Você notará que quando o </a:t>
            </a:r>
            <a:r>
              <a:rPr lang="pt-BR" sz="1600" dirty="0" smtClean="0"/>
              <a:t>projeto </a:t>
            </a:r>
            <a:r>
              <a:rPr lang="pt-BR" sz="1600" dirty="0"/>
              <a:t>for executado eu lhe farei uma pergunta e lhe informarei se  você </a:t>
            </a:r>
            <a:r>
              <a:rPr lang="pt-BR" sz="1600" dirty="0" smtClean="0"/>
              <a:t>a acertou </a:t>
            </a:r>
            <a:r>
              <a:rPr lang="pt-BR" sz="1600" dirty="0"/>
              <a:t>ou não.</a:t>
            </a:r>
          </a:p>
        </p:txBody>
      </p:sp>
    </p:spTree>
    <p:extLst>
      <p:ext uri="{BB962C8B-B14F-4D97-AF65-F5344CB8AC3E}">
        <p14:creationId xmlns:p14="http://schemas.microsoft.com/office/powerpoint/2010/main" val="41424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ubiany\Dropbox\TCC\Scratch\Imagens\projetos\p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6533"/>
            <a:ext cx="8280920" cy="436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4355976" y="4221088"/>
            <a:ext cx="1368152" cy="720080"/>
          </a:xfrm>
          <a:prstGeom prst="wedgeRectCallout">
            <a:avLst>
              <a:gd name="adj1" fmla="val -13677"/>
              <a:gd name="adj2" fmla="val 1048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323528" y="1488685"/>
            <a:ext cx="3456384" cy="788187"/>
          </a:xfrm>
          <a:prstGeom prst="wedgeRectCallout">
            <a:avLst>
              <a:gd name="adj1" fmla="val -20159"/>
              <a:gd name="adj2" fmla="val 765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valores.</a:t>
            </a:r>
            <a:endParaRPr lang="pt-BR" sz="1500" dirty="0"/>
          </a:p>
        </p:txBody>
      </p:sp>
      <p:sp>
        <p:nvSpPr>
          <p:cNvPr id="11" name="Texto explicativo retangular 10"/>
          <p:cNvSpPr/>
          <p:nvPr/>
        </p:nvSpPr>
        <p:spPr>
          <a:xfrm>
            <a:off x="5580112" y="2340942"/>
            <a:ext cx="1728192" cy="648072"/>
          </a:xfrm>
          <a:prstGeom prst="wedgeRectCallout">
            <a:avLst>
              <a:gd name="adj1" fmla="val -29173"/>
              <a:gd name="adj2" fmla="val 804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92350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ubiany\Dropbox\TCC\Scratch\Imagens\projetos\p_8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2" y="1627851"/>
            <a:ext cx="8251549" cy="413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7" name="Texto explicativo retangular 6"/>
          <p:cNvSpPr/>
          <p:nvPr/>
        </p:nvSpPr>
        <p:spPr>
          <a:xfrm>
            <a:off x="5724128" y="4077072"/>
            <a:ext cx="1368152" cy="720080"/>
          </a:xfrm>
          <a:prstGeom prst="wedgeRectCallout">
            <a:avLst>
              <a:gd name="adj1" fmla="val -13677"/>
              <a:gd name="adj2" fmla="val 1048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564592" y="1412775"/>
            <a:ext cx="2999296" cy="919001"/>
          </a:xfrm>
          <a:prstGeom prst="wedgeRectCallout">
            <a:avLst>
              <a:gd name="adj1" fmla="val -21229"/>
              <a:gd name="adj2" fmla="val 6611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valores.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8804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3475</TotalTime>
  <Words>234</Words>
  <Application>Microsoft Office PowerPoint</Application>
  <PresentationFormat>Apresentação na tela (4:3)</PresentationFormat>
  <Paragraphs>55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Tema5</vt:lpstr>
      <vt:lpstr>Aula 8</vt:lpstr>
      <vt:lpstr>Roteiro </vt:lpstr>
      <vt:lpstr>Introdução</vt:lpstr>
      <vt:lpstr>Principais Blocos</vt:lpstr>
      <vt:lpstr>Principais Blocos</vt:lpstr>
      <vt:lpstr>Principais Blocos</vt:lpstr>
      <vt:lpstr>Trabalhando com Operadores</vt:lpstr>
      <vt:lpstr>Vamos Praticar!</vt:lpstr>
      <vt:lpstr>Vamos Praticar!</vt:lpstr>
      <vt:lpstr>Desafio!</vt:lpstr>
      <vt:lpstr>Desafio!</vt:lpstr>
      <vt:lpstr>Desafio!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Labinfo</cp:lastModifiedBy>
  <cp:revision>93</cp:revision>
  <dcterms:created xsi:type="dcterms:W3CDTF">2014-01-08T12:39:17Z</dcterms:created>
  <dcterms:modified xsi:type="dcterms:W3CDTF">2017-03-22T16:41:21Z</dcterms:modified>
</cp:coreProperties>
</file>