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9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6096000" cy="3651250"/>
  <p:notesSz cx="6096000" cy="365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84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1600" cy="182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452813" y="0"/>
            <a:ext cx="2641600" cy="182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2B85A-C038-407E-9A60-C6D203452D86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457200"/>
            <a:ext cx="2057400" cy="123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09600" y="1757363"/>
            <a:ext cx="4876800" cy="1438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3468688"/>
            <a:ext cx="2641600" cy="182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452813" y="3468688"/>
            <a:ext cx="2641600" cy="182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1A1A-270B-44EF-86AB-7D447739A4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30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D9776-E2AE-477C-82C1-5633BF16653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41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2107" y="299696"/>
            <a:ext cx="519813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5352" y="2044700"/>
            <a:ext cx="4271645" cy="912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5117" y="839787"/>
            <a:ext cx="2654522" cy="2409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42710" y="839787"/>
            <a:ext cx="2654522" cy="2409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107" y="299736"/>
            <a:ext cx="519813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408" y="1088136"/>
            <a:ext cx="5046345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4799" y="3395662"/>
            <a:ext cx="1952752" cy="182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5117" y="3395662"/>
            <a:ext cx="1403540" cy="182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93692" y="3395662"/>
            <a:ext cx="1403540" cy="182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3988" y="242412"/>
            <a:ext cx="5879553" cy="9168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(Disciplina: PC 01 ( Programação de Computadores I )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400" spc="-13" dirty="0"/>
              <a:t>Aula de </a:t>
            </a:r>
            <a:r>
              <a:rPr lang="pt-BR" sz="1400" spc="-13" dirty="0">
                <a:solidFill>
                  <a:srgbClr val="FF0000"/>
                </a:solidFill>
              </a:rPr>
              <a:t>JAVA</a:t>
            </a:r>
            <a:r>
              <a:rPr lang="pt-BR" sz="1400" spc="-13" dirty="0"/>
              <a:t>: </a:t>
            </a:r>
            <a:r>
              <a:rPr lang="pt-BR" sz="1400" spc="-10" dirty="0"/>
              <a:t>Capítulo:</a:t>
            </a:r>
            <a:r>
              <a:rPr lang="pt-BR" sz="1400" spc="-70" dirty="0"/>
              <a:t> </a:t>
            </a:r>
            <a:r>
              <a:rPr lang="pt-BR" sz="1400" spc="-20" dirty="0"/>
              <a:t>Estrutura</a:t>
            </a:r>
            <a:r>
              <a:rPr lang="pt-BR" sz="1400" spc="-85" dirty="0"/>
              <a:t> </a:t>
            </a:r>
            <a:r>
              <a:rPr lang="pt-BR" sz="1400" spc="-10" dirty="0"/>
              <a:t>condicional</a:t>
            </a:r>
            <a:br>
              <a:rPr lang="pt-BR" sz="1400" spc="-10" dirty="0"/>
            </a:br>
            <a:r>
              <a:rPr lang="pt-BR" sz="1400" spc="-13" dirty="0"/>
              <a:t/>
            </a:r>
            <a:br>
              <a:rPr lang="pt-BR" sz="1400" spc="-13" dirty="0"/>
            </a:br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2509825"/>
            <a:ext cx="4841823" cy="3747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450"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ETEC Professor Luiz Pires Barbosa</a:t>
            </a:r>
          </a:p>
          <a:p>
            <a:pPr marL="18450"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Prof°:William  Sarti José</a:t>
            </a:r>
          </a:p>
        </p:txBody>
      </p:sp>
      <p:sp>
        <p:nvSpPr>
          <p:cNvPr id="6" name="AutoShape 4" descr="ETEC Professor Luiz Pires Barbosa - Home | Facebook"/>
          <p:cNvSpPr>
            <a:spLocks noChangeAspect="1" noChangeArrowheads="1"/>
          </p:cNvSpPr>
          <p:nvPr/>
        </p:nvSpPr>
        <p:spPr bwMode="auto">
          <a:xfrm>
            <a:off x="153988" y="115094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Picture 6" descr="Etec Pedro D'Arcádia Neto - Assis/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524"/>
            <a:ext cx="6096000" cy="64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de ser uma imagem de texto que diz &quot;Etec Cândido Mot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524"/>
            <a:ext cx="1412070" cy="6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5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552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10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462" y="727893"/>
            <a:ext cx="1470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2993" y="2093849"/>
            <a:ext cx="1758950" cy="151130"/>
            <a:chOff x="482993" y="2093849"/>
            <a:chExt cx="1758950" cy="151130"/>
          </a:xfrm>
        </p:grpSpPr>
        <p:sp>
          <p:nvSpPr>
            <p:cNvPr id="5" name="object 5"/>
            <p:cNvSpPr/>
            <p:nvPr/>
          </p:nvSpPr>
          <p:spPr>
            <a:xfrm>
              <a:off x="486168" y="2098547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66" y="115347"/>
                  </a:lnTo>
                  <a:lnTo>
                    <a:pt x="300228" y="92582"/>
                  </a:lnTo>
                  <a:lnTo>
                    <a:pt x="296846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692" y="2097024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1229" y="77247"/>
                  </a:lnTo>
                  <a:lnTo>
                    <a:pt x="307847" y="92582"/>
                  </a:lnTo>
                  <a:lnTo>
                    <a:pt x="305609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9525" y="1702899"/>
            <a:ext cx="1833880" cy="7975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700" dirty="0">
                <a:latin typeface="Consolas"/>
                <a:cs typeface="Consolas"/>
              </a:rPr>
              <a:t>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&gt;</a:t>
            </a:r>
            <a:r>
              <a:rPr sz="1700" spc="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0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&amp;&amp;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!=</a:t>
            </a:r>
            <a:r>
              <a:rPr sz="1700" spc="5" dirty="0">
                <a:latin typeface="Consolas"/>
                <a:cs typeface="Consolas"/>
              </a:rPr>
              <a:t> </a:t>
            </a:r>
            <a:r>
              <a:rPr sz="1700" spc="-50" dirty="0">
                <a:latin typeface="Consolas"/>
                <a:cs typeface="Consolas"/>
              </a:rPr>
              <a:t>3</a:t>
            </a:r>
            <a:endParaRPr sz="1700">
              <a:latin typeface="Consolas"/>
              <a:cs typeface="Consolas"/>
            </a:endParaRPr>
          </a:p>
          <a:p>
            <a:pPr marL="222885">
              <a:lnSpc>
                <a:spcPct val="100000"/>
              </a:lnSpc>
              <a:spcBef>
                <a:spcPts val="940"/>
              </a:spcBef>
              <a:tabLst>
                <a:tab pos="136715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3814" y="1822136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7565" y="1321181"/>
            <a:ext cx="1937385" cy="151130"/>
            <a:chOff x="487565" y="1321181"/>
            <a:chExt cx="1937385" cy="151130"/>
          </a:xfrm>
        </p:grpSpPr>
        <p:sp>
          <p:nvSpPr>
            <p:cNvPr id="10" name="object 10"/>
            <p:cNvSpPr/>
            <p:nvPr/>
          </p:nvSpPr>
          <p:spPr>
            <a:xfrm>
              <a:off x="490740" y="1325879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09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3572" y="1324356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09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6796" y="921499"/>
            <a:ext cx="2195830" cy="80645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700" dirty="0">
                <a:latin typeface="Consolas"/>
                <a:cs typeface="Consolas"/>
              </a:rPr>
              <a:t>X</a:t>
            </a:r>
            <a:r>
              <a:rPr sz="1700" spc="2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&lt;=</a:t>
            </a:r>
            <a:r>
              <a:rPr sz="1700" spc="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20</a:t>
            </a:r>
            <a:r>
              <a:rPr sz="1700" spc="4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&amp;&amp;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X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10</a:t>
            </a:r>
            <a:endParaRPr sz="1700">
              <a:latin typeface="Consolas"/>
              <a:cs typeface="Consolas"/>
            </a:endParaRPr>
          </a:p>
          <a:p>
            <a:pPr marL="339725">
              <a:lnSpc>
                <a:spcPct val="100000"/>
              </a:lnSpc>
              <a:spcBef>
                <a:spcPts val="975"/>
              </a:spcBef>
              <a:tabLst>
                <a:tab pos="1663064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6639" y="1034210"/>
            <a:ext cx="1036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7890" y="2585690"/>
            <a:ext cx="1036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897" y="2881756"/>
            <a:ext cx="3254375" cy="151130"/>
            <a:chOff x="476897" y="2881756"/>
            <a:chExt cx="3254375" cy="151130"/>
          </a:xfrm>
        </p:grpSpPr>
        <p:sp>
          <p:nvSpPr>
            <p:cNvPr id="16" name="object 16"/>
            <p:cNvSpPr/>
            <p:nvPr/>
          </p:nvSpPr>
          <p:spPr>
            <a:xfrm>
              <a:off x="480072" y="2886456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242" y="27908"/>
                  </a:lnTo>
                  <a:lnTo>
                    <a:pt x="604837" y="50672"/>
                  </a:lnTo>
                  <a:lnTo>
                    <a:pt x="601003" y="66008"/>
                  </a:lnTo>
                  <a:lnTo>
                    <a:pt x="595883" y="71628"/>
                  </a:lnTo>
                  <a:lnTo>
                    <a:pt x="316992" y="71628"/>
                  </a:lnTo>
                  <a:lnTo>
                    <a:pt x="311872" y="77247"/>
                  </a:lnTo>
                  <a:lnTo>
                    <a:pt x="308038" y="92582"/>
                  </a:lnTo>
                  <a:lnTo>
                    <a:pt x="305633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2904" y="2884931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242" y="27908"/>
                  </a:lnTo>
                  <a:lnTo>
                    <a:pt x="604837" y="50672"/>
                  </a:lnTo>
                  <a:lnTo>
                    <a:pt x="601003" y="66008"/>
                  </a:lnTo>
                  <a:lnTo>
                    <a:pt x="595883" y="71628"/>
                  </a:lnTo>
                  <a:lnTo>
                    <a:pt x="316992" y="71628"/>
                  </a:lnTo>
                  <a:lnTo>
                    <a:pt x="311872" y="77247"/>
                  </a:lnTo>
                  <a:lnTo>
                    <a:pt x="308038" y="92582"/>
                  </a:lnTo>
                  <a:lnTo>
                    <a:pt x="305633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9640" y="2884931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29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1229" y="77247"/>
                  </a:lnTo>
                  <a:lnTo>
                    <a:pt x="307847" y="92582"/>
                  </a:lnTo>
                  <a:lnTo>
                    <a:pt x="305609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5296" y="2446857"/>
            <a:ext cx="3402965" cy="8413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700" dirty="0">
                <a:latin typeface="Consolas"/>
                <a:cs typeface="Consolas"/>
              </a:rPr>
              <a:t>X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&lt;=</a:t>
            </a:r>
            <a:r>
              <a:rPr sz="1700" spc="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20</a:t>
            </a:r>
            <a:r>
              <a:rPr sz="1700" spc="4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&amp;&amp;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X</a:t>
            </a:r>
            <a:r>
              <a:rPr sz="1700" spc="4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10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&amp;&amp;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X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!=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spc="-50" dirty="0">
                <a:latin typeface="Consolas"/>
                <a:cs typeface="Consolas"/>
              </a:rPr>
              <a:t>3</a:t>
            </a:r>
            <a:endParaRPr sz="1700">
              <a:latin typeface="Consolas"/>
              <a:cs typeface="Consolas"/>
            </a:endParaRPr>
          </a:p>
          <a:p>
            <a:pPr marL="40640" algn="ctr">
              <a:lnSpc>
                <a:spcPct val="100000"/>
              </a:lnSpc>
              <a:spcBef>
                <a:spcPts val="1125"/>
              </a:spcBef>
              <a:tabLst>
                <a:tab pos="1363980" algn="l"/>
                <a:tab pos="267906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3590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Tabela</a:t>
            </a:r>
            <a:r>
              <a:rPr spc="-90" dirty="0"/>
              <a:t> </a:t>
            </a:r>
            <a:r>
              <a:rPr spc="-10" dirty="0"/>
              <a:t>verdade</a:t>
            </a:r>
            <a:r>
              <a:rPr spc="-70" dirty="0"/>
              <a:t> </a:t>
            </a:r>
            <a:r>
              <a:rPr dirty="0"/>
              <a:t>do</a:t>
            </a:r>
            <a:r>
              <a:rPr spc="-110" dirty="0"/>
              <a:t> </a:t>
            </a:r>
            <a:r>
              <a:rPr spc="-10" dirty="0"/>
              <a:t>operador</a:t>
            </a:r>
            <a:r>
              <a:rPr spc="-55" dirty="0"/>
              <a:t> </a:t>
            </a:r>
            <a:r>
              <a:rPr spc="-25" dirty="0"/>
              <a:t>"E"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1464" y="1135380"/>
          <a:ext cx="2667632" cy="172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445134"/>
                <a:gridCol w="1777364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&amp;&amp;</a:t>
                      </a:r>
                      <a:r>
                        <a:rPr sz="1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V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601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Ideia</a:t>
            </a:r>
            <a:r>
              <a:rPr spc="-90" dirty="0"/>
              <a:t> </a:t>
            </a:r>
            <a:r>
              <a:rPr dirty="0"/>
              <a:t>por</a:t>
            </a:r>
            <a:r>
              <a:rPr spc="-80" dirty="0"/>
              <a:t> </a:t>
            </a:r>
            <a:r>
              <a:rPr spc="-10" dirty="0"/>
              <a:t>trás</a:t>
            </a:r>
            <a:r>
              <a:rPr spc="-85" dirty="0"/>
              <a:t> </a:t>
            </a:r>
            <a:r>
              <a:rPr dirty="0"/>
              <a:t>do</a:t>
            </a:r>
            <a:r>
              <a:rPr spc="-90" dirty="0"/>
              <a:t> </a:t>
            </a:r>
            <a:r>
              <a:rPr spc="-10" dirty="0"/>
              <a:t>operador</a:t>
            </a:r>
            <a:r>
              <a:rPr spc="-45" dirty="0"/>
              <a:t> </a:t>
            </a:r>
            <a:r>
              <a:rPr spc="-20" dirty="0"/>
              <a:t>"OU"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889488"/>
            <a:ext cx="3029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Você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estacionar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vaga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especial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7" y="1361060"/>
            <a:ext cx="2486660" cy="1301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idoso(a),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spc="-25" dirty="0">
                <a:latin typeface="Calibri"/>
                <a:cs typeface="Calibri"/>
              </a:rPr>
              <a:t>OU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pessoa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deficiência,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25" dirty="0">
                <a:latin typeface="Calibri"/>
                <a:cs typeface="Calibri"/>
              </a:rPr>
              <a:t>OU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gestante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77068" y="1618488"/>
            <a:ext cx="1824355" cy="908685"/>
            <a:chOff x="3877068" y="1618488"/>
            <a:chExt cx="1824355" cy="908685"/>
          </a:xfrm>
        </p:grpSpPr>
        <p:sp>
          <p:nvSpPr>
            <p:cNvPr id="6" name="object 6"/>
            <p:cNvSpPr/>
            <p:nvPr/>
          </p:nvSpPr>
          <p:spPr>
            <a:xfrm>
              <a:off x="3877068" y="1618488"/>
              <a:ext cx="1824355" cy="15240"/>
            </a:xfrm>
            <a:custGeom>
              <a:avLst/>
              <a:gdLst/>
              <a:ahLst/>
              <a:cxnLst/>
              <a:rect l="l" t="t" r="r" b="b"/>
              <a:pathLst>
                <a:path w="1824354" h="15239">
                  <a:moveTo>
                    <a:pt x="0" y="0"/>
                  </a:moveTo>
                  <a:lnTo>
                    <a:pt x="1824228" y="0"/>
                  </a:lnTo>
                  <a:lnTo>
                    <a:pt x="1824228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7068" y="1633728"/>
              <a:ext cx="1824355" cy="13970"/>
            </a:xfrm>
            <a:custGeom>
              <a:avLst/>
              <a:gdLst/>
              <a:ahLst/>
              <a:cxnLst/>
              <a:rect l="l" t="t" r="r" b="b"/>
              <a:pathLst>
                <a:path w="1824354" h="13969">
                  <a:moveTo>
                    <a:pt x="0" y="0"/>
                  </a:moveTo>
                  <a:lnTo>
                    <a:pt x="1824228" y="0"/>
                  </a:lnTo>
                  <a:lnTo>
                    <a:pt x="182422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7068" y="1647444"/>
              <a:ext cx="1824355" cy="56515"/>
            </a:xfrm>
            <a:custGeom>
              <a:avLst/>
              <a:gdLst/>
              <a:ahLst/>
              <a:cxnLst/>
              <a:rect l="l" t="t" r="r" b="b"/>
              <a:pathLst>
                <a:path w="1824354" h="56514">
                  <a:moveTo>
                    <a:pt x="1824228" y="15252"/>
                  </a:moveTo>
                  <a:lnTo>
                    <a:pt x="0" y="15252"/>
                  </a:lnTo>
                  <a:lnTo>
                    <a:pt x="0" y="56388"/>
                  </a:lnTo>
                  <a:lnTo>
                    <a:pt x="1824228" y="56388"/>
                  </a:lnTo>
                  <a:lnTo>
                    <a:pt x="1824228" y="15252"/>
                  </a:lnTo>
                  <a:close/>
                </a:path>
                <a:path w="1824354" h="56514">
                  <a:moveTo>
                    <a:pt x="182422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24228" y="15240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7068" y="1703832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0" y="0"/>
                  </a:moveTo>
                  <a:lnTo>
                    <a:pt x="1824228" y="0"/>
                  </a:lnTo>
                  <a:lnTo>
                    <a:pt x="1824228" y="42671"/>
                  </a:lnTo>
                  <a:lnTo>
                    <a:pt x="0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7068" y="1746517"/>
              <a:ext cx="1824355" cy="58419"/>
            </a:xfrm>
            <a:custGeom>
              <a:avLst/>
              <a:gdLst/>
              <a:ahLst/>
              <a:cxnLst/>
              <a:rect l="l" t="t" r="r" b="b"/>
              <a:pathLst>
                <a:path w="1824354" h="58419">
                  <a:moveTo>
                    <a:pt x="1824228" y="28956"/>
                  </a:moveTo>
                  <a:lnTo>
                    <a:pt x="0" y="28956"/>
                  </a:lnTo>
                  <a:lnTo>
                    <a:pt x="0" y="57899"/>
                  </a:lnTo>
                  <a:lnTo>
                    <a:pt x="1824228" y="57899"/>
                  </a:lnTo>
                  <a:lnTo>
                    <a:pt x="1824228" y="28956"/>
                  </a:lnTo>
                  <a:close/>
                </a:path>
                <a:path w="1824354" h="58419">
                  <a:moveTo>
                    <a:pt x="1824228" y="15240"/>
                  </a:moveTo>
                  <a:lnTo>
                    <a:pt x="0" y="15240"/>
                  </a:lnTo>
                  <a:lnTo>
                    <a:pt x="0" y="28943"/>
                  </a:lnTo>
                  <a:lnTo>
                    <a:pt x="1824228" y="28943"/>
                  </a:lnTo>
                  <a:lnTo>
                    <a:pt x="1824228" y="15240"/>
                  </a:lnTo>
                  <a:close/>
                </a:path>
                <a:path w="1824354" h="58419">
                  <a:moveTo>
                    <a:pt x="1824228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1824228" y="15227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7068" y="1804416"/>
              <a:ext cx="1824355" cy="13970"/>
            </a:xfrm>
            <a:custGeom>
              <a:avLst/>
              <a:gdLst/>
              <a:ahLst/>
              <a:cxnLst/>
              <a:rect l="l" t="t" r="r" b="b"/>
              <a:pathLst>
                <a:path w="1824354" h="13969">
                  <a:moveTo>
                    <a:pt x="0" y="0"/>
                  </a:moveTo>
                  <a:lnTo>
                    <a:pt x="1824228" y="0"/>
                  </a:lnTo>
                  <a:lnTo>
                    <a:pt x="182422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77068" y="1818132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182422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42672"/>
                  </a:lnTo>
                  <a:lnTo>
                    <a:pt x="1824228" y="42672"/>
                  </a:lnTo>
                  <a:lnTo>
                    <a:pt x="1824228" y="13716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7068" y="1860804"/>
              <a:ext cx="1824355" cy="13970"/>
            </a:xfrm>
            <a:custGeom>
              <a:avLst/>
              <a:gdLst/>
              <a:ahLst/>
              <a:cxnLst/>
              <a:rect l="l" t="t" r="r" b="b"/>
              <a:pathLst>
                <a:path w="1824354" h="13969">
                  <a:moveTo>
                    <a:pt x="0" y="0"/>
                  </a:moveTo>
                  <a:lnTo>
                    <a:pt x="1824228" y="0"/>
                  </a:lnTo>
                  <a:lnTo>
                    <a:pt x="182422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7068" y="1874533"/>
              <a:ext cx="1824355" cy="56515"/>
            </a:xfrm>
            <a:custGeom>
              <a:avLst/>
              <a:gdLst/>
              <a:ahLst/>
              <a:cxnLst/>
              <a:rect l="l" t="t" r="r" b="b"/>
              <a:pathLst>
                <a:path w="1824354" h="56514">
                  <a:moveTo>
                    <a:pt x="1824228" y="15240"/>
                  </a:moveTo>
                  <a:lnTo>
                    <a:pt x="0" y="15240"/>
                  </a:lnTo>
                  <a:lnTo>
                    <a:pt x="0" y="56375"/>
                  </a:lnTo>
                  <a:lnTo>
                    <a:pt x="1824228" y="56375"/>
                  </a:lnTo>
                  <a:lnTo>
                    <a:pt x="1824228" y="15240"/>
                  </a:lnTo>
                  <a:close/>
                </a:path>
                <a:path w="1824354" h="56514">
                  <a:moveTo>
                    <a:pt x="1824228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1824228" y="15227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7068" y="1930908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0" y="0"/>
                  </a:moveTo>
                  <a:lnTo>
                    <a:pt x="1824228" y="0"/>
                  </a:lnTo>
                  <a:lnTo>
                    <a:pt x="1824228" y="42671"/>
                  </a:lnTo>
                  <a:lnTo>
                    <a:pt x="0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7068" y="1973580"/>
              <a:ext cx="1824355" cy="58419"/>
            </a:xfrm>
            <a:custGeom>
              <a:avLst/>
              <a:gdLst/>
              <a:ahLst/>
              <a:cxnLst/>
              <a:rect l="l" t="t" r="r" b="b"/>
              <a:pathLst>
                <a:path w="1824354" h="58419">
                  <a:moveTo>
                    <a:pt x="1824228" y="28968"/>
                  </a:moveTo>
                  <a:lnTo>
                    <a:pt x="0" y="28968"/>
                  </a:lnTo>
                  <a:lnTo>
                    <a:pt x="0" y="57912"/>
                  </a:lnTo>
                  <a:lnTo>
                    <a:pt x="1824228" y="57912"/>
                  </a:lnTo>
                  <a:lnTo>
                    <a:pt x="1824228" y="28968"/>
                  </a:lnTo>
                  <a:close/>
                </a:path>
                <a:path w="1824354" h="58419">
                  <a:moveTo>
                    <a:pt x="1824228" y="15252"/>
                  </a:moveTo>
                  <a:lnTo>
                    <a:pt x="0" y="15252"/>
                  </a:lnTo>
                  <a:lnTo>
                    <a:pt x="0" y="28956"/>
                  </a:lnTo>
                  <a:lnTo>
                    <a:pt x="1824228" y="28956"/>
                  </a:lnTo>
                  <a:lnTo>
                    <a:pt x="1824228" y="15252"/>
                  </a:lnTo>
                  <a:close/>
                </a:path>
                <a:path w="1824354" h="58419">
                  <a:moveTo>
                    <a:pt x="182422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24228" y="15240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77068" y="2031492"/>
              <a:ext cx="1824355" cy="13970"/>
            </a:xfrm>
            <a:custGeom>
              <a:avLst/>
              <a:gdLst/>
              <a:ahLst/>
              <a:cxnLst/>
              <a:rect l="l" t="t" r="r" b="b"/>
              <a:pathLst>
                <a:path w="1824354" h="13969">
                  <a:moveTo>
                    <a:pt x="0" y="0"/>
                  </a:moveTo>
                  <a:lnTo>
                    <a:pt x="1824228" y="0"/>
                  </a:lnTo>
                  <a:lnTo>
                    <a:pt x="182422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7068" y="2045221"/>
              <a:ext cx="1824355" cy="38100"/>
            </a:xfrm>
            <a:custGeom>
              <a:avLst/>
              <a:gdLst/>
              <a:ahLst/>
              <a:cxnLst/>
              <a:rect l="l" t="t" r="r" b="b"/>
              <a:pathLst>
                <a:path w="1824354" h="38100">
                  <a:moveTo>
                    <a:pt x="1824228" y="13716"/>
                  </a:moveTo>
                  <a:lnTo>
                    <a:pt x="0" y="13716"/>
                  </a:lnTo>
                  <a:lnTo>
                    <a:pt x="0" y="38087"/>
                  </a:lnTo>
                  <a:lnTo>
                    <a:pt x="1824228" y="38087"/>
                  </a:lnTo>
                  <a:lnTo>
                    <a:pt x="1824228" y="13716"/>
                  </a:lnTo>
                  <a:close/>
                </a:path>
                <a:path w="1824354" h="38100">
                  <a:moveTo>
                    <a:pt x="1824228" y="0"/>
                  </a:moveTo>
                  <a:lnTo>
                    <a:pt x="0" y="0"/>
                  </a:lnTo>
                  <a:lnTo>
                    <a:pt x="0" y="13703"/>
                  </a:lnTo>
                  <a:lnTo>
                    <a:pt x="1824228" y="13703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7068" y="2083321"/>
              <a:ext cx="1824355" cy="38100"/>
            </a:xfrm>
            <a:custGeom>
              <a:avLst/>
              <a:gdLst/>
              <a:ahLst/>
              <a:cxnLst/>
              <a:rect l="l" t="t" r="r" b="b"/>
              <a:pathLst>
                <a:path w="1824354" h="38100">
                  <a:moveTo>
                    <a:pt x="1824228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0" y="38087"/>
                  </a:lnTo>
                  <a:lnTo>
                    <a:pt x="1824228" y="38087"/>
                  </a:lnTo>
                  <a:lnTo>
                    <a:pt x="1824228" y="18275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77068" y="2121408"/>
              <a:ext cx="1824355" cy="22860"/>
            </a:xfrm>
            <a:custGeom>
              <a:avLst/>
              <a:gdLst/>
              <a:ahLst/>
              <a:cxnLst/>
              <a:rect l="l" t="t" r="r" b="b"/>
              <a:pathLst>
                <a:path w="1824354" h="22860">
                  <a:moveTo>
                    <a:pt x="0" y="0"/>
                  </a:moveTo>
                  <a:lnTo>
                    <a:pt x="1824228" y="0"/>
                  </a:lnTo>
                  <a:lnTo>
                    <a:pt x="1824228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7068" y="2144281"/>
              <a:ext cx="1824355" cy="52069"/>
            </a:xfrm>
            <a:custGeom>
              <a:avLst/>
              <a:gdLst/>
              <a:ahLst/>
              <a:cxnLst/>
              <a:rect l="l" t="t" r="r" b="b"/>
              <a:pathLst>
                <a:path w="1824354" h="52069">
                  <a:moveTo>
                    <a:pt x="1824228" y="28956"/>
                  </a:moveTo>
                  <a:lnTo>
                    <a:pt x="0" y="28956"/>
                  </a:lnTo>
                  <a:lnTo>
                    <a:pt x="0" y="51803"/>
                  </a:lnTo>
                  <a:lnTo>
                    <a:pt x="1824228" y="51803"/>
                  </a:lnTo>
                  <a:lnTo>
                    <a:pt x="1824228" y="28956"/>
                  </a:lnTo>
                  <a:close/>
                </a:path>
                <a:path w="1824354" h="52069">
                  <a:moveTo>
                    <a:pt x="1824228" y="13716"/>
                  </a:moveTo>
                  <a:lnTo>
                    <a:pt x="0" y="13716"/>
                  </a:lnTo>
                  <a:lnTo>
                    <a:pt x="0" y="28943"/>
                  </a:lnTo>
                  <a:lnTo>
                    <a:pt x="1824228" y="28943"/>
                  </a:lnTo>
                  <a:lnTo>
                    <a:pt x="1824228" y="13716"/>
                  </a:lnTo>
                  <a:close/>
                </a:path>
                <a:path w="1824354" h="52069">
                  <a:moveTo>
                    <a:pt x="1824228" y="0"/>
                  </a:moveTo>
                  <a:lnTo>
                    <a:pt x="0" y="0"/>
                  </a:lnTo>
                  <a:lnTo>
                    <a:pt x="0" y="13703"/>
                  </a:lnTo>
                  <a:lnTo>
                    <a:pt x="1824228" y="13703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7068" y="2196097"/>
              <a:ext cx="1824355" cy="38100"/>
            </a:xfrm>
            <a:custGeom>
              <a:avLst/>
              <a:gdLst/>
              <a:ahLst/>
              <a:cxnLst/>
              <a:rect l="l" t="t" r="r" b="b"/>
              <a:pathLst>
                <a:path w="1824354" h="38100">
                  <a:moveTo>
                    <a:pt x="1824228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0" y="38087"/>
                  </a:lnTo>
                  <a:lnTo>
                    <a:pt x="1824228" y="38087"/>
                  </a:lnTo>
                  <a:lnTo>
                    <a:pt x="1824228" y="19799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7068" y="2234197"/>
              <a:ext cx="1824355" cy="52069"/>
            </a:xfrm>
            <a:custGeom>
              <a:avLst/>
              <a:gdLst/>
              <a:ahLst/>
              <a:cxnLst/>
              <a:rect l="l" t="t" r="r" b="b"/>
              <a:pathLst>
                <a:path w="1824354" h="52069">
                  <a:moveTo>
                    <a:pt x="1824228" y="24384"/>
                  </a:moveTo>
                  <a:lnTo>
                    <a:pt x="0" y="24384"/>
                  </a:lnTo>
                  <a:lnTo>
                    <a:pt x="0" y="51803"/>
                  </a:lnTo>
                  <a:lnTo>
                    <a:pt x="1824228" y="51803"/>
                  </a:lnTo>
                  <a:lnTo>
                    <a:pt x="1824228" y="24384"/>
                  </a:lnTo>
                  <a:close/>
                </a:path>
                <a:path w="1824354" h="52069">
                  <a:moveTo>
                    <a:pt x="1824228" y="0"/>
                  </a:moveTo>
                  <a:lnTo>
                    <a:pt x="0" y="0"/>
                  </a:lnTo>
                  <a:lnTo>
                    <a:pt x="0" y="24371"/>
                  </a:lnTo>
                  <a:lnTo>
                    <a:pt x="1824228" y="24371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77068" y="2286013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1824228" y="24384"/>
                  </a:moveTo>
                  <a:lnTo>
                    <a:pt x="0" y="24384"/>
                  </a:lnTo>
                  <a:lnTo>
                    <a:pt x="0" y="42659"/>
                  </a:lnTo>
                  <a:lnTo>
                    <a:pt x="1824228" y="42659"/>
                  </a:lnTo>
                  <a:lnTo>
                    <a:pt x="1824228" y="24384"/>
                  </a:lnTo>
                  <a:close/>
                </a:path>
                <a:path w="1824354" h="43180">
                  <a:moveTo>
                    <a:pt x="1824228" y="0"/>
                  </a:moveTo>
                  <a:lnTo>
                    <a:pt x="0" y="0"/>
                  </a:lnTo>
                  <a:lnTo>
                    <a:pt x="0" y="24371"/>
                  </a:lnTo>
                  <a:lnTo>
                    <a:pt x="1824228" y="24371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77068" y="2328672"/>
              <a:ext cx="1824355" cy="18415"/>
            </a:xfrm>
            <a:custGeom>
              <a:avLst/>
              <a:gdLst/>
              <a:ahLst/>
              <a:cxnLst/>
              <a:rect l="l" t="t" r="r" b="b"/>
              <a:pathLst>
                <a:path w="1824354" h="18414">
                  <a:moveTo>
                    <a:pt x="0" y="0"/>
                  </a:moveTo>
                  <a:lnTo>
                    <a:pt x="1824228" y="0"/>
                  </a:lnTo>
                  <a:lnTo>
                    <a:pt x="1824228" y="18287"/>
                  </a:lnTo>
                  <a:lnTo>
                    <a:pt x="0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77068" y="2346973"/>
              <a:ext cx="1824355" cy="38100"/>
            </a:xfrm>
            <a:custGeom>
              <a:avLst/>
              <a:gdLst/>
              <a:ahLst/>
              <a:cxnLst/>
              <a:rect l="l" t="t" r="r" b="b"/>
              <a:pathLst>
                <a:path w="1824354" h="38100">
                  <a:moveTo>
                    <a:pt x="1824228" y="19812"/>
                  </a:moveTo>
                  <a:lnTo>
                    <a:pt x="0" y="19812"/>
                  </a:lnTo>
                  <a:lnTo>
                    <a:pt x="0" y="38087"/>
                  </a:lnTo>
                  <a:lnTo>
                    <a:pt x="1824228" y="38087"/>
                  </a:lnTo>
                  <a:lnTo>
                    <a:pt x="1824228" y="19812"/>
                  </a:lnTo>
                  <a:close/>
                </a:path>
                <a:path w="1824354" h="38100">
                  <a:moveTo>
                    <a:pt x="1824228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1824228" y="19799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77068" y="2385073"/>
              <a:ext cx="1824355" cy="43180"/>
            </a:xfrm>
            <a:custGeom>
              <a:avLst/>
              <a:gdLst/>
              <a:ahLst/>
              <a:cxnLst/>
              <a:rect l="l" t="t" r="r" b="b"/>
              <a:pathLst>
                <a:path w="1824354" h="43180">
                  <a:moveTo>
                    <a:pt x="1824228" y="19812"/>
                  </a:moveTo>
                  <a:lnTo>
                    <a:pt x="0" y="19812"/>
                  </a:lnTo>
                  <a:lnTo>
                    <a:pt x="0" y="42659"/>
                  </a:lnTo>
                  <a:lnTo>
                    <a:pt x="1824228" y="42659"/>
                  </a:lnTo>
                  <a:lnTo>
                    <a:pt x="1824228" y="19812"/>
                  </a:lnTo>
                  <a:close/>
                </a:path>
                <a:path w="1824354" h="43180">
                  <a:moveTo>
                    <a:pt x="1824228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1824228" y="19799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77068" y="2427732"/>
              <a:ext cx="1824355" cy="52069"/>
            </a:xfrm>
            <a:custGeom>
              <a:avLst/>
              <a:gdLst/>
              <a:ahLst/>
              <a:cxnLst/>
              <a:rect l="l" t="t" r="r" b="b"/>
              <a:pathLst>
                <a:path w="1824354" h="52069">
                  <a:moveTo>
                    <a:pt x="1824228" y="28968"/>
                  </a:moveTo>
                  <a:lnTo>
                    <a:pt x="0" y="28968"/>
                  </a:lnTo>
                  <a:lnTo>
                    <a:pt x="0" y="51816"/>
                  </a:lnTo>
                  <a:lnTo>
                    <a:pt x="1824228" y="51816"/>
                  </a:lnTo>
                  <a:lnTo>
                    <a:pt x="1824228" y="28968"/>
                  </a:lnTo>
                  <a:close/>
                </a:path>
                <a:path w="1824354" h="52069">
                  <a:moveTo>
                    <a:pt x="1824228" y="15252"/>
                  </a:moveTo>
                  <a:lnTo>
                    <a:pt x="0" y="15252"/>
                  </a:lnTo>
                  <a:lnTo>
                    <a:pt x="0" y="28956"/>
                  </a:lnTo>
                  <a:lnTo>
                    <a:pt x="1824228" y="28956"/>
                  </a:lnTo>
                  <a:lnTo>
                    <a:pt x="1824228" y="15252"/>
                  </a:lnTo>
                  <a:close/>
                </a:path>
                <a:path w="1824354" h="52069">
                  <a:moveTo>
                    <a:pt x="182422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824228" y="15240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7068" y="2479548"/>
              <a:ext cx="1824355" cy="20320"/>
            </a:xfrm>
            <a:custGeom>
              <a:avLst/>
              <a:gdLst/>
              <a:ahLst/>
              <a:cxnLst/>
              <a:rect l="l" t="t" r="r" b="b"/>
              <a:pathLst>
                <a:path w="1824354" h="20319">
                  <a:moveTo>
                    <a:pt x="0" y="0"/>
                  </a:moveTo>
                  <a:lnTo>
                    <a:pt x="1824228" y="0"/>
                  </a:lnTo>
                  <a:lnTo>
                    <a:pt x="1824228" y="19811"/>
                  </a:lnTo>
                  <a:lnTo>
                    <a:pt x="0" y="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77068" y="2499373"/>
              <a:ext cx="1824355" cy="27940"/>
            </a:xfrm>
            <a:custGeom>
              <a:avLst/>
              <a:gdLst/>
              <a:ahLst/>
              <a:cxnLst/>
              <a:rect l="l" t="t" r="r" b="b"/>
              <a:pathLst>
                <a:path w="1824354" h="27939">
                  <a:moveTo>
                    <a:pt x="1824228" y="0"/>
                  </a:moveTo>
                  <a:lnTo>
                    <a:pt x="0" y="0"/>
                  </a:lnTo>
                  <a:lnTo>
                    <a:pt x="0" y="18275"/>
                  </a:lnTo>
                  <a:lnTo>
                    <a:pt x="0" y="27419"/>
                  </a:lnTo>
                  <a:lnTo>
                    <a:pt x="1824228" y="27419"/>
                  </a:lnTo>
                  <a:lnTo>
                    <a:pt x="1824228" y="18275"/>
                  </a:lnTo>
                  <a:lnTo>
                    <a:pt x="182422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77068" y="1618488"/>
            <a:ext cx="1824355" cy="90868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2710" marR="88900" algn="ctr">
              <a:lnSpc>
                <a:spcPct val="100800"/>
              </a:lnSpc>
              <a:spcBef>
                <a:spcPts val="65"/>
              </a:spcBef>
            </a:pPr>
            <a:r>
              <a:rPr sz="1850" b="1" dirty="0">
                <a:latin typeface="Calibri"/>
                <a:cs typeface="Calibri"/>
              </a:rPr>
              <a:t>Pelo</a:t>
            </a:r>
            <a:r>
              <a:rPr sz="1850" b="1" spc="2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menos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uma </a:t>
            </a:r>
            <a:r>
              <a:rPr sz="1850" b="1" dirty="0">
                <a:latin typeface="Calibri"/>
                <a:cs typeface="Calibri"/>
              </a:rPr>
              <a:t>condição</a:t>
            </a:r>
            <a:r>
              <a:rPr sz="1850" b="1" spc="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deve </a:t>
            </a:r>
            <a:r>
              <a:rPr sz="1850" b="1" dirty="0">
                <a:latin typeface="Calibri"/>
                <a:cs typeface="Calibri"/>
              </a:rPr>
              <a:t>ser</a:t>
            </a:r>
            <a:r>
              <a:rPr sz="1850" b="1" spc="1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verdadeira!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3552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10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462" y="727959"/>
            <a:ext cx="1470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7961" y="1935353"/>
            <a:ext cx="1757680" cy="149860"/>
            <a:chOff x="607961" y="1935353"/>
            <a:chExt cx="1757680" cy="149860"/>
          </a:xfrm>
        </p:grpSpPr>
        <p:sp>
          <p:nvSpPr>
            <p:cNvPr id="5" name="object 5"/>
            <p:cNvSpPr/>
            <p:nvPr/>
          </p:nvSpPr>
          <p:spPr>
            <a:xfrm>
              <a:off x="611136" y="1938528"/>
              <a:ext cx="607060" cy="143510"/>
            </a:xfrm>
            <a:custGeom>
              <a:avLst/>
              <a:gdLst/>
              <a:ahLst/>
              <a:cxnLst/>
              <a:rect l="l" t="t" r="r" b="b"/>
              <a:pathLst>
                <a:path w="607060" h="143510">
                  <a:moveTo>
                    <a:pt x="606551" y="0"/>
                  </a:moveTo>
                  <a:lnTo>
                    <a:pt x="605718" y="27908"/>
                  </a:lnTo>
                  <a:lnTo>
                    <a:pt x="603313" y="50672"/>
                  </a:lnTo>
                  <a:lnTo>
                    <a:pt x="599479" y="66008"/>
                  </a:lnTo>
                  <a:lnTo>
                    <a:pt x="594359" y="71628"/>
                  </a:lnTo>
                  <a:lnTo>
                    <a:pt x="315468" y="71628"/>
                  </a:lnTo>
                  <a:lnTo>
                    <a:pt x="310348" y="77247"/>
                  </a:lnTo>
                  <a:lnTo>
                    <a:pt x="306514" y="92582"/>
                  </a:lnTo>
                  <a:lnTo>
                    <a:pt x="304109" y="115347"/>
                  </a:lnTo>
                  <a:lnTo>
                    <a:pt x="303275" y="143256"/>
                  </a:lnTo>
                  <a:lnTo>
                    <a:pt x="302228" y="115347"/>
                  </a:lnTo>
                  <a:lnTo>
                    <a:pt x="299466" y="92582"/>
                  </a:lnTo>
                  <a:lnTo>
                    <a:pt x="295560" y="77247"/>
                  </a:lnTo>
                  <a:lnTo>
                    <a:pt x="291084" y="71628"/>
                  </a:lnTo>
                  <a:lnTo>
                    <a:pt x="10667" y="71628"/>
                  </a:lnTo>
                  <a:lnTo>
                    <a:pt x="6429" y="66008"/>
                  </a:lnTo>
                  <a:lnTo>
                    <a:pt x="3047" y="50673"/>
                  </a:lnTo>
                  <a:lnTo>
                    <a:pt x="809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5660" y="1938528"/>
              <a:ext cx="607060" cy="142240"/>
            </a:xfrm>
            <a:custGeom>
              <a:avLst/>
              <a:gdLst/>
              <a:ahLst/>
              <a:cxnLst/>
              <a:rect l="l" t="t" r="r" b="b"/>
              <a:pathLst>
                <a:path w="607060" h="142239">
                  <a:moveTo>
                    <a:pt x="606551" y="0"/>
                  </a:moveTo>
                  <a:lnTo>
                    <a:pt x="605742" y="27027"/>
                  </a:lnTo>
                  <a:lnTo>
                    <a:pt x="603503" y="49339"/>
                  </a:lnTo>
                  <a:lnTo>
                    <a:pt x="600122" y="64508"/>
                  </a:lnTo>
                  <a:lnTo>
                    <a:pt x="595883" y="70104"/>
                  </a:lnTo>
                  <a:lnTo>
                    <a:pt x="315468" y="70104"/>
                  </a:lnTo>
                  <a:lnTo>
                    <a:pt x="310991" y="75723"/>
                  </a:lnTo>
                  <a:lnTo>
                    <a:pt x="307085" y="91059"/>
                  </a:lnTo>
                  <a:lnTo>
                    <a:pt x="304323" y="113823"/>
                  </a:lnTo>
                  <a:lnTo>
                    <a:pt x="303275" y="141732"/>
                  </a:lnTo>
                  <a:lnTo>
                    <a:pt x="302442" y="113823"/>
                  </a:lnTo>
                  <a:lnTo>
                    <a:pt x="300037" y="91059"/>
                  </a:lnTo>
                  <a:lnTo>
                    <a:pt x="296203" y="75723"/>
                  </a:lnTo>
                  <a:lnTo>
                    <a:pt x="291084" y="70104"/>
                  </a:lnTo>
                  <a:lnTo>
                    <a:pt x="12191" y="70104"/>
                  </a:lnTo>
                  <a:lnTo>
                    <a:pt x="7072" y="64508"/>
                  </a:lnTo>
                  <a:lnTo>
                    <a:pt x="3238" y="49339"/>
                  </a:lnTo>
                  <a:lnTo>
                    <a:pt x="833" y="27027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76987" y="1662112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741" y="991644"/>
            <a:ext cx="219583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latin typeface="Consolas"/>
                <a:cs typeface="Consolas"/>
              </a:rPr>
              <a:t>X</a:t>
            </a:r>
            <a:r>
              <a:rPr sz="1700" spc="2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10</a:t>
            </a:r>
            <a:r>
              <a:rPr sz="1700" spc="4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||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X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&lt;=</a:t>
            </a:r>
            <a:r>
              <a:rPr sz="1700" spc="25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20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485" y="1280033"/>
            <a:ext cx="1936114" cy="151130"/>
            <a:chOff x="609485" y="1280033"/>
            <a:chExt cx="1936114" cy="151130"/>
          </a:xfrm>
        </p:grpSpPr>
        <p:sp>
          <p:nvSpPr>
            <p:cNvPr id="10" name="object 10"/>
            <p:cNvSpPr/>
            <p:nvPr/>
          </p:nvSpPr>
          <p:spPr>
            <a:xfrm>
              <a:off x="612660" y="1284732"/>
              <a:ext cx="607060" cy="143510"/>
            </a:xfrm>
            <a:custGeom>
              <a:avLst/>
              <a:gdLst/>
              <a:ahLst/>
              <a:cxnLst/>
              <a:rect l="l" t="t" r="r" b="b"/>
              <a:pathLst>
                <a:path w="607060" h="143509">
                  <a:moveTo>
                    <a:pt x="606551" y="0"/>
                  </a:moveTo>
                  <a:lnTo>
                    <a:pt x="605742" y="27908"/>
                  </a:lnTo>
                  <a:lnTo>
                    <a:pt x="603503" y="50672"/>
                  </a:lnTo>
                  <a:lnTo>
                    <a:pt x="600122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0667" y="71628"/>
                  </a:lnTo>
                  <a:lnTo>
                    <a:pt x="6429" y="66008"/>
                  </a:lnTo>
                  <a:lnTo>
                    <a:pt x="3047" y="50673"/>
                  </a:lnTo>
                  <a:lnTo>
                    <a:pt x="809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5492" y="1283208"/>
              <a:ext cx="607060" cy="143510"/>
            </a:xfrm>
            <a:custGeom>
              <a:avLst/>
              <a:gdLst/>
              <a:ahLst/>
              <a:cxnLst/>
              <a:rect l="l" t="t" r="r" b="b"/>
              <a:pathLst>
                <a:path w="607060" h="143509">
                  <a:moveTo>
                    <a:pt x="606551" y="0"/>
                  </a:moveTo>
                  <a:lnTo>
                    <a:pt x="605742" y="27908"/>
                  </a:lnTo>
                  <a:lnTo>
                    <a:pt x="603503" y="50672"/>
                  </a:lnTo>
                  <a:lnTo>
                    <a:pt x="600122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348" y="77247"/>
                  </a:lnTo>
                  <a:lnTo>
                    <a:pt x="306514" y="92582"/>
                  </a:lnTo>
                  <a:lnTo>
                    <a:pt x="304109" y="115347"/>
                  </a:lnTo>
                  <a:lnTo>
                    <a:pt x="303275" y="143256"/>
                  </a:lnTo>
                  <a:lnTo>
                    <a:pt x="302228" y="115347"/>
                  </a:lnTo>
                  <a:lnTo>
                    <a:pt x="299466" y="92582"/>
                  </a:lnTo>
                  <a:lnTo>
                    <a:pt x="295560" y="77247"/>
                  </a:lnTo>
                  <a:lnTo>
                    <a:pt x="291084" y="71628"/>
                  </a:lnTo>
                  <a:lnTo>
                    <a:pt x="10667" y="71628"/>
                  </a:lnTo>
                  <a:lnTo>
                    <a:pt x="6429" y="66008"/>
                  </a:lnTo>
                  <a:lnTo>
                    <a:pt x="3047" y="50673"/>
                  </a:lnTo>
                  <a:lnTo>
                    <a:pt x="809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9794" y="1375707"/>
            <a:ext cx="1833880" cy="9664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8915">
              <a:lnSpc>
                <a:spcPts val="2200"/>
              </a:lnSpc>
              <a:spcBef>
                <a:spcPts val="120"/>
              </a:spcBef>
              <a:tabLst>
                <a:tab pos="1531620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</a:pPr>
            <a:r>
              <a:rPr sz="1700" dirty="0">
                <a:latin typeface="Consolas"/>
                <a:cs typeface="Consolas"/>
              </a:rPr>
              <a:t>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&gt;</a:t>
            </a:r>
            <a:r>
              <a:rPr sz="1700" spc="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0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||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!=</a:t>
            </a:r>
            <a:r>
              <a:rPr sz="1700" spc="5" dirty="0">
                <a:latin typeface="Consolas"/>
                <a:cs typeface="Consolas"/>
              </a:rPr>
              <a:t> </a:t>
            </a:r>
            <a:r>
              <a:rPr sz="1700" spc="-50" dirty="0">
                <a:latin typeface="Consolas"/>
                <a:cs typeface="Consolas"/>
              </a:rPr>
              <a:t>3</a:t>
            </a:r>
            <a:endParaRPr sz="1700">
              <a:latin typeface="Consolas"/>
              <a:cs typeface="Consolas"/>
            </a:endParaRPr>
          </a:p>
          <a:p>
            <a:pPr marL="207645">
              <a:lnSpc>
                <a:spcPct val="100000"/>
              </a:lnSpc>
              <a:spcBef>
                <a:spcPts val="945"/>
              </a:spcBef>
              <a:tabLst>
                <a:tab pos="135191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8570" y="993173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2449" y="2732405"/>
            <a:ext cx="3021330" cy="151130"/>
            <a:chOff x="702449" y="2732405"/>
            <a:chExt cx="3021330" cy="151130"/>
          </a:xfrm>
        </p:grpSpPr>
        <p:sp>
          <p:nvSpPr>
            <p:cNvPr id="15" name="object 15"/>
            <p:cNvSpPr/>
            <p:nvPr/>
          </p:nvSpPr>
          <p:spPr>
            <a:xfrm>
              <a:off x="705624" y="2737104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1229" y="77247"/>
                  </a:lnTo>
                  <a:lnTo>
                    <a:pt x="307847" y="92582"/>
                  </a:lnTo>
                  <a:lnTo>
                    <a:pt x="305609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2632" y="2735580"/>
              <a:ext cx="608330" cy="143510"/>
            </a:xfrm>
            <a:custGeom>
              <a:avLst/>
              <a:gdLst/>
              <a:ahLst/>
              <a:cxnLst/>
              <a:rect l="l" t="t" r="r" b="b"/>
              <a:pathLst>
                <a:path w="608330" h="143510">
                  <a:moveTo>
                    <a:pt x="608076" y="0"/>
                  </a:moveTo>
                  <a:lnTo>
                    <a:pt x="607028" y="27908"/>
                  </a:lnTo>
                  <a:lnTo>
                    <a:pt x="604266" y="50672"/>
                  </a:lnTo>
                  <a:lnTo>
                    <a:pt x="600360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1229" y="77247"/>
                  </a:lnTo>
                  <a:lnTo>
                    <a:pt x="307847" y="92582"/>
                  </a:lnTo>
                  <a:lnTo>
                    <a:pt x="305609" y="115347"/>
                  </a:lnTo>
                  <a:lnTo>
                    <a:pt x="304799" y="143256"/>
                  </a:lnTo>
                  <a:lnTo>
                    <a:pt x="303752" y="115347"/>
                  </a:lnTo>
                  <a:lnTo>
                    <a:pt x="300990" y="92582"/>
                  </a:lnTo>
                  <a:lnTo>
                    <a:pt x="297084" y="77247"/>
                  </a:lnTo>
                  <a:lnTo>
                    <a:pt x="292608" y="71628"/>
                  </a:lnTo>
                  <a:lnTo>
                    <a:pt x="12191" y="71628"/>
                  </a:lnTo>
                  <a:lnTo>
                    <a:pt x="7715" y="66008"/>
                  </a:lnTo>
                  <a:lnTo>
                    <a:pt x="3809" y="50673"/>
                  </a:lnTo>
                  <a:lnTo>
                    <a:pt x="1047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13544" y="2735580"/>
              <a:ext cx="607060" cy="143510"/>
            </a:xfrm>
            <a:custGeom>
              <a:avLst/>
              <a:gdLst/>
              <a:ahLst/>
              <a:cxnLst/>
              <a:rect l="l" t="t" r="r" b="b"/>
              <a:pathLst>
                <a:path w="607060" h="143510">
                  <a:moveTo>
                    <a:pt x="606551" y="0"/>
                  </a:moveTo>
                  <a:lnTo>
                    <a:pt x="605742" y="27908"/>
                  </a:lnTo>
                  <a:lnTo>
                    <a:pt x="603503" y="50672"/>
                  </a:lnTo>
                  <a:lnTo>
                    <a:pt x="600122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2794" y="2341326"/>
            <a:ext cx="3161665" cy="7975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1700" dirty="0">
                <a:latin typeface="Consolas"/>
                <a:cs typeface="Consolas"/>
              </a:rPr>
              <a:t>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&lt;=</a:t>
            </a:r>
            <a:r>
              <a:rPr sz="1700" spc="1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0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||</a:t>
            </a:r>
            <a:r>
              <a:rPr sz="1700" spc="1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X</a:t>
            </a:r>
            <a:r>
              <a:rPr sz="1700" spc="4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!=</a:t>
            </a:r>
            <a:r>
              <a:rPr sz="1700" spc="1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3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||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X</a:t>
            </a:r>
            <a:r>
              <a:rPr sz="1700" spc="3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!=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spc="-50" dirty="0">
                <a:latin typeface="Consolas"/>
                <a:cs typeface="Consolas"/>
              </a:rPr>
              <a:t>5</a:t>
            </a:r>
            <a:endParaRPr sz="1700">
              <a:latin typeface="Consolas"/>
              <a:cs typeface="Consolas"/>
            </a:endParaRPr>
          </a:p>
          <a:p>
            <a:pPr marR="36195" algn="ctr">
              <a:lnSpc>
                <a:spcPct val="100000"/>
              </a:lnSpc>
              <a:spcBef>
                <a:spcPts val="945"/>
              </a:spcBef>
              <a:tabLst>
                <a:tab pos="1205230" algn="l"/>
                <a:tab pos="240601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3061" y="2460701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815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Tabela</a:t>
            </a:r>
            <a:r>
              <a:rPr spc="-90" dirty="0"/>
              <a:t> </a:t>
            </a:r>
            <a:r>
              <a:rPr spc="-10" dirty="0"/>
              <a:t>verdade</a:t>
            </a:r>
            <a:r>
              <a:rPr spc="-70" dirty="0"/>
              <a:t> </a:t>
            </a:r>
            <a:r>
              <a:rPr dirty="0"/>
              <a:t>do</a:t>
            </a:r>
            <a:r>
              <a:rPr spc="-110" dirty="0"/>
              <a:t> </a:t>
            </a:r>
            <a:r>
              <a:rPr spc="-10" dirty="0"/>
              <a:t>operador</a:t>
            </a:r>
            <a:r>
              <a:rPr spc="-55" dirty="0"/>
              <a:t> </a:t>
            </a:r>
            <a:r>
              <a:rPr spc="-20" dirty="0"/>
              <a:t>"OU"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1464" y="1136904"/>
          <a:ext cx="2667632" cy="172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/>
                <a:gridCol w="445134"/>
                <a:gridCol w="1777364"/>
              </a:tblGrid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sz="18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F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V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F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V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50" dirty="0">
                          <a:latin typeface="Consolas"/>
                          <a:cs typeface="Consolas"/>
                        </a:rPr>
                        <a:t>V</a:t>
                      </a:r>
                      <a:endParaRPr sz="1850">
                        <a:latin typeface="Consolas"/>
                        <a:cs typeface="Consolas"/>
                      </a:endParaRPr>
                    </a:p>
                  </a:txBody>
                  <a:tcPr marL="0" marR="0" marT="14604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50" dirty="0">
                          <a:latin typeface="Calibri"/>
                          <a:cs typeface="Calibri"/>
                        </a:rPr>
                        <a:t>V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301194"/>
            <a:ext cx="37547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Ideia</a:t>
            </a:r>
            <a:r>
              <a:rPr spc="-90" dirty="0"/>
              <a:t> </a:t>
            </a:r>
            <a:r>
              <a:rPr dirty="0"/>
              <a:t>por</a:t>
            </a:r>
            <a:r>
              <a:rPr spc="-80" dirty="0"/>
              <a:t> </a:t>
            </a:r>
            <a:r>
              <a:rPr spc="-10" dirty="0"/>
              <a:t>trás</a:t>
            </a:r>
            <a:r>
              <a:rPr spc="-85" dirty="0"/>
              <a:t> </a:t>
            </a:r>
            <a:r>
              <a:rPr dirty="0"/>
              <a:t>do</a:t>
            </a:r>
            <a:r>
              <a:rPr spc="-90" dirty="0"/>
              <a:t> </a:t>
            </a:r>
            <a:r>
              <a:rPr spc="-10" dirty="0"/>
              <a:t>operador</a:t>
            </a:r>
            <a:r>
              <a:rPr spc="-45" dirty="0"/>
              <a:t> </a:t>
            </a:r>
            <a:r>
              <a:rPr spc="-10" dirty="0"/>
              <a:t>"NÃO"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891018"/>
            <a:ext cx="4176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Você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receber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bolsa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estudos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você: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7" y="1362611"/>
            <a:ext cx="2653665" cy="53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b="1" spc="-25" dirty="0">
                <a:latin typeface="Calibri"/>
                <a:cs typeface="Calibri"/>
              </a:rPr>
              <a:t>NÃO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Possuir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renda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$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3000,00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0888" y="1426464"/>
            <a:ext cx="1824227" cy="9083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60888" y="1426464"/>
            <a:ext cx="1824355" cy="90868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0014" marR="111760" indent="-1270" algn="ctr">
              <a:lnSpc>
                <a:spcPct val="100800"/>
              </a:lnSpc>
              <a:spcBef>
                <a:spcPts val="75"/>
              </a:spcBef>
            </a:pPr>
            <a:r>
              <a:rPr sz="1850" b="1" dirty="0">
                <a:latin typeface="Calibri"/>
                <a:cs typeface="Calibri"/>
              </a:rPr>
              <a:t>O</a:t>
            </a:r>
            <a:r>
              <a:rPr sz="1850" b="1" spc="1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operador </a:t>
            </a:r>
            <a:r>
              <a:rPr sz="1850" b="1" dirty="0">
                <a:latin typeface="Calibri"/>
                <a:cs typeface="Calibri"/>
              </a:rPr>
              <a:t>"NÃO"</a:t>
            </a:r>
            <a:r>
              <a:rPr sz="1850" b="1" spc="-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inverte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50" dirty="0">
                <a:latin typeface="Calibri"/>
                <a:cs typeface="Calibri"/>
              </a:rPr>
              <a:t>a </a:t>
            </a:r>
            <a:r>
              <a:rPr sz="1850" b="1" spc="-10" dirty="0">
                <a:latin typeface="Calibri"/>
                <a:cs typeface="Calibri"/>
              </a:rPr>
              <a:t>condição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9884" y="2461260"/>
            <a:ext cx="698500" cy="632460"/>
            <a:chOff x="499884" y="2461260"/>
            <a:chExt cx="698500" cy="6324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84" y="2461260"/>
              <a:ext cx="406908" cy="5364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512" y="2843784"/>
              <a:ext cx="245363" cy="2499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47939" y="2491718"/>
            <a:ext cx="46037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latin typeface="Calibri"/>
                <a:cs typeface="Calibri"/>
              </a:rPr>
              <a:t>João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$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5000,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5486" y="262382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00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71940" y="2478024"/>
            <a:ext cx="692150" cy="615950"/>
            <a:chOff x="2471940" y="2478024"/>
            <a:chExt cx="692150" cy="6159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1940" y="2478024"/>
              <a:ext cx="327659" cy="5638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6092" y="2843784"/>
              <a:ext cx="237743" cy="24993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912391" y="2476463"/>
            <a:ext cx="61531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latin typeface="Calibri"/>
                <a:cs typeface="Calibri"/>
              </a:rPr>
              <a:t>José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$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2000,00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" y="0"/>
            <a:ext cx="6094730" cy="3427729"/>
            <a:chOff x="12" y="0"/>
            <a:chExt cx="6094730" cy="3427729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272" y="2045208"/>
              <a:ext cx="1280159" cy="12801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8892" y="2045208"/>
              <a:ext cx="1310640" cy="12176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108" y="6096"/>
              <a:ext cx="6082665" cy="3415665"/>
            </a:xfrm>
            <a:custGeom>
              <a:avLst/>
              <a:gdLst/>
              <a:ahLst/>
              <a:cxnLst/>
              <a:rect l="l" t="t" r="r" b="b"/>
              <a:pathLst>
                <a:path w="6082665" h="3415665">
                  <a:moveTo>
                    <a:pt x="6082283" y="0"/>
                  </a:moveTo>
                  <a:lnTo>
                    <a:pt x="0" y="0"/>
                  </a:lnTo>
                  <a:lnTo>
                    <a:pt x="0" y="3415284"/>
                  </a:lnTo>
                  <a:lnTo>
                    <a:pt x="6082283" y="3415284"/>
                  </a:lnTo>
                  <a:lnTo>
                    <a:pt x="6082283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552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10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462" y="727893"/>
            <a:ext cx="1470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35" y="1186730"/>
            <a:ext cx="123063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latin typeface="Consolas"/>
                <a:cs typeface="Consolas"/>
              </a:rPr>
              <a:t>!(X</a:t>
            </a:r>
            <a:r>
              <a:rPr sz="1700" spc="1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40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10)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1300" y="1495044"/>
            <a:ext cx="607060" cy="143510"/>
          </a:xfrm>
          <a:custGeom>
            <a:avLst/>
            <a:gdLst/>
            <a:ahLst/>
            <a:cxnLst/>
            <a:rect l="l" t="t" r="r" b="b"/>
            <a:pathLst>
              <a:path w="607060" h="143510">
                <a:moveTo>
                  <a:pt x="606551" y="0"/>
                </a:moveTo>
                <a:lnTo>
                  <a:pt x="605742" y="27908"/>
                </a:lnTo>
                <a:lnTo>
                  <a:pt x="603503" y="50672"/>
                </a:lnTo>
                <a:lnTo>
                  <a:pt x="600122" y="66008"/>
                </a:lnTo>
                <a:lnTo>
                  <a:pt x="595883" y="71628"/>
                </a:lnTo>
                <a:lnTo>
                  <a:pt x="315468" y="71628"/>
                </a:lnTo>
                <a:lnTo>
                  <a:pt x="310348" y="77247"/>
                </a:lnTo>
                <a:lnTo>
                  <a:pt x="306514" y="92582"/>
                </a:lnTo>
                <a:lnTo>
                  <a:pt x="304109" y="115347"/>
                </a:lnTo>
                <a:lnTo>
                  <a:pt x="303275" y="143256"/>
                </a:lnTo>
                <a:lnTo>
                  <a:pt x="302228" y="115347"/>
                </a:lnTo>
                <a:lnTo>
                  <a:pt x="299466" y="92582"/>
                </a:lnTo>
                <a:lnTo>
                  <a:pt x="295560" y="77247"/>
                </a:lnTo>
                <a:lnTo>
                  <a:pt x="291084" y="71628"/>
                </a:lnTo>
                <a:lnTo>
                  <a:pt x="10667" y="71628"/>
                </a:lnTo>
                <a:lnTo>
                  <a:pt x="6429" y="66008"/>
                </a:lnTo>
                <a:lnTo>
                  <a:pt x="3047" y="50673"/>
                </a:lnTo>
                <a:lnTo>
                  <a:pt x="809" y="27908"/>
                </a:lnTo>
                <a:lnTo>
                  <a:pt x="0" y="0"/>
                </a:lnTo>
              </a:path>
            </a:pathLst>
          </a:custGeom>
          <a:ln w="6095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4961" y="1586045"/>
            <a:ext cx="13462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5779" y="1198810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535" y="2191059"/>
            <a:ext cx="111188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dirty="0">
                <a:latin typeface="Consolas"/>
                <a:cs typeface="Consolas"/>
              </a:rPr>
              <a:t>!(X</a:t>
            </a:r>
            <a:r>
              <a:rPr sz="1700" spc="1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&gt;=</a:t>
            </a:r>
            <a:r>
              <a:rPr sz="1700" spc="40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2)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1300" y="2499360"/>
            <a:ext cx="607060" cy="143510"/>
          </a:xfrm>
          <a:custGeom>
            <a:avLst/>
            <a:gdLst/>
            <a:ahLst/>
            <a:cxnLst/>
            <a:rect l="l" t="t" r="r" b="b"/>
            <a:pathLst>
              <a:path w="607060" h="143510">
                <a:moveTo>
                  <a:pt x="606551" y="0"/>
                </a:moveTo>
                <a:lnTo>
                  <a:pt x="605742" y="27908"/>
                </a:lnTo>
                <a:lnTo>
                  <a:pt x="603503" y="50672"/>
                </a:lnTo>
                <a:lnTo>
                  <a:pt x="600122" y="66008"/>
                </a:lnTo>
                <a:lnTo>
                  <a:pt x="595883" y="71628"/>
                </a:lnTo>
                <a:lnTo>
                  <a:pt x="315468" y="71628"/>
                </a:lnTo>
                <a:lnTo>
                  <a:pt x="310348" y="77247"/>
                </a:lnTo>
                <a:lnTo>
                  <a:pt x="306514" y="92582"/>
                </a:lnTo>
                <a:lnTo>
                  <a:pt x="304109" y="115347"/>
                </a:lnTo>
                <a:lnTo>
                  <a:pt x="303275" y="143256"/>
                </a:lnTo>
                <a:lnTo>
                  <a:pt x="302228" y="115347"/>
                </a:lnTo>
                <a:lnTo>
                  <a:pt x="299466" y="92582"/>
                </a:lnTo>
                <a:lnTo>
                  <a:pt x="295560" y="77247"/>
                </a:lnTo>
                <a:lnTo>
                  <a:pt x="291084" y="71628"/>
                </a:lnTo>
                <a:lnTo>
                  <a:pt x="10667" y="71628"/>
                </a:lnTo>
                <a:lnTo>
                  <a:pt x="6429" y="66008"/>
                </a:lnTo>
                <a:lnTo>
                  <a:pt x="3047" y="50673"/>
                </a:lnTo>
                <a:lnTo>
                  <a:pt x="809" y="27908"/>
                </a:lnTo>
                <a:lnTo>
                  <a:pt x="0" y="0"/>
                </a:lnTo>
              </a:path>
            </a:pathLst>
          </a:custGeom>
          <a:ln w="6095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64961" y="2590335"/>
            <a:ext cx="16637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779" y="2203171"/>
            <a:ext cx="1036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3552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10" dirty="0"/>
              <a:t>lógicas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462" y="727959"/>
            <a:ext cx="1470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9505" y="1554353"/>
            <a:ext cx="1993900" cy="153035"/>
            <a:chOff x="769505" y="1554353"/>
            <a:chExt cx="1993900" cy="153035"/>
          </a:xfrm>
        </p:grpSpPr>
        <p:sp>
          <p:nvSpPr>
            <p:cNvPr id="5" name="object 5"/>
            <p:cNvSpPr/>
            <p:nvPr/>
          </p:nvSpPr>
          <p:spPr>
            <a:xfrm>
              <a:off x="772680" y="1560576"/>
              <a:ext cx="607060" cy="143510"/>
            </a:xfrm>
            <a:custGeom>
              <a:avLst/>
              <a:gdLst/>
              <a:ahLst/>
              <a:cxnLst/>
              <a:rect l="l" t="t" r="r" b="b"/>
              <a:pathLst>
                <a:path w="607060" h="143510">
                  <a:moveTo>
                    <a:pt x="606551" y="0"/>
                  </a:moveTo>
                  <a:lnTo>
                    <a:pt x="605742" y="27908"/>
                  </a:lnTo>
                  <a:lnTo>
                    <a:pt x="603503" y="50672"/>
                  </a:lnTo>
                  <a:lnTo>
                    <a:pt x="600122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348" y="77247"/>
                  </a:lnTo>
                  <a:lnTo>
                    <a:pt x="306514" y="92582"/>
                  </a:lnTo>
                  <a:lnTo>
                    <a:pt x="304109" y="115347"/>
                  </a:lnTo>
                  <a:lnTo>
                    <a:pt x="303275" y="143256"/>
                  </a:lnTo>
                  <a:lnTo>
                    <a:pt x="302228" y="115347"/>
                  </a:lnTo>
                  <a:lnTo>
                    <a:pt x="299466" y="92582"/>
                  </a:lnTo>
                  <a:lnTo>
                    <a:pt x="295560" y="77247"/>
                  </a:lnTo>
                  <a:lnTo>
                    <a:pt x="291084" y="71628"/>
                  </a:lnTo>
                  <a:lnTo>
                    <a:pt x="10667" y="71628"/>
                  </a:lnTo>
                  <a:lnTo>
                    <a:pt x="6429" y="66008"/>
                  </a:lnTo>
                  <a:lnTo>
                    <a:pt x="3047" y="50673"/>
                  </a:lnTo>
                  <a:lnTo>
                    <a:pt x="809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3424" y="1557528"/>
              <a:ext cx="607060" cy="143510"/>
            </a:xfrm>
            <a:custGeom>
              <a:avLst/>
              <a:gdLst/>
              <a:ahLst/>
              <a:cxnLst/>
              <a:rect l="l" t="t" r="r" b="b"/>
              <a:pathLst>
                <a:path w="607060" h="143510">
                  <a:moveTo>
                    <a:pt x="606551" y="0"/>
                  </a:moveTo>
                  <a:lnTo>
                    <a:pt x="605742" y="27908"/>
                  </a:lnTo>
                  <a:lnTo>
                    <a:pt x="603503" y="50672"/>
                  </a:lnTo>
                  <a:lnTo>
                    <a:pt x="600122" y="66008"/>
                  </a:lnTo>
                  <a:lnTo>
                    <a:pt x="595883" y="71628"/>
                  </a:lnTo>
                  <a:lnTo>
                    <a:pt x="315468" y="71628"/>
                  </a:lnTo>
                  <a:lnTo>
                    <a:pt x="310991" y="77247"/>
                  </a:lnTo>
                  <a:lnTo>
                    <a:pt x="307085" y="92582"/>
                  </a:lnTo>
                  <a:lnTo>
                    <a:pt x="304323" y="115347"/>
                  </a:lnTo>
                  <a:lnTo>
                    <a:pt x="303275" y="143256"/>
                  </a:lnTo>
                  <a:lnTo>
                    <a:pt x="302442" y="115347"/>
                  </a:lnTo>
                  <a:lnTo>
                    <a:pt x="300037" y="92582"/>
                  </a:lnTo>
                  <a:lnTo>
                    <a:pt x="296203" y="77247"/>
                  </a:lnTo>
                  <a:lnTo>
                    <a:pt x="291084" y="71628"/>
                  </a:lnTo>
                  <a:lnTo>
                    <a:pt x="12191" y="71628"/>
                  </a:lnTo>
                  <a:lnTo>
                    <a:pt x="7072" y="66008"/>
                  </a:lnTo>
                  <a:lnTo>
                    <a:pt x="3238" y="50673"/>
                  </a:lnTo>
                  <a:lnTo>
                    <a:pt x="833" y="27908"/>
                  </a:lnTo>
                  <a:lnTo>
                    <a:pt x="0" y="0"/>
                  </a:lnTo>
                </a:path>
              </a:pathLst>
            </a:custGeom>
            <a:ln w="6095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2093" y="1148876"/>
            <a:ext cx="2558415" cy="8153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700" dirty="0">
                <a:latin typeface="Consolas"/>
                <a:cs typeface="Consolas"/>
              </a:rPr>
              <a:t>!(X</a:t>
            </a:r>
            <a:r>
              <a:rPr sz="1700" spc="1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&lt;=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20</a:t>
            </a:r>
            <a:r>
              <a:rPr sz="1700" spc="1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&amp;&amp;</a:t>
            </a:r>
            <a:r>
              <a:rPr sz="1700" spc="5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X</a:t>
            </a:r>
            <a:r>
              <a:rPr sz="1700" spc="20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35" dirty="0">
                <a:latin typeface="Consolas"/>
                <a:cs typeface="Consolas"/>
              </a:rPr>
              <a:t> </a:t>
            </a:r>
            <a:r>
              <a:rPr sz="1700" spc="-25" dirty="0">
                <a:latin typeface="Consolas"/>
                <a:cs typeface="Consolas"/>
              </a:rPr>
              <a:t>10)</a:t>
            </a:r>
            <a:endParaRPr sz="1700">
              <a:latin typeface="Consolas"/>
              <a:cs typeface="Consolas"/>
            </a:endParaRPr>
          </a:p>
          <a:p>
            <a:pPr marL="5715" algn="ctr">
              <a:lnSpc>
                <a:spcPct val="100000"/>
              </a:lnSpc>
              <a:spcBef>
                <a:spcPts val="1015"/>
              </a:spcBef>
              <a:tabLst>
                <a:tab pos="1386205" algn="l"/>
              </a:tabLst>
            </a:pPr>
            <a:r>
              <a:rPr sz="185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85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775" b="1" spc="-75" baseline="1501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2775" baseline="1501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281" y="1973453"/>
            <a:ext cx="1997075" cy="576580"/>
            <a:chOff x="501281" y="1973453"/>
            <a:chExt cx="1997075" cy="576580"/>
          </a:xfrm>
        </p:grpSpPr>
        <p:sp>
          <p:nvSpPr>
            <p:cNvPr id="9" name="object 9"/>
            <p:cNvSpPr/>
            <p:nvPr/>
          </p:nvSpPr>
          <p:spPr>
            <a:xfrm>
              <a:off x="984516" y="1976628"/>
              <a:ext cx="1510665" cy="149860"/>
            </a:xfrm>
            <a:custGeom>
              <a:avLst/>
              <a:gdLst/>
              <a:ahLst/>
              <a:cxnLst/>
              <a:rect l="l" t="t" r="r" b="b"/>
              <a:pathLst>
                <a:path w="1510664" h="149860">
                  <a:moveTo>
                    <a:pt x="1510283" y="0"/>
                  </a:moveTo>
                  <a:lnTo>
                    <a:pt x="1509236" y="29027"/>
                  </a:lnTo>
                  <a:lnTo>
                    <a:pt x="1506473" y="52768"/>
                  </a:lnTo>
                  <a:lnTo>
                    <a:pt x="1502568" y="68794"/>
                  </a:lnTo>
                  <a:lnTo>
                    <a:pt x="1498091" y="74676"/>
                  </a:lnTo>
                  <a:lnTo>
                    <a:pt x="768095" y="74676"/>
                  </a:lnTo>
                  <a:lnTo>
                    <a:pt x="762738" y="80557"/>
                  </a:lnTo>
                  <a:lnTo>
                    <a:pt x="758380" y="96583"/>
                  </a:lnTo>
                  <a:lnTo>
                    <a:pt x="755451" y="120324"/>
                  </a:lnTo>
                  <a:lnTo>
                    <a:pt x="754379" y="149352"/>
                  </a:lnTo>
                  <a:lnTo>
                    <a:pt x="753546" y="120324"/>
                  </a:lnTo>
                  <a:lnTo>
                    <a:pt x="751141" y="96583"/>
                  </a:lnTo>
                  <a:lnTo>
                    <a:pt x="747307" y="80557"/>
                  </a:lnTo>
                  <a:lnTo>
                    <a:pt x="742187" y="74676"/>
                  </a:lnTo>
                  <a:lnTo>
                    <a:pt x="12191" y="74676"/>
                  </a:lnTo>
                  <a:lnTo>
                    <a:pt x="7715" y="68794"/>
                  </a:lnTo>
                  <a:lnTo>
                    <a:pt x="3809" y="52768"/>
                  </a:lnTo>
                  <a:lnTo>
                    <a:pt x="1047" y="29027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4456" y="2409444"/>
              <a:ext cx="1298575" cy="137160"/>
            </a:xfrm>
            <a:custGeom>
              <a:avLst/>
              <a:gdLst/>
              <a:ahLst/>
              <a:cxnLst/>
              <a:rect l="l" t="t" r="r" b="b"/>
              <a:pathLst>
                <a:path w="1298575" h="137160">
                  <a:moveTo>
                    <a:pt x="1298448" y="0"/>
                  </a:moveTo>
                  <a:lnTo>
                    <a:pt x="1297638" y="26789"/>
                  </a:lnTo>
                  <a:lnTo>
                    <a:pt x="1295400" y="48577"/>
                  </a:lnTo>
                  <a:lnTo>
                    <a:pt x="1292018" y="63222"/>
                  </a:lnTo>
                  <a:lnTo>
                    <a:pt x="1287780" y="68580"/>
                  </a:lnTo>
                  <a:lnTo>
                    <a:pt x="661416" y="68580"/>
                  </a:lnTo>
                  <a:lnTo>
                    <a:pt x="656939" y="73937"/>
                  </a:lnTo>
                  <a:lnTo>
                    <a:pt x="653034" y="88582"/>
                  </a:lnTo>
                  <a:lnTo>
                    <a:pt x="650271" y="110370"/>
                  </a:lnTo>
                  <a:lnTo>
                    <a:pt x="649224" y="137160"/>
                  </a:lnTo>
                  <a:lnTo>
                    <a:pt x="648414" y="110370"/>
                  </a:lnTo>
                  <a:lnTo>
                    <a:pt x="646176" y="88582"/>
                  </a:lnTo>
                  <a:lnTo>
                    <a:pt x="642794" y="73937"/>
                  </a:lnTo>
                  <a:lnTo>
                    <a:pt x="638556" y="68580"/>
                  </a:lnTo>
                  <a:lnTo>
                    <a:pt x="10668" y="68580"/>
                  </a:lnTo>
                  <a:lnTo>
                    <a:pt x="6429" y="63222"/>
                  </a:lnTo>
                  <a:lnTo>
                    <a:pt x="3048" y="48577"/>
                  </a:lnTo>
                  <a:lnTo>
                    <a:pt x="809" y="26789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2424" y="1933803"/>
            <a:ext cx="716915" cy="89154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80"/>
              </a:spcBef>
            </a:pP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50" b="1" spc="1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7096" y="1275040"/>
            <a:ext cx="1059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Resultado: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971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Tabela</a:t>
            </a:r>
            <a:r>
              <a:rPr spc="-90" dirty="0"/>
              <a:t> </a:t>
            </a:r>
            <a:r>
              <a:rPr spc="-10" dirty="0"/>
              <a:t>verdade</a:t>
            </a:r>
            <a:r>
              <a:rPr spc="-70" dirty="0"/>
              <a:t> </a:t>
            </a:r>
            <a:r>
              <a:rPr dirty="0"/>
              <a:t>do</a:t>
            </a:r>
            <a:r>
              <a:rPr spc="-110" dirty="0"/>
              <a:t> </a:t>
            </a:r>
            <a:r>
              <a:rPr spc="-10" dirty="0"/>
              <a:t>operador</a:t>
            </a:r>
            <a:r>
              <a:rPr spc="-55" dirty="0"/>
              <a:t> </a:t>
            </a:r>
            <a:r>
              <a:rPr spc="-10" dirty="0"/>
              <a:t>"NÃO"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1649" y="1372997"/>
            <a:ext cx="1597660" cy="1049020"/>
            <a:chOff x="2171649" y="1372997"/>
            <a:chExt cx="1597660" cy="1049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904" y="1379220"/>
              <a:ext cx="1572768" cy="10363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60916" y="1376172"/>
              <a:ext cx="0" cy="1042669"/>
            </a:xfrm>
            <a:custGeom>
              <a:avLst/>
              <a:gdLst/>
              <a:ahLst/>
              <a:cxnLst/>
              <a:rect l="l" t="t" r="r" b="b"/>
              <a:pathLst>
                <a:path h="1042669">
                  <a:moveTo>
                    <a:pt x="0" y="0"/>
                  </a:moveTo>
                  <a:lnTo>
                    <a:pt x="0" y="1042416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0856" y="1725168"/>
              <a:ext cx="1579245" cy="0"/>
            </a:xfrm>
            <a:custGeom>
              <a:avLst/>
              <a:gdLst/>
              <a:ahLst/>
              <a:cxnLst/>
              <a:rect l="l" t="t" r="r" b="b"/>
              <a:pathLst>
                <a:path w="1579245">
                  <a:moveTo>
                    <a:pt x="0" y="0"/>
                  </a:moveTo>
                  <a:lnTo>
                    <a:pt x="1578863" y="0"/>
                  </a:lnTo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0856" y="1376172"/>
              <a:ext cx="1579245" cy="1042669"/>
            </a:xfrm>
            <a:custGeom>
              <a:avLst/>
              <a:gdLst/>
              <a:ahLst/>
              <a:cxnLst/>
              <a:rect l="l" t="t" r="r" b="b"/>
              <a:pathLst>
                <a:path w="1579245" h="1042669">
                  <a:moveTo>
                    <a:pt x="0" y="693419"/>
                  </a:moveTo>
                  <a:lnTo>
                    <a:pt x="1578863" y="693419"/>
                  </a:lnTo>
                </a:path>
                <a:path w="1579245" h="1042669">
                  <a:moveTo>
                    <a:pt x="3047" y="0"/>
                  </a:moveTo>
                  <a:lnTo>
                    <a:pt x="3047" y="1042416"/>
                  </a:lnTo>
                </a:path>
                <a:path w="1579245" h="1042669">
                  <a:moveTo>
                    <a:pt x="1575816" y="0"/>
                  </a:moveTo>
                  <a:lnTo>
                    <a:pt x="1575816" y="1042416"/>
                  </a:lnTo>
                </a:path>
                <a:path w="1579245" h="1042669">
                  <a:moveTo>
                    <a:pt x="0" y="3048"/>
                  </a:moveTo>
                  <a:lnTo>
                    <a:pt x="1578863" y="3048"/>
                  </a:lnTo>
                </a:path>
                <a:path w="1579245" h="1042669">
                  <a:moveTo>
                    <a:pt x="0" y="1039367"/>
                  </a:moveTo>
                  <a:lnTo>
                    <a:pt x="1578863" y="1039367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37311" y="1317550"/>
            <a:ext cx="167640" cy="106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 algn="just">
              <a:lnSpc>
                <a:spcPct val="122700"/>
              </a:lnSpc>
              <a:spcBef>
                <a:spcPts val="100"/>
              </a:spcBef>
            </a:pPr>
            <a:r>
              <a:rPr sz="1850" b="1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50" spc="-50" dirty="0">
                <a:latin typeface="Consolas"/>
                <a:cs typeface="Consolas"/>
              </a:rPr>
              <a:t>F V</a:t>
            </a:r>
            <a:endParaRPr sz="18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0171" y="1319053"/>
            <a:ext cx="297180" cy="106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15" marR="5080" indent="-69850" algn="just">
              <a:lnSpc>
                <a:spcPct val="122400"/>
              </a:lnSpc>
              <a:spcBef>
                <a:spcPts val="95"/>
              </a:spcBef>
            </a:pPr>
            <a:r>
              <a:rPr sz="1850" b="1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r>
              <a:rPr sz="18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50" spc="-50" dirty="0">
                <a:latin typeface="Calibri"/>
                <a:cs typeface="Calibri"/>
              </a:rPr>
              <a:t>V F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622996"/>
            <a:ext cx="3264535" cy="858633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spc="-25" dirty="0" err="1" smtClean="0">
                <a:latin typeface="Calibri"/>
                <a:cs typeface="Calibri"/>
              </a:rPr>
              <a:t>Estrutura</a:t>
            </a:r>
            <a:r>
              <a:rPr sz="3000" spc="-85" dirty="0" smtClean="0">
                <a:latin typeface="Calibri"/>
                <a:cs typeface="Calibri"/>
              </a:rPr>
              <a:t> </a:t>
            </a:r>
            <a:r>
              <a:rPr sz="3000" spc="-10" dirty="0" err="1" smtClean="0">
                <a:latin typeface="Calibri"/>
                <a:cs typeface="Calibri"/>
              </a:rPr>
              <a:t>condicional</a:t>
            </a:r>
          </a:p>
          <a:p>
            <a:pPr marL="12700" marR="1038225">
              <a:lnSpc>
                <a:spcPct val="124200"/>
              </a:lnSpc>
              <a:spcBef>
                <a:spcPts val="95"/>
              </a:spcBef>
            </a:pPr>
            <a:r>
              <a:rPr lang="pt-BR" sz="1200" spc="-20" dirty="0" smtClean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lang="pt-BR" sz="1200" spc="-1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William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sarti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216025"/>
            <a:ext cx="3834765" cy="616836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spc="-20" dirty="0" err="1">
                <a:latin typeface="Calibri"/>
                <a:cs typeface="Calibri"/>
              </a:rPr>
              <a:t>Expressões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25" dirty="0" err="1" smtClean="0">
                <a:latin typeface="Calibri"/>
                <a:cs typeface="Calibri"/>
              </a:rPr>
              <a:t>comparativas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8905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1016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889488"/>
            <a:ext cx="1603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Estrutura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condicional: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7" y="1401591"/>
            <a:ext cx="2232660" cy="100774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Calibri"/>
                <a:cs typeface="Calibri"/>
              </a:rPr>
              <a:t>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estrutura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controle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permite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definir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um </a:t>
            </a:r>
            <a:r>
              <a:rPr sz="1400" dirty="0">
                <a:latin typeface="Calibri"/>
                <a:cs typeface="Calibri"/>
              </a:rPr>
              <a:t>certo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bloco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comandos </a:t>
            </a:r>
            <a:r>
              <a:rPr sz="1400" dirty="0">
                <a:latin typeface="Calibri"/>
                <a:cs typeface="Calibri"/>
              </a:rPr>
              <a:t>somente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será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executado </a:t>
            </a:r>
            <a:r>
              <a:rPr sz="1400" dirty="0">
                <a:latin typeface="Calibri"/>
                <a:cs typeface="Calibri"/>
              </a:rPr>
              <a:t>dependendo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condição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06545" y="1040828"/>
            <a:ext cx="1059815" cy="612775"/>
            <a:chOff x="4006545" y="1040828"/>
            <a:chExt cx="1059815" cy="612775"/>
          </a:xfrm>
        </p:grpSpPr>
        <p:sp>
          <p:nvSpPr>
            <p:cNvPr id="6" name="object 6"/>
            <p:cNvSpPr/>
            <p:nvPr/>
          </p:nvSpPr>
          <p:spPr>
            <a:xfrm>
              <a:off x="4518451" y="1042416"/>
              <a:ext cx="37465" cy="10795"/>
            </a:xfrm>
            <a:custGeom>
              <a:avLst/>
              <a:gdLst/>
              <a:ahLst/>
              <a:cxnLst/>
              <a:rect l="l" t="t" r="r" b="b"/>
              <a:pathLst>
                <a:path w="37464" h="10794">
                  <a:moveTo>
                    <a:pt x="36965" y="10668"/>
                  </a:moveTo>
                  <a:lnTo>
                    <a:pt x="0" y="10668"/>
                  </a:lnTo>
                  <a:lnTo>
                    <a:pt x="18509" y="0"/>
                  </a:lnTo>
                  <a:lnTo>
                    <a:pt x="36965" y="10668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2587" y="1053084"/>
              <a:ext cx="69215" cy="9525"/>
            </a:xfrm>
            <a:custGeom>
              <a:avLst/>
              <a:gdLst/>
              <a:ahLst/>
              <a:cxnLst/>
              <a:rect l="l" t="t" r="r" b="b"/>
              <a:pathLst>
                <a:path w="69214" h="9525">
                  <a:moveTo>
                    <a:pt x="68647" y="9143"/>
                  </a:moveTo>
                  <a:lnTo>
                    <a:pt x="0" y="9143"/>
                  </a:lnTo>
                  <a:lnTo>
                    <a:pt x="15864" y="0"/>
                  </a:lnTo>
                  <a:lnTo>
                    <a:pt x="52829" y="0"/>
                  </a:lnTo>
                  <a:lnTo>
                    <a:pt x="68647" y="9143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36478" y="1062228"/>
              <a:ext cx="200660" cy="38100"/>
            </a:xfrm>
            <a:custGeom>
              <a:avLst/>
              <a:gdLst/>
              <a:ahLst/>
              <a:cxnLst/>
              <a:rect l="l" t="t" r="r" b="b"/>
              <a:pathLst>
                <a:path w="200660" h="38100">
                  <a:moveTo>
                    <a:pt x="200660" y="38100"/>
                  </a:moveTo>
                  <a:lnTo>
                    <a:pt x="150571" y="9144"/>
                  </a:lnTo>
                  <a:lnTo>
                    <a:pt x="134747" y="0"/>
                  </a:lnTo>
                  <a:lnTo>
                    <a:pt x="66103" y="0"/>
                  </a:lnTo>
                  <a:lnTo>
                    <a:pt x="50241" y="9144"/>
                  </a:lnTo>
                  <a:lnTo>
                    <a:pt x="0" y="38100"/>
                  </a:lnTo>
                  <a:lnTo>
                    <a:pt x="200660" y="3810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86244" y="1100328"/>
              <a:ext cx="301625" cy="29209"/>
            </a:xfrm>
            <a:custGeom>
              <a:avLst/>
              <a:gdLst/>
              <a:ahLst/>
              <a:cxnLst/>
              <a:rect l="l" t="t" r="r" b="b"/>
              <a:pathLst>
                <a:path w="301625" h="29209">
                  <a:moveTo>
                    <a:pt x="300997" y="28956"/>
                  </a:moveTo>
                  <a:lnTo>
                    <a:pt x="0" y="28956"/>
                  </a:lnTo>
                  <a:lnTo>
                    <a:pt x="50239" y="0"/>
                  </a:lnTo>
                  <a:lnTo>
                    <a:pt x="250903" y="0"/>
                  </a:lnTo>
                  <a:lnTo>
                    <a:pt x="300997" y="28956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0133" y="1129284"/>
              <a:ext cx="433070" cy="38100"/>
            </a:xfrm>
            <a:custGeom>
              <a:avLst/>
              <a:gdLst/>
              <a:ahLst/>
              <a:cxnLst/>
              <a:rect l="l" t="t" r="r" b="b"/>
              <a:pathLst>
                <a:path w="433070" h="38100">
                  <a:moveTo>
                    <a:pt x="433019" y="38100"/>
                  </a:moveTo>
                  <a:lnTo>
                    <a:pt x="398741" y="18288"/>
                  </a:lnTo>
                  <a:lnTo>
                    <a:pt x="382917" y="9144"/>
                  </a:lnTo>
                  <a:lnTo>
                    <a:pt x="367106" y="0"/>
                  </a:lnTo>
                  <a:lnTo>
                    <a:pt x="66103" y="0"/>
                  </a:lnTo>
                  <a:lnTo>
                    <a:pt x="50241" y="9144"/>
                  </a:lnTo>
                  <a:lnTo>
                    <a:pt x="34378" y="18288"/>
                  </a:lnTo>
                  <a:lnTo>
                    <a:pt x="0" y="38100"/>
                  </a:lnTo>
                  <a:lnTo>
                    <a:pt x="433019" y="3810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4277" y="1167384"/>
              <a:ext cx="464820" cy="9525"/>
            </a:xfrm>
            <a:custGeom>
              <a:avLst/>
              <a:gdLst/>
              <a:ahLst/>
              <a:cxnLst/>
              <a:rect l="l" t="t" r="r" b="b"/>
              <a:pathLst>
                <a:path w="464820" h="9525">
                  <a:moveTo>
                    <a:pt x="464697" y="9143"/>
                  </a:moveTo>
                  <a:lnTo>
                    <a:pt x="0" y="9143"/>
                  </a:lnTo>
                  <a:lnTo>
                    <a:pt x="15864" y="0"/>
                  </a:lnTo>
                  <a:lnTo>
                    <a:pt x="448878" y="0"/>
                  </a:lnTo>
                  <a:lnTo>
                    <a:pt x="464697" y="9143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4030" y="1176528"/>
              <a:ext cx="565150" cy="29209"/>
            </a:xfrm>
            <a:custGeom>
              <a:avLst/>
              <a:gdLst/>
              <a:ahLst/>
              <a:cxnLst/>
              <a:rect l="l" t="t" r="r" b="b"/>
              <a:pathLst>
                <a:path w="565150" h="29209">
                  <a:moveTo>
                    <a:pt x="565035" y="28956"/>
                  </a:moveTo>
                  <a:lnTo>
                    <a:pt x="530758" y="9144"/>
                  </a:lnTo>
                  <a:lnTo>
                    <a:pt x="514934" y="0"/>
                  </a:lnTo>
                  <a:lnTo>
                    <a:pt x="50241" y="0"/>
                  </a:lnTo>
                  <a:lnTo>
                    <a:pt x="34378" y="9144"/>
                  </a:lnTo>
                  <a:lnTo>
                    <a:pt x="0" y="28956"/>
                  </a:lnTo>
                  <a:lnTo>
                    <a:pt x="565035" y="28956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38173" y="1205484"/>
              <a:ext cx="596900" cy="9525"/>
            </a:xfrm>
            <a:custGeom>
              <a:avLst/>
              <a:gdLst/>
              <a:ahLst/>
              <a:cxnLst/>
              <a:rect l="l" t="t" r="r" b="b"/>
              <a:pathLst>
                <a:path w="596900" h="9525">
                  <a:moveTo>
                    <a:pt x="596713" y="9143"/>
                  </a:moveTo>
                  <a:lnTo>
                    <a:pt x="0" y="9143"/>
                  </a:lnTo>
                  <a:lnTo>
                    <a:pt x="15864" y="0"/>
                  </a:lnTo>
                  <a:lnTo>
                    <a:pt x="580895" y="0"/>
                  </a:lnTo>
                  <a:lnTo>
                    <a:pt x="596713" y="9143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2064" y="1214628"/>
              <a:ext cx="728980" cy="38100"/>
            </a:xfrm>
            <a:custGeom>
              <a:avLst/>
              <a:gdLst/>
              <a:ahLst/>
              <a:cxnLst/>
              <a:rect l="l" t="t" r="r" b="b"/>
              <a:pathLst>
                <a:path w="728979" h="38100">
                  <a:moveTo>
                    <a:pt x="728726" y="38100"/>
                  </a:moveTo>
                  <a:lnTo>
                    <a:pt x="678637" y="9144"/>
                  </a:lnTo>
                  <a:lnTo>
                    <a:pt x="662813" y="0"/>
                  </a:lnTo>
                  <a:lnTo>
                    <a:pt x="66103" y="0"/>
                  </a:lnTo>
                  <a:lnTo>
                    <a:pt x="50241" y="9144"/>
                  </a:lnTo>
                  <a:lnTo>
                    <a:pt x="0" y="38100"/>
                  </a:lnTo>
                  <a:lnTo>
                    <a:pt x="728726" y="3810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1830" y="1252728"/>
              <a:ext cx="829310" cy="29209"/>
            </a:xfrm>
            <a:custGeom>
              <a:avLst/>
              <a:gdLst/>
              <a:ahLst/>
              <a:cxnLst/>
              <a:rect l="l" t="t" r="r" b="b"/>
              <a:pathLst>
                <a:path w="829310" h="29209">
                  <a:moveTo>
                    <a:pt x="829063" y="28956"/>
                  </a:moveTo>
                  <a:lnTo>
                    <a:pt x="0" y="28956"/>
                  </a:lnTo>
                  <a:lnTo>
                    <a:pt x="50239" y="0"/>
                  </a:lnTo>
                  <a:lnTo>
                    <a:pt x="778969" y="0"/>
                  </a:lnTo>
                  <a:lnTo>
                    <a:pt x="829063" y="28956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5719" y="1281684"/>
              <a:ext cx="961390" cy="38100"/>
            </a:xfrm>
            <a:custGeom>
              <a:avLst/>
              <a:gdLst/>
              <a:ahLst/>
              <a:cxnLst/>
              <a:rect l="l" t="t" r="r" b="b"/>
              <a:pathLst>
                <a:path w="961389" h="38100">
                  <a:moveTo>
                    <a:pt x="961085" y="38100"/>
                  </a:moveTo>
                  <a:lnTo>
                    <a:pt x="926807" y="18288"/>
                  </a:lnTo>
                  <a:lnTo>
                    <a:pt x="910983" y="9144"/>
                  </a:lnTo>
                  <a:lnTo>
                    <a:pt x="895172" y="0"/>
                  </a:lnTo>
                  <a:lnTo>
                    <a:pt x="66103" y="0"/>
                  </a:lnTo>
                  <a:lnTo>
                    <a:pt x="50241" y="9144"/>
                  </a:lnTo>
                  <a:lnTo>
                    <a:pt x="34378" y="18288"/>
                  </a:lnTo>
                  <a:lnTo>
                    <a:pt x="0" y="38100"/>
                  </a:lnTo>
                  <a:lnTo>
                    <a:pt x="961085" y="3810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39863" y="1319784"/>
              <a:ext cx="993140" cy="9525"/>
            </a:xfrm>
            <a:custGeom>
              <a:avLst/>
              <a:gdLst/>
              <a:ahLst/>
              <a:cxnLst/>
              <a:rect l="l" t="t" r="r" b="b"/>
              <a:pathLst>
                <a:path w="993139" h="9525">
                  <a:moveTo>
                    <a:pt x="992763" y="9143"/>
                  </a:moveTo>
                  <a:lnTo>
                    <a:pt x="0" y="9143"/>
                  </a:lnTo>
                  <a:lnTo>
                    <a:pt x="15864" y="0"/>
                  </a:lnTo>
                  <a:lnTo>
                    <a:pt x="976944" y="0"/>
                  </a:lnTo>
                  <a:lnTo>
                    <a:pt x="992763" y="9143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8133" y="1328928"/>
              <a:ext cx="1056640" cy="26034"/>
            </a:xfrm>
            <a:custGeom>
              <a:avLst/>
              <a:gdLst/>
              <a:ahLst/>
              <a:cxnLst/>
              <a:rect l="l" t="t" r="r" b="b"/>
              <a:pathLst>
                <a:path w="1056639" h="26034">
                  <a:moveTo>
                    <a:pt x="1056132" y="18288"/>
                  </a:moveTo>
                  <a:lnTo>
                    <a:pt x="1040307" y="9144"/>
                  </a:lnTo>
                  <a:lnTo>
                    <a:pt x="1024483" y="0"/>
                  </a:lnTo>
                  <a:lnTo>
                    <a:pt x="31724" y="0"/>
                  </a:lnTo>
                  <a:lnTo>
                    <a:pt x="15862" y="9144"/>
                  </a:lnTo>
                  <a:lnTo>
                    <a:pt x="0" y="18288"/>
                  </a:lnTo>
                  <a:lnTo>
                    <a:pt x="13220" y="25908"/>
                  </a:lnTo>
                  <a:lnTo>
                    <a:pt x="1042949" y="25908"/>
                  </a:lnTo>
                  <a:lnTo>
                    <a:pt x="1056132" y="18288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1353" y="1354836"/>
              <a:ext cx="1029969" cy="24765"/>
            </a:xfrm>
            <a:custGeom>
              <a:avLst/>
              <a:gdLst/>
              <a:ahLst/>
              <a:cxnLst/>
              <a:rect l="l" t="t" r="r" b="b"/>
              <a:pathLst>
                <a:path w="1029970" h="24765">
                  <a:moveTo>
                    <a:pt x="1029728" y="0"/>
                  </a:moveTo>
                  <a:lnTo>
                    <a:pt x="0" y="0"/>
                  </a:lnTo>
                  <a:lnTo>
                    <a:pt x="21145" y="12192"/>
                  </a:lnTo>
                  <a:lnTo>
                    <a:pt x="42303" y="24384"/>
                  </a:lnTo>
                  <a:lnTo>
                    <a:pt x="987539" y="24384"/>
                  </a:lnTo>
                  <a:lnTo>
                    <a:pt x="1008634" y="12192"/>
                  </a:lnTo>
                  <a:lnTo>
                    <a:pt x="1029728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3660" y="1379220"/>
              <a:ext cx="945515" cy="17145"/>
            </a:xfrm>
            <a:custGeom>
              <a:avLst/>
              <a:gdLst/>
              <a:ahLst/>
              <a:cxnLst/>
              <a:rect l="l" t="t" r="r" b="b"/>
              <a:pathLst>
                <a:path w="945514" h="17144">
                  <a:moveTo>
                    <a:pt x="916236" y="16764"/>
                  </a:moveTo>
                  <a:lnTo>
                    <a:pt x="29085" y="16764"/>
                  </a:lnTo>
                  <a:lnTo>
                    <a:pt x="0" y="0"/>
                  </a:lnTo>
                  <a:lnTo>
                    <a:pt x="945237" y="0"/>
                  </a:lnTo>
                  <a:lnTo>
                    <a:pt x="916236" y="16764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92740" y="1395984"/>
              <a:ext cx="887730" cy="35560"/>
            </a:xfrm>
            <a:custGeom>
              <a:avLst/>
              <a:gdLst/>
              <a:ahLst/>
              <a:cxnLst/>
              <a:rect l="l" t="t" r="r" b="b"/>
              <a:pathLst>
                <a:path w="887729" h="35559">
                  <a:moveTo>
                    <a:pt x="887145" y="0"/>
                  </a:moveTo>
                  <a:lnTo>
                    <a:pt x="0" y="0"/>
                  </a:lnTo>
                  <a:lnTo>
                    <a:pt x="15862" y="9144"/>
                  </a:lnTo>
                  <a:lnTo>
                    <a:pt x="31724" y="18288"/>
                  </a:lnTo>
                  <a:lnTo>
                    <a:pt x="60820" y="35052"/>
                  </a:lnTo>
                  <a:lnTo>
                    <a:pt x="826516" y="35052"/>
                  </a:lnTo>
                  <a:lnTo>
                    <a:pt x="855510" y="18288"/>
                  </a:lnTo>
                  <a:lnTo>
                    <a:pt x="871334" y="9144"/>
                  </a:lnTo>
                  <a:lnTo>
                    <a:pt x="887145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53560" y="1431036"/>
              <a:ext cx="765810" cy="24765"/>
            </a:xfrm>
            <a:custGeom>
              <a:avLst/>
              <a:gdLst/>
              <a:ahLst/>
              <a:cxnLst/>
              <a:rect l="l" t="t" r="r" b="b"/>
              <a:pathLst>
                <a:path w="765810" h="24765">
                  <a:moveTo>
                    <a:pt x="765695" y="0"/>
                  </a:moveTo>
                  <a:lnTo>
                    <a:pt x="0" y="0"/>
                  </a:lnTo>
                  <a:lnTo>
                    <a:pt x="21145" y="12192"/>
                  </a:lnTo>
                  <a:lnTo>
                    <a:pt x="42303" y="24384"/>
                  </a:lnTo>
                  <a:lnTo>
                    <a:pt x="723506" y="24384"/>
                  </a:lnTo>
                  <a:lnTo>
                    <a:pt x="744601" y="12192"/>
                  </a:lnTo>
                  <a:lnTo>
                    <a:pt x="765695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95864" y="1455420"/>
              <a:ext cx="681355" cy="35560"/>
            </a:xfrm>
            <a:custGeom>
              <a:avLst/>
              <a:gdLst/>
              <a:ahLst/>
              <a:cxnLst/>
              <a:rect l="l" t="t" r="r" b="b"/>
              <a:pathLst>
                <a:path w="681354" h="35559">
                  <a:moveTo>
                    <a:pt x="681202" y="0"/>
                  </a:moveTo>
                  <a:lnTo>
                    <a:pt x="0" y="0"/>
                  </a:lnTo>
                  <a:lnTo>
                    <a:pt x="29083" y="16764"/>
                  </a:lnTo>
                  <a:lnTo>
                    <a:pt x="60807" y="35052"/>
                  </a:lnTo>
                  <a:lnTo>
                    <a:pt x="620560" y="35052"/>
                  </a:lnTo>
                  <a:lnTo>
                    <a:pt x="652195" y="16764"/>
                  </a:lnTo>
                  <a:lnTo>
                    <a:pt x="68120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56672" y="1490472"/>
              <a:ext cx="560070" cy="29209"/>
            </a:xfrm>
            <a:custGeom>
              <a:avLst/>
              <a:gdLst/>
              <a:ahLst/>
              <a:cxnLst/>
              <a:rect l="l" t="t" r="r" b="b"/>
              <a:pathLst>
                <a:path w="560070" h="29209">
                  <a:moveTo>
                    <a:pt x="559752" y="0"/>
                  </a:moveTo>
                  <a:lnTo>
                    <a:pt x="0" y="0"/>
                  </a:lnTo>
                  <a:lnTo>
                    <a:pt x="29095" y="16764"/>
                  </a:lnTo>
                  <a:lnTo>
                    <a:pt x="50241" y="28956"/>
                  </a:lnTo>
                  <a:lnTo>
                    <a:pt x="509663" y="28956"/>
                  </a:lnTo>
                  <a:lnTo>
                    <a:pt x="530758" y="16764"/>
                  </a:lnTo>
                  <a:lnTo>
                    <a:pt x="55975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06920" y="1519428"/>
              <a:ext cx="459740" cy="12700"/>
            </a:xfrm>
            <a:custGeom>
              <a:avLst/>
              <a:gdLst/>
              <a:ahLst/>
              <a:cxnLst/>
              <a:rect l="l" t="t" r="r" b="b"/>
              <a:pathLst>
                <a:path w="459739" h="12700">
                  <a:moveTo>
                    <a:pt x="438325" y="12192"/>
                  </a:moveTo>
                  <a:lnTo>
                    <a:pt x="21153" y="12192"/>
                  </a:lnTo>
                  <a:lnTo>
                    <a:pt x="0" y="0"/>
                  </a:lnTo>
                  <a:lnTo>
                    <a:pt x="459418" y="0"/>
                  </a:lnTo>
                  <a:lnTo>
                    <a:pt x="438325" y="12192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8071" y="1531620"/>
              <a:ext cx="417195" cy="26034"/>
            </a:xfrm>
            <a:custGeom>
              <a:avLst/>
              <a:gdLst/>
              <a:ahLst/>
              <a:cxnLst/>
              <a:rect l="l" t="t" r="r" b="b"/>
              <a:pathLst>
                <a:path w="417195" h="26034">
                  <a:moveTo>
                    <a:pt x="417169" y="0"/>
                  </a:moveTo>
                  <a:lnTo>
                    <a:pt x="0" y="0"/>
                  </a:lnTo>
                  <a:lnTo>
                    <a:pt x="23799" y="13716"/>
                  </a:lnTo>
                  <a:lnTo>
                    <a:pt x="44945" y="25908"/>
                  </a:lnTo>
                  <a:lnTo>
                    <a:pt x="372351" y="25908"/>
                  </a:lnTo>
                  <a:lnTo>
                    <a:pt x="393446" y="13716"/>
                  </a:lnTo>
                  <a:lnTo>
                    <a:pt x="417169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73016" y="1557528"/>
              <a:ext cx="327660" cy="29209"/>
            </a:xfrm>
            <a:custGeom>
              <a:avLst/>
              <a:gdLst/>
              <a:ahLst/>
              <a:cxnLst/>
              <a:rect l="l" t="t" r="r" b="b"/>
              <a:pathLst>
                <a:path w="327660" h="29209">
                  <a:moveTo>
                    <a:pt x="327406" y="0"/>
                  </a:moveTo>
                  <a:lnTo>
                    <a:pt x="0" y="0"/>
                  </a:lnTo>
                  <a:lnTo>
                    <a:pt x="21158" y="12192"/>
                  </a:lnTo>
                  <a:lnTo>
                    <a:pt x="50241" y="28956"/>
                  </a:lnTo>
                  <a:lnTo>
                    <a:pt x="277304" y="28956"/>
                  </a:lnTo>
                  <a:lnTo>
                    <a:pt x="306311" y="12192"/>
                  </a:lnTo>
                  <a:lnTo>
                    <a:pt x="327406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3263" y="1586484"/>
              <a:ext cx="227067" cy="655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08132" y="1042415"/>
              <a:ext cx="1056640" cy="609600"/>
            </a:xfrm>
            <a:custGeom>
              <a:avLst/>
              <a:gdLst/>
              <a:ahLst/>
              <a:cxnLst/>
              <a:rect l="l" t="t" r="r" b="b"/>
              <a:pathLst>
                <a:path w="1056639" h="609600">
                  <a:moveTo>
                    <a:pt x="0" y="304800"/>
                  </a:moveTo>
                  <a:lnTo>
                    <a:pt x="528827" y="0"/>
                  </a:lnTo>
                  <a:lnTo>
                    <a:pt x="1056131" y="304800"/>
                  </a:lnTo>
                  <a:lnTo>
                    <a:pt x="528827" y="609600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38344" y="1265954"/>
            <a:ext cx="3930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Calibri"/>
                <a:cs typeface="Calibri"/>
              </a:rPr>
              <a:t>condição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40036" y="2174748"/>
            <a:ext cx="864235" cy="306705"/>
            <a:chOff x="3240036" y="2174748"/>
            <a:chExt cx="864235" cy="306705"/>
          </a:xfrm>
        </p:grpSpPr>
        <p:sp>
          <p:nvSpPr>
            <p:cNvPr id="32" name="object 32"/>
            <p:cNvSpPr/>
            <p:nvPr/>
          </p:nvSpPr>
          <p:spPr>
            <a:xfrm>
              <a:off x="3240037" y="2174748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8" y="0"/>
                  </a:lnTo>
                  <a:lnTo>
                    <a:pt x="86410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0037" y="2180844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8" y="0"/>
                  </a:lnTo>
                  <a:lnTo>
                    <a:pt x="864108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0037" y="2185416"/>
              <a:ext cx="864235" cy="18415"/>
            </a:xfrm>
            <a:custGeom>
              <a:avLst/>
              <a:gdLst/>
              <a:ahLst/>
              <a:cxnLst/>
              <a:rect l="l" t="t" r="r" b="b"/>
              <a:pathLst>
                <a:path w="864235" h="18414">
                  <a:moveTo>
                    <a:pt x="864108" y="4584"/>
                  </a:moveTo>
                  <a:lnTo>
                    <a:pt x="0" y="4584"/>
                  </a:lnTo>
                  <a:lnTo>
                    <a:pt x="0" y="18288"/>
                  </a:lnTo>
                  <a:lnTo>
                    <a:pt x="864108" y="18288"/>
                  </a:lnTo>
                  <a:lnTo>
                    <a:pt x="864108" y="4584"/>
                  </a:lnTo>
                  <a:close/>
                </a:path>
                <a:path w="864235" h="18414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40037" y="2203705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0" y="0"/>
                  </a:moveTo>
                  <a:lnTo>
                    <a:pt x="864108" y="0"/>
                  </a:lnTo>
                  <a:lnTo>
                    <a:pt x="864108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0037" y="2218957"/>
              <a:ext cx="864235" cy="18415"/>
            </a:xfrm>
            <a:custGeom>
              <a:avLst/>
              <a:gdLst/>
              <a:ahLst/>
              <a:cxnLst/>
              <a:rect l="l" t="t" r="r" b="b"/>
              <a:pathLst>
                <a:path w="864235" h="18414">
                  <a:moveTo>
                    <a:pt x="864108" y="9144"/>
                  </a:moveTo>
                  <a:lnTo>
                    <a:pt x="0" y="9144"/>
                  </a:lnTo>
                  <a:lnTo>
                    <a:pt x="0" y="18275"/>
                  </a:lnTo>
                  <a:lnTo>
                    <a:pt x="864108" y="18275"/>
                  </a:lnTo>
                  <a:lnTo>
                    <a:pt x="864108" y="9144"/>
                  </a:lnTo>
                  <a:close/>
                </a:path>
                <a:path w="864235" h="1841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40037" y="2237232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8" y="0"/>
                  </a:lnTo>
                  <a:lnTo>
                    <a:pt x="86410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40037" y="2243341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4572"/>
                  </a:moveTo>
                  <a:lnTo>
                    <a:pt x="0" y="4572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4572"/>
                  </a:lnTo>
                  <a:close/>
                </a:path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0037" y="2257044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8" y="0"/>
                  </a:lnTo>
                  <a:lnTo>
                    <a:pt x="864108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0037" y="2261616"/>
              <a:ext cx="864235" cy="20320"/>
            </a:xfrm>
            <a:custGeom>
              <a:avLst/>
              <a:gdLst/>
              <a:ahLst/>
              <a:cxnLst/>
              <a:rect l="l" t="t" r="r" b="b"/>
              <a:pathLst>
                <a:path w="864235" h="20319">
                  <a:moveTo>
                    <a:pt x="864108" y="4584"/>
                  </a:moveTo>
                  <a:lnTo>
                    <a:pt x="0" y="4584"/>
                  </a:lnTo>
                  <a:lnTo>
                    <a:pt x="0" y="19812"/>
                  </a:lnTo>
                  <a:lnTo>
                    <a:pt x="864108" y="19812"/>
                  </a:lnTo>
                  <a:lnTo>
                    <a:pt x="864108" y="4584"/>
                  </a:lnTo>
                  <a:close/>
                </a:path>
                <a:path w="864235" h="20319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0037" y="2281428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0" y="0"/>
                  </a:moveTo>
                  <a:lnTo>
                    <a:pt x="864108" y="0"/>
                  </a:lnTo>
                  <a:lnTo>
                    <a:pt x="864108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0037" y="2295157"/>
              <a:ext cx="864235" cy="20320"/>
            </a:xfrm>
            <a:custGeom>
              <a:avLst/>
              <a:gdLst/>
              <a:ahLst/>
              <a:cxnLst/>
              <a:rect l="l" t="t" r="r" b="b"/>
              <a:pathLst>
                <a:path w="864235" h="20319">
                  <a:moveTo>
                    <a:pt x="864108" y="9144"/>
                  </a:moveTo>
                  <a:lnTo>
                    <a:pt x="0" y="9144"/>
                  </a:lnTo>
                  <a:lnTo>
                    <a:pt x="0" y="19799"/>
                  </a:lnTo>
                  <a:lnTo>
                    <a:pt x="864108" y="19799"/>
                  </a:lnTo>
                  <a:lnTo>
                    <a:pt x="864108" y="9144"/>
                  </a:lnTo>
                  <a:close/>
                </a:path>
                <a:path w="864235" h="20319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0037" y="2314956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8" y="0"/>
                  </a:lnTo>
                  <a:lnTo>
                    <a:pt x="864108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40037" y="2319541"/>
              <a:ext cx="864235" cy="12700"/>
            </a:xfrm>
            <a:custGeom>
              <a:avLst/>
              <a:gdLst/>
              <a:ahLst/>
              <a:cxnLst/>
              <a:rect l="l" t="t" r="r" b="b"/>
              <a:pathLst>
                <a:path w="864235" h="12700">
                  <a:moveTo>
                    <a:pt x="864108" y="4572"/>
                  </a:moveTo>
                  <a:lnTo>
                    <a:pt x="0" y="4572"/>
                  </a:lnTo>
                  <a:lnTo>
                    <a:pt x="0" y="12179"/>
                  </a:lnTo>
                  <a:lnTo>
                    <a:pt x="864108" y="12179"/>
                  </a:lnTo>
                  <a:lnTo>
                    <a:pt x="864108" y="4572"/>
                  </a:lnTo>
                  <a:close/>
                </a:path>
                <a:path w="864235" h="12700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40037" y="2331733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608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0037" y="2345437"/>
              <a:ext cx="864235" cy="7620"/>
            </a:xfrm>
            <a:custGeom>
              <a:avLst/>
              <a:gdLst/>
              <a:ahLst/>
              <a:cxnLst/>
              <a:rect l="l" t="t" r="r" b="b"/>
              <a:pathLst>
                <a:path w="864235" h="7619">
                  <a:moveTo>
                    <a:pt x="0" y="0"/>
                  </a:moveTo>
                  <a:lnTo>
                    <a:pt x="864108" y="0"/>
                  </a:lnTo>
                  <a:lnTo>
                    <a:pt x="864108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40037" y="2353069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9144"/>
                  </a:moveTo>
                  <a:lnTo>
                    <a:pt x="0" y="9144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9144"/>
                  </a:lnTo>
                  <a:close/>
                </a:path>
                <a:path w="864235" h="17144">
                  <a:moveTo>
                    <a:pt x="864108" y="4572"/>
                  </a:moveTo>
                  <a:lnTo>
                    <a:pt x="0" y="4572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72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40037" y="2369833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7620"/>
                  </a:moveTo>
                  <a:lnTo>
                    <a:pt x="0" y="7620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7620"/>
                  </a:lnTo>
                  <a:close/>
                </a:path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40037" y="2383549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7620"/>
                  </a:moveTo>
                  <a:lnTo>
                    <a:pt x="0" y="7620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7620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40037" y="2400313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864108" y="9144"/>
                  </a:moveTo>
                  <a:lnTo>
                    <a:pt x="0" y="9144"/>
                  </a:lnTo>
                  <a:lnTo>
                    <a:pt x="0" y="15227"/>
                  </a:lnTo>
                  <a:lnTo>
                    <a:pt x="864108" y="15227"/>
                  </a:lnTo>
                  <a:lnTo>
                    <a:pt x="864108" y="9144"/>
                  </a:lnTo>
                  <a:close/>
                </a:path>
                <a:path w="864235" h="15239">
                  <a:moveTo>
                    <a:pt x="864108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40037" y="2415540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8" y="0"/>
                  </a:lnTo>
                  <a:lnTo>
                    <a:pt x="86410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40037" y="2421649"/>
              <a:ext cx="864235" cy="12700"/>
            </a:xfrm>
            <a:custGeom>
              <a:avLst/>
              <a:gdLst/>
              <a:ahLst/>
              <a:cxnLst/>
              <a:rect l="l" t="t" r="r" b="b"/>
              <a:pathLst>
                <a:path w="864235" h="12700">
                  <a:moveTo>
                    <a:pt x="86410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864108" y="12179"/>
                  </a:lnTo>
                  <a:lnTo>
                    <a:pt x="864108" y="608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40037" y="2433841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15227"/>
                  </a:lnTo>
                  <a:lnTo>
                    <a:pt x="864108" y="1522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40037" y="2449081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4572"/>
                  </a:moveTo>
                  <a:lnTo>
                    <a:pt x="0" y="4572"/>
                  </a:lnTo>
                  <a:lnTo>
                    <a:pt x="0" y="9131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9131"/>
                  </a:lnTo>
                  <a:lnTo>
                    <a:pt x="864108" y="4572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40037" y="2465832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8" y="0"/>
                  </a:lnTo>
                  <a:lnTo>
                    <a:pt x="86410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40037" y="2471941"/>
              <a:ext cx="864235" cy="9525"/>
            </a:xfrm>
            <a:custGeom>
              <a:avLst/>
              <a:gdLst/>
              <a:ahLst/>
              <a:cxnLst/>
              <a:rect l="l" t="t" r="r" b="b"/>
              <a:pathLst>
                <a:path w="864235" h="9525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240036" y="2174747"/>
            <a:ext cx="864235" cy="30670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Calibri"/>
                <a:cs typeface="Calibri"/>
              </a:rPr>
              <a:t>Bloco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921008" y="2174748"/>
            <a:ext cx="864235" cy="306705"/>
            <a:chOff x="4921008" y="2174748"/>
            <a:chExt cx="864235" cy="306705"/>
          </a:xfrm>
        </p:grpSpPr>
        <p:sp>
          <p:nvSpPr>
            <p:cNvPr id="59" name="object 59"/>
            <p:cNvSpPr/>
            <p:nvPr/>
          </p:nvSpPr>
          <p:spPr>
            <a:xfrm>
              <a:off x="4921009" y="2174748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7" y="0"/>
                  </a:lnTo>
                  <a:lnTo>
                    <a:pt x="86410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21009" y="2180844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7" y="0"/>
                  </a:lnTo>
                  <a:lnTo>
                    <a:pt x="86410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21009" y="2185416"/>
              <a:ext cx="864235" cy="18415"/>
            </a:xfrm>
            <a:custGeom>
              <a:avLst/>
              <a:gdLst/>
              <a:ahLst/>
              <a:cxnLst/>
              <a:rect l="l" t="t" r="r" b="b"/>
              <a:pathLst>
                <a:path w="864235" h="18414">
                  <a:moveTo>
                    <a:pt x="864108" y="4584"/>
                  </a:moveTo>
                  <a:lnTo>
                    <a:pt x="0" y="4584"/>
                  </a:lnTo>
                  <a:lnTo>
                    <a:pt x="0" y="18288"/>
                  </a:lnTo>
                  <a:lnTo>
                    <a:pt x="864108" y="18288"/>
                  </a:lnTo>
                  <a:lnTo>
                    <a:pt x="864108" y="4584"/>
                  </a:lnTo>
                  <a:close/>
                </a:path>
                <a:path w="864235" h="18414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21009" y="2203705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0" y="0"/>
                  </a:moveTo>
                  <a:lnTo>
                    <a:pt x="864107" y="0"/>
                  </a:lnTo>
                  <a:lnTo>
                    <a:pt x="864107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21009" y="2218957"/>
              <a:ext cx="864235" cy="18415"/>
            </a:xfrm>
            <a:custGeom>
              <a:avLst/>
              <a:gdLst/>
              <a:ahLst/>
              <a:cxnLst/>
              <a:rect l="l" t="t" r="r" b="b"/>
              <a:pathLst>
                <a:path w="864235" h="18414">
                  <a:moveTo>
                    <a:pt x="864108" y="9144"/>
                  </a:moveTo>
                  <a:lnTo>
                    <a:pt x="0" y="9144"/>
                  </a:lnTo>
                  <a:lnTo>
                    <a:pt x="0" y="18275"/>
                  </a:lnTo>
                  <a:lnTo>
                    <a:pt x="864108" y="18275"/>
                  </a:lnTo>
                  <a:lnTo>
                    <a:pt x="864108" y="9144"/>
                  </a:lnTo>
                  <a:close/>
                </a:path>
                <a:path w="864235" h="1841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921009" y="2237232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7" y="0"/>
                  </a:lnTo>
                  <a:lnTo>
                    <a:pt x="86410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21009" y="2243341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4572"/>
                  </a:moveTo>
                  <a:lnTo>
                    <a:pt x="0" y="4572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4572"/>
                  </a:lnTo>
                  <a:close/>
                </a:path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21009" y="2257044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7" y="0"/>
                  </a:lnTo>
                  <a:lnTo>
                    <a:pt x="86410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21009" y="2261616"/>
              <a:ext cx="864235" cy="20320"/>
            </a:xfrm>
            <a:custGeom>
              <a:avLst/>
              <a:gdLst/>
              <a:ahLst/>
              <a:cxnLst/>
              <a:rect l="l" t="t" r="r" b="b"/>
              <a:pathLst>
                <a:path w="864235" h="20319">
                  <a:moveTo>
                    <a:pt x="864108" y="4584"/>
                  </a:moveTo>
                  <a:lnTo>
                    <a:pt x="0" y="4584"/>
                  </a:lnTo>
                  <a:lnTo>
                    <a:pt x="0" y="19812"/>
                  </a:lnTo>
                  <a:lnTo>
                    <a:pt x="864108" y="19812"/>
                  </a:lnTo>
                  <a:lnTo>
                    <a:pt x="864108" y="4584"/>
                  </a:lnTo>
                  <a:close/>
                </a:path>
                <a:path w="864235" h="20319">
                  <a:moveTo>
                    <a:pt x="86410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64108" y="4572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21009" y="2281428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0" y="0"/>
                  </a:moveTo>
                  <a:lnTo>
                    <a:pt x="864107" y="0"/>
                  </a:lnTo>
                  <a:lnTo>
                    <a:pt x="864107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21009" y="2295157"/>
              <a:ext cx="864235" cy="20320"/>
            </a:xfrm>
            <a:custGeom>
              <a:avLst/>
              <a:gdLst/>
              <a:ahLst/>
              <a:cxnLst/>
              <a:rect l="l" t="t" r="r" b="b"/>
              <a:pathLst>
                <a:path w="864235" h="20319">
                  <a:moveTo>
                    <a:pt x="864108" y="9144"/>
                  </a:moveTo>
                  <a:lnTo>
                    <a:pt x="0" y="9144"/>
                  </a:lnTo>
                  <a:lnTo>
                    <a:pt x="0" y="19799"/>
                  </a:lnTo>
                  <a:lnTo>
                    <a:pt x="864108" y="19799"/>
                  </a:lnTo>
                  <a:lnTo>
                    <a:pt x="864108" y="9144"/>
                  </a:lnTo>
                  <a:close/>
                </a:path>
                <a:path w="864235" h="20319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21009" y="2314956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0"/>
                  </a:moveTo>
                  <a:lnTo>
                    <a:pt x="864107" y="0"/>
                  </a:lnTo>
                  <a:lnTo>
                    <a:pt x="86410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21009" y="2319541"/>
              <a:ext cx="864235" cy="12700"/>
            </a:xfrm>
            <a:custGeom>
              <a:avLst/>
              <a:gdLst/>
              <a:ahLst/>
              <a:cxnLst/>
              <a:rect l="l" t="t" r="r" b="b"/>
              <a:pathLst>
                <a:path w="864235" h="12700">
                  <a:moveTo>
                    <a:pt x="864108" y="4572"/>
                  </a:moveTo>
                  <a:lnTo>
                    <a:pt x="0" y="4572"/>
                  </a:lnTo>
                  <a:lnTo>
                    <a:pt x="0" y="12179"/>
                  </a:lnTo>
                  <a:lnTo>
                    <a:pt x="864108" y="12179"/>
                  </a:lnTo>
                  <a:lnTo>
                    <a:pt x="864108" y="4572"/>
                  </a:lnTo>
                  <a:close/>
                </a:path>
                <a:path w="864235" h="12700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21009" y="2331733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608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21009" y="2345437"/>
              <a:ext cx="864235" cy="7620"/>
            </a:xfrm>
            <a:custGeom>
              <a:avLst/>
              <a:gdLst/>
              <a:ahLst/>
              <a:cxnLst/>
              <a:rect l="l" t="t" r="r" b="b"/>
              <a:pathLst>
                <a:path w="864235" h="7619">
                  <a:moveTo>
                    <a:pt x="0" y="0"/>
                  </a:moveTo>
                  <a:lnTo>
                    <a:pt x="864107" y="0"/>
                  </a:lnTo>
                  <a:lnTo>
                    <a:pt x="864107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21009" y="2353069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9144"/>
                  </a:moveTo>
                  <a:lnTo>
                    <a:pt x="0" y="9144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9144"/>
                  </a:lnTo>
                  <a:close/>
                </a:path>
                <a:path w="864235" h="17144">
                  <a:moveTo>
                    <a:pt x="864108" y="4572"/>
                  </a:moveTo>
                  <a:lnTo>
                    <a:pt x="0" y="4572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4572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21009" y="2369833"/>
              <a:ext cx="864235" cy="13970"/>
            </a:xfrm>
            <a:custGeom>
              <a:avLst/>
              <a:gdLst/>
              <a:ahLst/>
              <a:cxnLst/>
              <a:rect l="l" t="t" r="r" b="b"/>
              <a:pathLst>
                <a:path w="864235" h="13969">
                  <a:moveTo>
                    <a:pt x="864108" y="7620"/>
                  </a:moveTo>
                  <a:lnTo>
                    <a:pt x="0" y="7620"/>
                  </a:lnTo>
                  <a:lnTo>
                    <a:pt x="0" y="13703"/>
                  </a:lnTo>
                  <a:lnTo>
                    <a:pt x="864108" y="13703"/>
                  </a:lnTo>
                  <a:lnTo>
                    <a:pt x="864108" y="7620"/>
                  </a:lnTo>
                  <a:close/>
                </a:path>
                <a:path w="864235" h="13969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21009" y="2383549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7620"/>
                  </a:moveTo>
                  <a:lnTo>
                    <a:pt x="0" y="7620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7620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21009" y="2400313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864108" y="9144"/>
                  </a:moveTo>
                  <a:lnTo>
                    <a:pt x="0" y="9144"/>
                  </a:lnTo>
                  <a:lnTo>
                    <a:pt x="0" y="15227"/>
                  </a:lnTo>
                  <a:lnTo>
                    <a:pt x="864108" y="15227"/>
                  </a:lnTo>
                  <a:lnTo>
                    <a:pt x="864108" y="9144"/>
                  </a:lnTo>
                  <a:close/>
                </a:path>
                <a:path w="864235" h="15239">
                  <a:moveTo>
                    <a:pt x="864108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864108" y="9131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21009" y="2415540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7" y="0"/>
                  </a:lnTo>
                  <a:lnTo>
                    <a:pt x="86410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21009" y="2421649"/>
              <a:ext cx="864235" cy="12700"/>
            </a:xfrm>
            <a:custGeom>
              <a:avLst/>
              <a:gdLst/>
              <a:ahLst/>
              <a:cxnLst/>
              <a:rect l="l" t="t" r="r" b="b"/>
              <a:pathLst>
                <a:path w="864235" h="12700">
                  <a:moveTo>
                    <a:pt x="86410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864108" y="12179"/>
                  </a:lnTo>
                  <a:lnTo>
                    <a:pt x="864108" y="6083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21009" y="2433841"/>
              <a:ext cx="864235" cy="15240"/>
            </a:xfrm>
            <a:custGeom>
              <a:avLst/>
              <a:gdLst/>
              <a:ahLst/>
              <a:cxnLst/>
              <a:rect l="l" t="t" r="r" b="b"/>
              <a:pathLst>
                <a:path w="864235" h="15239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15227"/>
                  </a:lnTo>
                  <a:lnTo>
                    <a:pt x="864108" y="15227"/>
                  </a:lnTo>
                  <a:lnTo>
                    <a:pt x="864108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21009" y="2449081"/>
              <a:ext cx="864235" cy="17145"/>
            </a:xfrm>
            <a:custGeom>
              <a:avLst/>
              <a:gdLst/>
              <a:ahLst/>
              <a:cxnLst/>
              <a:rect l="l" t="t" r="r" b="b"/>
              <a:pathLst>
                <a:path w="864235" h="17144">
                  <a:moveTo>
                    <a:pt x="864108" y="4572"/>
                  </a:moveTo>
                  <a:lnTo>
                    <a:pt x="0" y="4572"/>
                  </a:lnTo>
                  <a:lnTo>
                    <a:pt x="0" y="9131"/>
                  </a:lnTo>
                  <a:lnTo>
                    <a:pt x="0" y="16751"/>
                  </a:lnTo>
                  <a:lnTo>
                    <a:pt x="864108" y="16751"/>
                  </a:lnTo>
                  <a:lnTo>
                    <a:pt x="864108" y="9131"/>
                  </a:lnTo>
                  <a:lnTo>
                    <a:pt x="864108" y="4572"/>
                  </a:lnTo>
                  <a:close/>
                </a:path>
                <a:path w="864235" h="17144">
                  <a:moveTo>
                    <a:pt x="864108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864108" y="45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21009" y="2465832"/>
              <a:ext cx="864235" cy="6350"/>
            </a:xfrm>
            <a:custGeom>
              <a:avLst/>
              <a:gdLst/>
              <a:ahLst/>
              <a:cxnLst/>
              <a:rect l="l" t="t" r="r" b="b"/>
              <a:pathLst>
                <a:path w="864235" h="6350">
                  <a:moveTo>
                    <a:pt x="0" y="0"/>
                  </a:moveTo>
                  <a:lnTo>
                    <a:pt x="864107" y="0"/>
                  </a:lnTo>
                  <a:lnTo>
                    <a:pt x="86410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21009" y="2471941"/>
              <a:ext cx="864235" cy="9525"/>
            </a:xfrm>
            <a:custGeom>
              <a:avLst/>
              <a:gdLst/>
              <a:ahLst/>
              <a:cxnLst/>
              <a:rect l="l" t="t" r="r" b="b"/>
              <a:pathLst>
                <a:path w="864235" h="9525">
                  <a:moveTo>
                    <a:pt x="864108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9131"/>
                  </a:lnTo>
                  <a:lnTo>
                    <a:pt x="864095" y="9131"/>
                  </a:lnTo>
                  <a:lnTo>
                    <a:pt x="864095" y="7607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921008" y="2174747"/>
            <a:ext cx="864235" cy="30670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Calibri"/>
                <a:cs typeface="Calibri"/>
              </a:rPr>
              <a:t>Bloco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669792" y="1347216"/>
            <a:ext cx="1689100" cy="828040"/>
          </a:xfrm>
          <a:custGeom>
            <a:avLst/>
            <a:gdLst/>
            <a:ahLst/>
            <a:cxnLst/>
            <a:rect l="l" t="t" r="r" b="b"/>
            <a:pathLst>
              <a:path w="1689100" h="828039">
                <a:moveTo>
                  <a:pt x="339864" y="1524"/>
                </a:moveTo>
                <a:lnTo>
                  <a:pt x="336816" y="0"/>
                </a:lnTo>
                <a:lnTo>
                  <a:pt x="15875" y="791756"/>
                </a:lnTo>
                <a:lnTo>
                  <a:pt x="0" y="784860"/>
                </a:lnTo>
                <a:lnTo>
                  <a:pt x="3048" y="827532"/>
                </a:lnTo>
                <a:lnTo>
                  <a:pt x="35064" y="800100"/>
                </a:lnTo>
                <a:lnTo>
                  <a:pt x="31546" y="798576"/>
                </a:lnTo>
                <a:lnTo>
                  <a:pt x="18986" y="793115"/>
                </a:lnTo>
                <a:lnTo>
                  <a:pt x="339864" y="1524"/>
                </a:lnTo>
                <a:close/>
              </a:path>
              <a:path w="1689100" h="828039">
                <a:moveTo>
                  <a:pt x="1688604" y="784860"/>
                </a:moveTo>
                <a:lnTo>
                  <a:pt x="1672488" y="790232"/>
                </a:lnTo>
                <a:lnTo>
                  <a:pt x="1395996" y="0"/>
                </a:lnTo>
                <a:lnTo>
                  <a:pt x="1392948" y="1524"/>
                </a:lnTo>
                <a:lnTo>
                  <a:pt x="1669288" y="791298"/>
                </a:lnTo>
                <a:lnTo>
                  <a:pt x="1652028" y="797052"/>
                </a:lnTo>
                <a:lnTo>
                  <a:pt x="1682508" y="827532"/>
                </a:lnTo>
                <a:lnTo>
                  <a:pt x="1686636" y="798576"/>
                </a:lnTo>
                <a:lnTo>
                  <a:pt x="1688604" y="784860"/>
                </a:lnTo>
                <a:close/>
              </a:path>
            </a:pathLst>
          </a:custGeom>
          <a:solidFill>
            <a:srgbClr val="5B9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609822" y="1572247"/>
            <a:ext cx="112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287742" y="1572247"/>
            <a:ext cx="9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150310"/>
            <a:ext cx="35960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Sintaxe</a:t>
            </a:r>
            <a:r>
              <a:rPr spc="-50" dirty="0"/>
              <a:t> </a:t>
            </a:r>
            <a:r>
              <a:rPr dirty="0"/>
              <a:t>da</a:t>
            </a:r>
            <a:r>
              <a:rPr spc="-75" dirty="0"/>
              <a:t> </a:t>
            </a:r>
            <a:r>
              <a:rPr spc="-20" dirty="0"/>
              <a:t>estrutura</a:t>
            </a:r>
            <a:r>
              <a:rPr spc="-65" dirty="0"/>
              <a:t> </a:t>
            </a:r>
            <a:r>
              <a:rPr spc="-10" dirty="0"/>
              <a:t>condicional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4" y="1354327"/>
            <a:ext cx="1624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2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( </a:t>
            </a: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&lt;condição&gt;</a:t>
            </a:r>
            <a:r>
              <a:rPr sz="1200" b="1" i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)</a:t>
            </a:r>
            <a:r>
              <a:rPr sz="1200" b="1" spc="15" dirty="0">
                <a:latin typeface="Consolas"/>
                <a:cs typeface="Consolas"/>
              </a:rPr>
              <a:t> </a:t>
            </a:r>
            <a:r>
              <a:rPr sz="1200" b="1" spc="-5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FF0000"/>
                </a:solidFill>
                <a:latin typeface="Consolas"/>
                <a:cs typeface="Consolas"/>
              </a:rPr>
              <a:t>1&gt;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FF0000"/>
                </a:solidFill>
                <a:latin typeface="Consolas"/>
                <a:cs typeface="Consolas"/>
              </a:rPr>
              <a:t>2&gt;</a:t>
            </a:r>
            <a:endParaRPr sz="1200">
              <a:latin typeface="Consolas"/>
              <a:cs typeface="Consolas"/>
            </a:endParaRPr>
          </a:p>
          <a:p>
            <a:pPr marR="1506855" algn="ctr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85" y="871197"/>
            <a:ext cx="8566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-10" dirty="0">
                <a:solidFill>
                  <a:srgbClr val="0000CC"/>
                </a:solidFill>
                <a:latin typeface="Calibri"/>
                <a:cs typeface="Calibri"/>
              </a:rPr>
              <a:t>Simples: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6480" y="2819400"/>
            <a:ext cx="1237615" cy="292735"/>
            <a:chOff x="696480" y="2819400"/>
            <a:chExt cx="1237615" cy="292735"/>
          </a:xfrm>
        </p:grpSpPr>
        <p:sp>
          <p:nvSpPr>
            <p:cNvPr id="6" name="object 6"/>
            <p:cNvSpPr/>
            <p:nvPr/>
          </p:nvSpPr>
          <p:spPr>
            <a:xfrm>
              <a:off x="696480" y="2819400"/>
              <a:ext cx="1237615" cy="6350"/>
            </a:xfrm>
            <a:custGeom>
              <a:avLst/>
              <a:gdLst/>
              <a:ahLst/>
              <a:cxnLst/>
              <a:rect l="l" t="t" r="r" b="b"/>
              <a:pathLst>
                <a:path w="1237614" h="6350">
                  <a:moveTo>
                    <a:pt x="0" y="0"/>
                  </a:moveTo>
                  <a:lnTo>
                    <a:pt x="1237488" y="0"/>
                  </a:lnTo>
                  <a:lnTo>
                    <a:pt x="123748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6480" y="2825496"/>
              <a:ext cx="1237615" cy="22860"/>
            </a:xfrm>
            <a:custGeom>
              <a:avLst/>
              <a:gdLst/>
              <a:ahLst/>
              <a:cxnLst/>
              <a:rect l="l" t="t" r="r" b="b"/>
              <a:pathLst>
                <a:path w="1237615" h="22860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22860"/>
                  </a:lnTo>
                  <a:lnTo>
                    <a:pt x="1237488" y="22860"/>
                  </a:lnTo>
                  <a:lnTo>
                    <a:pt x="1237488" y="914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480" y="2848356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123748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480" y="2862072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480" y="2871216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6480" y="2880360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6480" y="288493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6480" y="289864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6480" y="2903220"/>
              <a:ext cx="1237615" cy="17145"/>
            </a:xfrm>
            <a:custGeom>
              <a:avLst/>
              <a:gdLst/>
              <a:ahLst/>
              <a:cxnLst/>
              <a:rect l="l" t="t" r="r" b="b"/>
              <a:pathLst>
                <a:path w="1237615" h="17144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6764"/>
                  </a:lnTo>
                  <a:lnTo>
                    <a:pt x="1237488" y="1676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6480" y="2919984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123748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6480" y="2933700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3"/>
                  </a:lnTo>
                  <a:lnTo>
                    <a:pt x="0" y="9143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480" y="2942844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6480" y="295198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6480" y="2956560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6480" y="2970276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6480" y="297484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6480" y="2988564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5" h="9525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1237488" y="914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480" y="299770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6480" y="3011424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6480" y="3015996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6480" y="3029712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6480" y="3034284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762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6480" y="3048000"/>
              <a:ext cx="1237615" cy="6350"/>
            </a:xfrm>
            <a:custGeom>
              <a:avLst/>
              <a:gdLst/>
              <a:ahLst/>
              <a:cxnLst/>
              <a:rect l="l" t="t" r="r" b="b"/>
              <a:pathLst>
                <a:path w="1237614" h="6350">
                  <a:moveTo>
                    <a:pt x="1237488" y="0"/>
                  </a:moveTo>
                  <a:lnTo>
                    <a:pt x="1237488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480" y="3054096"/>
              <a:ext cx="1237615" cy="12700"/>
            </a:xfrm>
            <a:custGeom>
              <a:avLst/>
              <a:gdLst/>
              <a:ahLst/>
              <a:cxnLst/>
              <a:rect l="l" t="t" r="r" b="b"/>
              <a:pathLst>
                <a:path w="1237615" h="12700">
                  <a:moveTo>
                    <a:pt x="123748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2192"/>
                  </a:lnTo>
                  <a:lnTo>
                    <a:pt x="1237488" y="12192"/>
                  </a:lnTo>
                  <a:lnTo>
                    <a:pt x="1237488" y="762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6480" y="306628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6480" y="3070860"/>
              <a:ext cx="1237615" cy="18415"/>
            </a:xfrm>
            <a:custGeom>
              <a:avLst/>
              <a:gdLst/>
              <a:ahLst/>
              <a:cxnLst/>
              <a:rect l="l" t="t" r="r" b="b"/>
              <a:pathLst>
                <a:path w="1237615" h="18414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0" y="18288"/>
                  </a:lnTo>
                  <a:lnTo>
                    <a:pt x="1237488" y="18288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6480" y="308914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5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6480" y="3102864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6480" y="3107436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5" h="5080">
                  <a:moveTo>
                    <a:pt x="0" y="0"/>
                  </a:moveTo>
                  <a:lnTo>
                    <a:pt x="1237488" y="0"/>
                  </a:ln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6480" y="2819400"/>
            <a:ext cx="1237615" cy="292735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52400" marR="147320" indent="220345">
              <a:lnSpc>
                <a:spcPct val="100000"/>
              </a:lnSpc>
              <a:spcBef>
                <a:spcPts val="125"/>
              </a:spcBef>
            </a:pPr>
            <a:r>
              <a:rPr sz="800" i="1" spc="-10" dirty="0">
                <a:latin typeface="Calibri"/>
                <a:cs typeface="Calibri"/>
              </a:rPr>
              <a:t>Importante:</a:t>
            </a:r>
            <a:r>
              <a:rPr sz="800" i="1" spc="20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Repare</a:t>
            </a:r>
            <a:r>
              <a:rPr sz="800" i="1" spc="-2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na</a:t>
            </a:r>
            <a:r>
              <a:rPr sz="800" i="1" spc="-25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indentação!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96781" y="1051560"/>
            <a:ext cx="2725420" cy="989330"/>
            <a:chOff x="3096781" y="1051560"/>
            <a:chExt cx="2725420" cy="989330"/>
          </a:xfrm>
        </p:grpSpPr>
        <p:sp>
          <p:nvSpPr>
            <p:cNvPr id="37" name="object 37"/>
            <p:cNvSpPr/>
            <p:nvPr/>
          </p:nvSpPr>
          <p:spPr>
            <a:xfrm>
              <a:off x="3096781" y="1051560"/>
              <a:ext cx="2725420" cy="17145"/>
            </a:xfrm>
            <a:custGeom>
              <a:avLst/>
              <a:gdLst/>
              <a:ahLst/>
              <a:cxnLst/>
              <a:rect l="l" t="t" r="r" b="b"/>
              <a:pathLst>
                <a:path w="2725420" h="17144">
                  <a:moveTo>
                    <a:pt x="0" y="0"/>
                  </a:moveTo>
                  <a:lnTo>
                    <a:pt x="2724912" y="0"/>
                  </a:lnTo>
                  <a:lnTo>
                    <a:pt x="2724912" y="16763"/>
                  </a:lnTo>
                  <a:lnTo>
                    <a:pt x="0" y="16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6781" y="1068324"/>
              <a:ext cx="2725420" cy="15240"/>
            </a:xfrm>
            <a:custGeom>
              <a:avLst/>
              <a:gdLst/>
              <a:ahLst/>
              <a:cxnLst/>
              <a:rect l="l" t="t" r="r" b="b"/>
              <a:pathLst>
                <a:path w="2725420" h="15240">
                  <a:moveTo>
                    <a:pt x="0" y="0"/>
                  </a:moveTo>
                  <a:lnTo>
                    <a:pt x="2724912" y="0"/>
                  </a:lnTo>
                  <a:lnTo>
                    <a:pt x="27249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96781" y="1083564"/>
              <a:ext cx="2725420" cy="62865"/>
            </a:xfrm>
            <a:custGeom>
              <a:avLst/>
              <a:gdLst/>
              <a:ahLst/>
              <a:cxnLst/>
              <a:rect l="l" t="t" r="r" b="b"/>
              <a:pathLst>
                <a:path w="2725420" h="62865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62484"/>
                  </a:lnTo>
                  <a:lnTo>
                    <a:pt x="2724912" y="62484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96781" y="1146048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0" y="0"/>
                  </a:moveTo>
                  <a:lnTo>
                    <a:pt x="2724912" y="0"/>
                  </a:lnTo>
                  <a:lnTo>
                    <a:pt x="2724912" y="45719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6781" y="1191768"/>
              <a:ext cx="2725420" cy="62865"/>
            </a:xfrm>
            <a:custGeom>
              <a:avLst/>
              <a:gdLst/>
              <a:ahLst/>
              <a:cxnLst/>
              <a:rect l="l" t="t" r="r" b="b"/>
              <a:pathLst>
                <a:path w="2725420" h="62865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0480"/>
                  </a:lnTo>
                  <a:lnTo>
                    <a:pt x="0" y="62484"/>
                  </a:lnTo>
                  <a:lnTo>
                    <a:pt x="2724912" y="62484"/>
                  </a:lnTo>
                  <a:lnTo>
                    <a:pt x="2724912" y="30480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96781" y="1254252"/>
              <a:ext cx="2725420" cy="15240"/>
            </a:xfrm>
            <a:custGeom>
              <a:avLst/>
              <a:gdLst/>
              <a:ahLst/>
              <a:cxnLst/>
              <a:rect l="l" t="t" r="r" b="b"/>
              <a:pathLst>
                <a:path w="2725420" h="15240">
                  <a:moveTo>
                    <a:pt x="0" y="0"/>
                  </a:moveTo>
                  <a:lnTo>
                    <a:pt x="2724912" y="0"/>
                  </a:lnTo>
                  <a:lnTo>
                    <a:pt x="27249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96781" y="1269492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45720"/>
                  </a:lnTo>
                  <a:lnTo>
                    <a:pt x="2724912" y="45720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781" y="1315212"/>
              <a:ext cx="2725420" cy="15240"/>
            </a:xfrm>
            <a:custGeom>
              <a:avLst/>
              <a:gdLst/>
              <a:ahLst/>
              <a:cxnLst/>
              <a:rect l="l" t="t" r="r" b="b"/>
              <a:pathLst>
                <a:path w="2725420" h="15240">
                  <a:moveTo>
                    <a:pt x="0" y="0"/>
                  </a:moveTo>
                  <a:lnTo>
                    <a:pt x="2724912" y="0"/>
                  </a:lnTo>
                  <a:lnTo>
                    <a:pt x="27249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96781" y="1330452"/>
              <a:ext cx="2725420" cy="62865"/>
            </a:xfrm>
            <a:custGeom>
              <a:avLst/>
              <a:gdLst/>
              <a:ahLst/>
              <a:cxnLst/>
              <a:rect l="l" t="t" r="r" b="b"/>
              <a:pathLst>
                <a:path w="2725420" h="62865">
                  <a:moveTo>
                    <a:pt x="2724912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62484"/>
                  </a:lnTo>
                  <a:lnTo>
                    <a:pt x="2724912" y="62484"/>
                  </a:lnTo>
                  <a:lnTo>
                    <a:pt x="2724912" y="16764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96781" y="1392936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0" y="0"/>
                  </a:moveTo>
                  <a:lnTo>
                    <a:pt x="2724912" y="0"/>
                  </a:lnTo>
                  <a:lnTo>
                    <a:pt x="2724912" y="45719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96781" y="1438656"/>
              <a:ext cx="2725420" cy="62865"/>
            </a:xfrm>
            <a:custGeom>
              <a:avLst/>
              <a:gdLst/>
              <a:ahLst/>
              <a:cxnLst/>
              <a:rect l="l" t="t" r="r" b="b"/>
              <a:pathLst>
                <a:path w="2725420" h="62865">
                  <a:moveTo>
                    <a:pt x="2724912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32004"/>
                  </a:lnTo>
                  <a:lnTo>
                    <a:pt x="0" y="62484"/>
                  </a:lnTo>
                  <a:lnTo>
                    <a:pt x="2724912" y="62484"/>
                  </a:lnTo>
                  <a:lnTo>
                    <a:pt x="2724912" y="32004"/>
                  </a:lnTo>
                  <a:lnTo>
                    <a:pt x="2724912" y="16764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96781" y="1501140"/>
              <a:ext cx="2725420" cy="15240"/>
            </a:xfrm>
            <a:custGeom>
              <a:avLst/>
              <a:gdLst/>
              <a:ahLst/>
              <a:cxnLst/>
              <a:rect l="l" t="t" r="r" b="b"/>
              <a:pathLst>
                <a:path w="2725420" h="15240">
                  <a:moveTo>
                    <a:pt x="0" y="0"/>
                  </a:moveTo>
                  <a:lnTo>
                    <a:pt x="2724912" y="0"/>
                  </a:lnTo>
                  <a:lnTo>
                    <a:pt x="27249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96781" y="1516380"/>
              <a:ext cx="2725420" cy="41275"/>
            </a:xfrm>
            <a:custGeom>
              <a:avLst/>
              <a:gdLst/>
              <a:ahLst/>
              <a:cxnLst/>
              <a:rect l="l" t="t" r="r" b="b"/>
              <a:pathLst>
                <a:path w="2725420" h="41275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41148"/>
                  </a:lnTo>
                  <a:lnTo>
                    <a:pt x="2724912" y="41148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6781" y="1557528"/>
              <a:ext cx="2725420" cy="41275"/>
            </a:xfrm>
            <a:custGeom>
              <a:avLst/>
              <a:gdLst/>
              <a:ahLst/>
              <a:cxnLst/>
              <a:rect l="l" t="t" r="r" b="b"/>
              <a:pathLst>
                <a:path w="2725420" h="41275">
                  <a:moveTo>
                    <a:pt x="272491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1148"/>
                  </a:lnTo>
                  <a:lnTo>
                    <a:pt x="2724912" y="41148"/>
                  </a:lnTo>
                  <a:lnTo>
                    <a:pt x="2724912" y="21336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6781" y="1598676"/>
              <a:ext cx="2725420" cy="26034"/>
            </a:xfrm>
            <a:custGeom>
              <a:avLst/>
              <a:gdLst/>
              <a:ahLst/>
              <a:cxnLst/>
              <a:rect l="l" t="t" r="r" b="b"/>
              <a:pathLst>
                <a:path w="2725420" h="26034">
                  <a:moveTo>
                    <a:pt x="0" y="0"/>
                  </a:moveTo>
                  <a:lnTo>
                    <a:pt x="2724912" y="0"/>
                  </a:lnTo>
                  <a:lnTo>
                    <a:pt x="2724912" y="25907"/>
                  </a:lnTo>
                  <a:lnTo>
                    <a:pt x="0" y="25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96781" y="1624584"/>
              <a:ext cx="2725420" cy="56515"/>
            </a:xfrm>
            <a:custGeom>
              <a:avLst/>
              <a:gdLst/>
              <a:ahLst/>
              <a:cxnLst/>
              <a:rect l="l" t="t" r="r" b="b"/>
              <a:pathLst>
                <a:path w="2725420" h="56514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56388"/>
                  </a:lnTo>
                  <a:lnTo>
                    <a:pt x="2724912" y="56388"/>
                  </a:lnTo>
                  <a:lnTo>
                    <a:pt x="2724912" y="32004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6781" y="1680972"/>
              <a:ext cx="2725420" cy="41275"/>
            </a:xfrm>
            <a:custGeom>
              <a:avLst/>
              <a:gdLst/>
              <a:ahLst/>
              <a:cxnLst/>
              <a:rect l="l" t="t" r="r" b="b"/>
              <a:pathLst>
                <a:path w="2725420" h="41275">
                  <a:moveTo>
                    <a:pt x="272491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1148"/>
                  </a:lnTo>
                  <a:lnTo>
                    <a:pt x="2724912" y="41148"/>
                  </a:lnTo>
                  <a:lnTo>
                    <a:pt x="2724912" y="21336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96781" y="1722120"/>
              <a:ext cx="2725420" cy="58419"/>
            </a:xfrm>
            <a:custGeom>
              <a:avLst/>
              <a:gdLst/>
              <a:ahLst/>
              <a:cxnLst/>
              <a:rect l="l" t="t" r="r" b="b"/>
              <a:pathLst>
                <a:path w="2725420" h="58419">
                  <a:moveTo>
                    <a:pt x="272491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0" y="57912"/>
                  </a:lnTo>
                  <a:lnTo>
                    <a:pt x="2724912" y="57912"/>
                  </a:lnTo>
                  <a:lnTo>
                    <a:pt x="2724912" y="25908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6781" y="1780032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272491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0" y="45720"/>
                  </a:lnTo>
                  <a:lnTo>
                    <a:pt x="2724912" y="45720"/>
                  </a:lnTo>
                  <a:lnTo>
                    <a:pt x="2724912" y="25908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6781" y="1825752"/>
              <a:ext cx="2725420" cy="21590"/>
            </a:xfrm>
            <a:custGeom>
              <a:avLst/>
              <a:gdLst/>
              <a:ahLst/>
              <a:cxnLst/>
              <a:rect l="l" t="t" r="r" b="b"/>
              <a:pathLst>
                <a:path w="2725420" h="21589">
                  <a:moveTo>
                    <a:pt x="0" y="0"/>
                  </a:moveTo>
                  <a:lnTo>
                    <a:pt x="2724912" y="0"/>
                  </a:lnTo>
                  <a:lnTo>
                    <a:pt x="2724912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6781" y="1847088"/>
              <a:ext cx="2725420" cy="41275"/>
            </a:xfrm>
            <a:custGeom>
              <a:avLst/>
              <a:gdLst/>
              <a:ahLst/>
              <a:cxnLst/>
              <a:rect l="l" t="t" r="r" b="b"/>
              <a:pathLst>
                <a:path w="2725420" h="41275">
                  <a:moveTo>
                    <a:pt x="272491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41148"/>
                  </a:lnTo>
                  <a:lnTo>
                    <a:pt x="2724912" y="41148"/>
                  </a:lnTo>
                  <a:lnTo>
                    <a:pt x="2724912" y="19812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96781" y="1888236"/>
              <a:ext cx="2725420" cy="45720"/>
            </a:xfrm>
            <a:custGeom>
              <a:avLst/>
              <a:gdLst/>
              <a:ahLst/>
              <a:cxnLst/>
              <a:rect l="l" t="t" r="r" b="b"/>
              <a:pathLst>
                <a:path w="2725420" h="45719">
                  <a:moveTo>
                    <a:pt x="272491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45720"/>
                  </a:lnTo>
                  <a:lnTo>
                    <a:pt x="2724912" y="45720"/>
                  </a:lnTo>
                  <a:lnTo>
                    <a:pt x="2724912" y="19812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96781" y="1933956"/>
              <a:ext cx="2725420" cy="56515"/>
            </a:xfrm>
            <a:custGeom>
              <a:avLst/>
              <a:gdLst/>
              <a:ahLst/>
              <a:cxnLst/>
              <a:rect l="l" t="t" r="r" b="b"/>
              <a:pathLst>
                <a:path w="2725420" h="56514">
                  <a:moveTo>
                    <a:pt x="272491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56388"/>
                  </a:lnTo>
                  <a:lnTo>
                    <a:pt x="2724912" y="56388"/>
                  </a:lnTo>
                  <a:lnTo>
                    <a:pt x="2724912" y="32004"/>
                  </a:lnTo>
                  <a:lnTo>
                    <a:pt x="2724912" y="15240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96781" y="1990344"/>
              <a:ext cx="2725420" cy="21590"/>
            </a:xfrm>
            <a:custGeom>
              <a:avLst/>
              <a:gdLst/>
              <a:ahLst/>
              <a:cxnLst/>
              <a:rect l="l" t="t" r="r" b="b"/>
              <a:pathLst>
                <a:path w="2725420" h="21589">
                  <a:moveTo>
                    <a:pt x="0" y="0"/>
                  </a:moveTo>
                  <a:lnTo>
                    <a:pt x="2724912" y="0"/>
                  </a:lnTo>
                  <a:lnTo>
                    <a:pt x="2724912" y="21335"/>
                  </a:lnTo>
                  <a:lnTo>
                    <a:pt x="0" y="2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6781" y="2011680"/>
              <a:ext cx="2725420" cy="29209"/>
            </a:xfrm>
            <a:custGeom>
              <a:avLst/>
              <a:gdLst/>
              <a:ahLst/>
              <a:cxnLst/>
              <a:rect l="l" t="t" r="r" b="b"/>
              <a:pathLst>
                <a:path w="2725420" h="29210">
                  <a:moveTo>
                    <a:pt x="272491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8956"/>
                  </a:lnTo>
                  <a:lnTo>
                    <a:pt x="2724912" y="28956"/>
                  </a:lnTo>
                  <a:lnTo>
                    <a:pt x="2724912" y="21336"/>
                  </a:lnTo>
                  <a:lnTo>
                    <a:pt x="272491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096780" y="1051560"/>
            <a:ext cx="2725420" cy="989330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850" spc="-10" dirty="0">
                <a:latin typeface="Calibri"/>
                <a:cs typeface="Calibri"/>
              </a:rPr>
              <a:t>REGRA: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45085" marR="68516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V: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bloco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comandos </a:t>
            </a:r>
            <a:r>
              <a:rPr sz="1200" dirty="0">
                <a:latin typeface="Calibri"/>
                <a:cs typeface="Calibri"/>
              </a:rPr>
              <a:t>F: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pula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bloco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comandos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154844"/>
            <a:ext cx="35960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Sintaxe</a:t>
            </a:r>
            <a:r>
              <a:rPr spc="-50" dirty="0"/>
              <a:t> </a:t>
            </a:r>
            <a:r>
              <a:rPr dirty="0"/>
              <a:t>da</a:t>
            </a:r>
            <a:r>
              <a:rPr spc="-75" dirty="0"/>
              <a:t> </a:t>
            </a:r>
            <a:r>
              <a:rPr spc="-20" dirty="0"/>
              <a:t>estrutura</a:t>
            </a:r>
            <a:r>
              <a:rPr spc="-65" dirty="0"/>
              <a:t> </a:t>
            </a:r>
            <a:r>
              <a:rPr spc="-10" dirty="0"/>
              <a:t>condicional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9088" y="2988564"/>
            <a:ext cx="1237615" cy="292735"/>
            <a:chOff x="989088" y="2988564"/>
            <a:chExt cx="1237615" cy="292735"/>
          </a:xfrm>
        </p:grpSpPr>
        <p:sp>
          <p:nvSpPr>
            <p:cNvPr id="4" name="object 4"/>
            <p:cNvSpPr/>
            <p:nvPr/>
          </p:nvSpPr>
          <p:spPr>
            <a:xfrm>
              <a:off x="989088" y="2988564"/>
              <a:ext cx="1237615" cy="6350"/>
            </a:xfrm>
            <a:custGeom>
              <a:avLst/>
              <a:gdLst/>
              <a:ahLst/>
              <a:cxnLst/>
              <a:rect l="l" t="t" r="r" b="b"/>
              <a:pathLst>
                <a:path w="1237614" h="6350">
                  <a:moveTo>
                    <a:pt x="0" y="0"/>
                  </a:moveTo>
                  <a:lnTo>
                    <a:pt x="1237488" y="0"/>
                  </a:lnTo>
                  <a:lnTo>
                    <a:pt x="123748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9088" y="2994660"/>
              <a:ext cx="1237615" cy="22860"/>
            </a:xfrm>
            <a:custGeom>
              <a:avLst/>
              <a:gdLst/>
              <a:ahLst/>
              <a:cxnLst/>
              <a:rect l="l" t="t" r="r" b="b"/>
              <a:pathLst>
                <a:path w="1237614" h="22860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22860"/>
                  </a:lnTo>
                  <a:lnTo>
                    <a:pt x="1237488" y="22860"/>
                  </a:lnTo>
                  <a:lnTo>
                    <a:pt x="1237488" y="914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9088" y="3017520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123748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9088" y="3031236"/>
              <a:ext cx="1237615" cy="7620"/>
            </a:xfrm>
            <a:custGeom>
              <a:avLst/>
              <a:gdLst/>
              <a:ahLst/>
              <a:cxnLst/>
              <a:rect l="l" t="t" r="r" b="b"/>
              <a:pathLst>
                <a:path w="1237614" h="7619">
                  <a:moveTo>
                    <a:pt x="1237488" y="0"/>
                  </a:moveTo>
                  <a:lnTo>
                    <a:pt x="1237488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088" y="3038856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9088" y="3048000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9088" y="305257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9088" y="306628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9088" y="3070860"/>
              <a:ext cx="1237615" cy="18415"/>
            </a:xfrm>
            <a:custGeom>
              <a:avLst/>
              <a:gdLst/>
              <a:ahLst/>
              <a:cxnLst/>
              <a:rect l="l" t="t" r="r" b="b"/>
              <a:pathLst>
                <a:path w="1237614" h="18414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1237488" y="18288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9088" y="308914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123748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9088" y="3102864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9088" y="3112008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1237488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9088" y="3121152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9088" y="3125724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9088" y="3139440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9088" y="314401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9088" y="3157728"/>
              <a:ext cx="1237615" cy="9525"/>
            </a:xfrm>
            <a:custGeom>
              <a:avLst/>
              <a:gdLst/>
              <a:ahLst/>
              <a:cxnLst/>
              <a:rect l="l" t="t" r="r" b="b"/>
              <a:pathLst>
                <a:path w="1237614" h="9525">
                  <a:moveTo>
                    <a:pt x="123748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1237488" y="9144"/>
                  </a:lnTo>
                  <a:lnTo>
                    <a:pt x="1237488" y="4572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9088" y="316687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9088" y="318058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9088" y="3185160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9088" y="3198876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9088" y="3203448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69">
                  <a:moveTo>
                    <a:pt x="123748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762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9088" y="3217164"/>
              <a:ext cx="1237615" cy="6350"/>
            </a:xfrm>
            <a:custGeom>
              <a:avLst/>
              <a:gdLst/>
              <a:ahLst/>
              <a:cxnLst/>
              <a:rect l="l" t="t" r="r" b="b"/>
              <a:pathLst>
                <a:path w="1237614" h="6350">
                  <a:moveTo>
                    <a:pt x="1237488" y="0"/>
                  </a:moveTo>
                  <a:lnTo>
                    <a:pt x="1237488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9088" y="3223260"/>
              <a:ext cx="1237615" cy="12700"/>
            </a:xfrm>
            <a:custGeom>
              <a:avLst/>
              <a:gdLst/>
              <a:ahLst/>
              <a:cxnLst/>
              <a:rect l="l" t="t" r="r" b="b"/>
              <a:pathLst>
                <a:path w="1237614" h="12700">
                  <a:moveTo>
                    <a:pt x="1237488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2192"/>
                  </a:lnTo>
                  <a:lnTo>
                    <a:pt x="1237488" y="12192"/>
                  </a:lnTo>
                  <a:lnTo>
                    <a:pt x="1237488" y="762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9088" y="3235452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80">
                  <a:moveTo>
                    <a:pt x="1237488" y="0"/>
                  </a:moveTo>
                  <a:lnTo>
                    <a:pt x="123748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9088" y="3240024"/>
              <a:ext cx="1237615" cy="18415"/>
            </a:xfrm>
            <a:custGeom>
              <a:avLst/>
              <a:gdLst/>
              <a:ahLst/>
              <a:cxnLst/>
              <a:rect l="l" t="t" r="r" b="b"/>
              <a:pathLst>
                <a:path w="1237614" h="18414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0" y="18288"/>
                  </a:lnTo>
                  <a:lnTo>
                    <a:pt x="1237488" y="18288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9088" y="3258312"/>
              <a:ext cx="1237615" cy="13970"/>
            </a:xfrm>
            <a:custGeom>
              <a:avLst/>
              <a:gdLst/>
              <a:ahLst/>
              <a:cxnLst/>
              <a:rect l="l" t="t" r="r" b="b"/>
              <a:pathLst>
                <a:path w="1237614" h="13970">
                  <a:moveTo>
                    <a:pt x="1237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7488" y="13716"/>
                  </a:lnTo>
                  <a:lnTo>
                    <a:pt x="1237488" y="9144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9088" y="3272028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79">
                  <a:moveTo>
                    <a:pt x="1237488" y="0"/>
                  </a:move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237488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9088" y="3276600"/>
              <a:ext cx="1237615" cy="5080"/>
            </a:xfrm>
            <a:custGeom>
              <a:avLst/>
              <a:gdLst/>
              <a:ahLst/>
              <a:cxnLst/>
              <a:rect l="l" t="t" r="r" b="b"/>
              <a:pathLst>
                <a:path w="1237614" h="5079">
                  <a:moveTo>
                    <a:pt x="0" y="0"/>
                  </a:moveTo>
                  <a:lnTo>
                    <a:pt x="1237488" y="0"/>
                  </a:lnTo>
                  <a:lnTo>
                    <a:pt x="1237488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89088" y="2988563"/>
            <a:ext cx="1237615" cy="292735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52400" marR="147320" indent="220345">
              <a:lnSpc>
                <a:spcPct val="100000"/>
              </a:lnSpc>
              <a:spcBef>
                <a:spcPts val="125"/>
              </a:spcBef>
            </a:pPr>
            <a:r>
              <a:rPr sz="800" i="1" spc="-10" dirty="0">
                <a:latin typeface="Calibri"/>
                <a:cs typeface="Calibri"/>
              </a:rPr>
              <a:t>Importante:</a:t>
            </a:r>
            <a:r>
              <a:rPr sz="800" i="1" spc="20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Repare</a:t>
            </a:r>
            <a:r>
              <a:rPr sz="800" i="1" spc="-2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na</a:t>
            </a:r>
            <a:r>
              <a:rPr sz="800" i="1" spc="-25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indentação!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96781" y="1354836"/>
            <a:ext cx="2832100" cy="1030605"/>
            <a:chOff x="3096781" y="1354836"/>
            <a:chExt cx="2832100" cy="1030605"/>
          </a:xfrm>
        </p:grpSpPr>
        <p:sp>
          <p:nvSpPr>
            <p:cNvPr id="35" name="object 35"/>
            <p:cNvSpPr/>
            <p:nvPr/>
          </p:nvSpPr>
          <p:spPr>
            <a:xfrm>
              <a:off x="3096781" y="1354836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0" y="0"/>
                  </a:moveTo>
                  <a:lnTo>
                    <a:pt x="2831592" y="0"/>
                  </a:lnTo>
                  <a:lnTo>
                    <a:pt x="2831592" y="16763"/>
                  </a:lnTo>
                  <a:lnTo>
                    <a:pt x="0" y="16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96781" y="1371600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2831592" y="0"/>
                  </a:moveTo>
                  <a:lnTo>
                    <a:pt x="2831592" y="16763"/>
                  </a:lnTo>
                  <a:lnTo>
                    <a:pt x="0" y="16763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96780" y="1388364"/>
              <a:ext cx="2832100" cy="64135"/>
            </a:xfrm>
            <a:custGeom>
              <a:avLst/>
              <a:gdLst/>
              <a:ahLst/>
              <a:cxnLst/>
              <a:rect l="l" t="t" r="r" b="b"/>
              <a:pathLst>
                <a:path w="2832100" h="64134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64008"/>
                  </a:lnTo>
                  <a:lnTo>
                    <a:pt x="2831592" y="64008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96781" y="1452372"/>
              <a:ext cx="2832100" cy="48895"/>
            </a:xfrm>
            <a:custGeom>
              <a:avLst/>
              <a:gdLst/>
              <a:ahLst/>
              <a:cxnLst/>
              <a:rect l="l" t="t" r="r" b="b"/>
              <a:pathLst>
                <a:path w="2832100" h="48894">
                  <a:moveTo>
                    <a:pt x="2831592" y="0"/>
                  </a:moveTo>
                  <a:lnTo>
                    <a:pt x="2831592" y="48767"/>
                  </a:lnTo>
                  <a:lnTo>
                    <a:pt x="0" y="48767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96780" y="1501140"/>
              <a:ext cx="2832100" cy="64135"/>
            </a:xfrm>
            <a:custGeom>
              <a:avLst/>
              <a:gdLst/>
              <a:ahLst/>
              <a:cxnLst/>
              <a:rect l="l" t="t" r="r" b="b"/>
              <a:pathLst>
                <a:path w="2832100" h="64134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64008"/>
                  </a:lnTo>
                  <a:lnTo>
                    <a:pt x="2831592" y="64008"/>
                  </a:lnTo>
                  <a:lnTo>
                    <a:pt x="2831592" y="32004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96781" y="1565148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2831592" y="0"/>
                  </a:moveTo>
                  <a:lnTo>
                    <a:pt x="2831592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6780" y="1581912"/>
              <a:ext cx="2832100" cy="47625"/>
            </a:xfrm>
            <a:custGeom>
              <a:avLst/>
              <a:gdLst/>
              <a:ahLst/>
              <a:cxnLst/>
              <a:rect l="l" t="t" r="r" b="b"/>
              <a:pathLst>
                <a:path w="2832100" h="47625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47244"/>
                  </a:lnTo>
                  <a:lnTo>
                    <a:pt x="2831592" y="47244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96781" y="1629156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2831592" y="0"/>
                  </a:moveTo>
                  <a:lnTo>
                    <a:pt x="2831592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96780" y="1645920"/>
              <a:ext cx="2832100" cy="64135"/>
            </a:xfrm>
            <a:custGeom>
              <a:avLst/>
              <a:gdLst/>
              <a:ahLst/>
              <a:cxnLst/>
              <a:rect l="l" t="t" r="r" b="b"/>
              <a:pathLst>
                <a:path w="2832100" h="64135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64008"/>
                  </a:lnTo>
                  <a:lnTo>
                    <a:pt x="2831592" y="64008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781" y="1709928"/>
              <a:ext cx="2832100" cy="48895"/>
            </a:xfrm>
            <a:custGeom>
              <a:avLst/>
              <a:gdLst/>
              <a:ahLst/>
              <a:cxnLst/>
              <a:rect l="l" t="t" r="r" b="b"/>
              <a:pathLst>
                <a:path w="2832100" h="48894">
                  <a:moveTo>
                    <a:pt x="2831592" y="0"/>
                  </a:moveTo>
                  <a:lnTo>
                    <a:pt x="2831592" y="48767"/>
                  </a:lnTo>
                  <a:lnTo>
                    <a:pt x="0" y="48767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96780" y="1758696"/>
              <a:ext cx="2832100" cy="64135"/>
            </a:xfrm>
            <a:custGeom>
              <a:avLst/>
              <a:gdLst/>
              <a:ahLst/>
              <a:cxnLst/>
              <a:rect l="l" t="t" r="r" b="b"/>
              <a:pathLst>
                <a:path w="2832100" h="64135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64008"/>
                  </a:lnTo>
                  <a:lnTo>
                    <a:pt x="2831592" y="64008"/>
                  </a:lnTo>
                  <a:lnTo>
                    <a:pt x="2831592" y="32004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96781" y="1822704"/>
              <a:ext cx="2832100" cy="17145"/>
            </a:xfrm>
            <a:custGeom>
              <a:avLst/>
              <a:gdLst/>
              <a:ahLst/>
              <a:cxnLst/>
              <a:rect l="l" t="t" r="r" b="b"/>
              <a:pathLst>
                <a:path w="2832100" h="17144">
                  <a:moveTo>
                    <a:pt x="2831592" y="0"/>
                  </a:moveTo>
                  <a:lnTo>
                    <a:pt x="2831592" y="16764"/>
                  </a:lnTo>
                  <a:lnTo>
                    <a:pt x="0" y="16764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96780" y="1839468"/>
              <a:ext cx="2832100" cy="43180"/>
            </a:xfrm>
            <a:custGeom>
              <a:avLst/>
              <a:gdLst/>
              <a:ahLst/>
              <a:cxnLst/>
              <a:rect l="l" t="t" r="r" b="b"/>
              <a:pathLst>
                <a:path w="2832100" h="43180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42672"/>
                  </a:lnTo>
                  <a:lnTo>
                    <a:pt x="2831592" y="42672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96780" y="1882140"/>
              <a:ext cx="2832100" cy="43180"/>
            </a:xfrm>
            <a:custGeom>
              <a:avLst/>
              <a:gdLst/>
              <a:ahLst/>
              <a:cxnLst/>
              <a:rect l="l" t="t" r="r" b="b"/>
              <a:pathLst>
                <a:path w="2832100" h="43180">
                  <a:moveTo>
                    <a:pt x="283159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2672"/>
                  </a:lnTo>
                  <a:lnTo>
                    <a:pt x="2831592" y="42672"/>
                  </a:lnTo>
                  <a:lnTo>
                    <a:pt x="2831592" y="21336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96781" y="1924812"/>
              <a:ext cx="2832100" cy="27940"/>
            </a:xfrm>
            <a:custGeom>
              <a:avLst/>
              <a:gdLst/>
              <a:ahLst/>
              <a:cxnLst/>
              <a:rect l="l" t="t" r="r" b="b"/>
              <a:pathLst>
                <a:path w="2832100" h="27939">
                  <a:moveTo>
                    <a:pt x="2831592" y="0"/>
                  </a:moveTo>
                  <a:lnTo>
                    <a:pt x="2831592" y="27432"/>
                  </a:lnTo>
                  <a:lnTo>
                    <a:pt x="0" y="27432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6780" y="1952244"/>
              <a:ext cx="2832100" cy="58419"/>
            </a:xfrm>
            <a:custGeom>
              <a:avLst/>
              <a:gdLst/>
              <a:ahLst/>
              <a:cxnLst/>
              <a:rect l="l" t="t" r="r" b="b"/>
              <a:pathLst>
                <a:path w="2832100" h="58419">
                  <a:moveTo>
                    <a:pt x="2831592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"/>
                  </a:lnTo>
                  <a:lnTo>
                    <a:pt x="0" y="57912"/>
                  </a:lnTo>
                  <a:lnTo>
                    <a:pt x="2831592" y="57912"/>
                  </a:lnTo>
                  <a:lnTo>
                    <a:pt x="2831592" y="32004"/>
                  </a:lnTo>
                  <a:lnTo>
                    <a:pt x="2831592" y="1524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6780" y="2010156"/>
              <a:ext cx="2832100" cy="44450"/>
            </a:xfrm>
            <a:custGeom>
              <a:avLst/>
              <a:gdLst/>
              <a:ahLst/>
              <a:cxnLst/>
              <a:rect l="l" t="t" r="r" b="b"/>
              <a:pathLst>
                <a:path w="2832100" h="44450">
                  <a:moveTo>
                    <a:pt x="283159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44196"/>
                  </a:lnTo>
                  <a:lnTo>
                    <a:pt x="2831592" y="44196"/>
                  </a:lnTo>
                  <a:lnTo>
                    <a:pt x="2831592" y="2286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96780" y="2054352"/>
              <a:ext cx="2832100" cy="58419"/>
            </a:xfrm>
            <a:custGeom>
              <a:avLst/>
              <a:gdLst/>
              <a:ahLst/>
              <a:cxnLst/>
              <a:rect l="l" t="t" r="r" b="b"/>
              <a:pathLst>
                <a:path w="2832100" h="58419">
                  <a:moveTo>
                    <a:pt x="283159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0" y="57912"/>
                  </a:lnTo>
                  <a:lnTo>
                    <a:pt x="2831592" y="57912"/>
                  </a:lnTo>
                  <a:lnTo>
                    <a:pt x="2831592" y="2590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6780" y="2112264"/>
              <a:ext cx="2832100" cy="48895"/>
            </a:xfrm>
            <a:custGeom>
              <a:avLst/>
              <a:gdLst/>
              <a:ahLst/>
              <a:cxnLst/>
              <a:rect l="l" t="t" r="r" b="b"/>
              <a:pathLst>
                <a:path w="2832100" h="48894">
                  <a:moveTo>
                    <a:pt x="2831592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0" y="48768"/>
                  </a:lnTo>
                  <a:lnTo>
                    <a:pt x="2831592" y="48768"/>
                  </a:lnTo>
                  <a:lnTo>
                    <a:pt x="2831592" y="27432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96781" y="2161032"/>
              <a:ext cx="2832100" cy="21590"/>
            </a:xfrm>
            <a:custGeom>
              <a:avLst/>
              <a:gdLst/>
              <a:ahLst/>
              <a:cxnLst/>
              <a:rect l="l" t="t" r="r" b="b"/>
              <a:pathLst>
                <a:path w="2832100" h="21589">
                  <a:moveTo>
                    <a:pt x="2831592" y="0"/>
                  </a:moveTo>
                  <a:lnTo>
                    <a:pt x="2831592" y="21336"/>
                  </a:lnTo>
                  <a:lnTo>
                    <a:pt x="0" y="21336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6780" y="2182368"/>
              <a:ext cx="2832100" cy="43180"/>
            </a:xfrm>
            <a:custGeom>
              <a:avLst/>
              <a:gdLst/>
              <a:ahLst/>
              <a:cxnLst/>
              <a:rect l="l" t="t" r="r" b="b"/>
              <a:pathLst>
                <a:path w="2832100" h="43180">
                  <a:moveTo>
                    <a:pt x="283159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2672"/>
                  </a:lnTo>
                  <a:lnTo>
                    <a:pt x="2831592" y="42672"/>
                  </a:lnTo>
                  <a:lnTo>
                    <a:pt x="2831592" y="21336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6780" y="2225040"/>
              <a:ext cx="2832100" cy="48895"/>
            </a:xfrm>
            <a:custGeom>
              <a:avLst/>
              <a:gdLst/>
              <a:ahLst/>
              <a:cxnLst/>
              <a:rect l="l" t="t" r="r" b="b"/>
              <a:pathLst>
                <a:path w="2832100" h="48894">
                  <a:moveTo>
                    <a:pt x="283159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48768"/>
                  </a:lnTo>
                  <a:lnTo>
                    <a:pt x="2831592" y="48768"/>
                  </a:lnTo>
                  <a:lnTo>
                    <a:pt x="2831592" y="21336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6780" y="2273808"/>
              <a:ext cx="2832100" cy="59690"/>
            </a:xfrm>
            <a:custGeom>
              <a:avLst/>
              <a:gdLst/>
              <a:ahLst/>
              <a:cxnLst/>
              <a:rect l="l" t="t" r="r" b="b"/>
              <a:pathLst>
                <a:path w="2832100" h="59689">
                  <a:moveTo>
                    <a:pt x="2831592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0" y="32004"/>
                  </a:lnTo>
                  <a:lnTo>
                    <a:pt x="0" y="59436"/>
                  </a:lnTo>
                  <a:lnTo>
                    <a:pt x="2831592" y="59436"/>
                  </a:lnTo>
                  <a:lnTo>
                    <a:pt x="2831592" y="32004"/>
                  </a:lnTo>
                  <a:lnTo>
                    <a:pt x="2831592" y="16764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96781" y="2333244"/>
              <a:ext cx="2832100" cy="21590"/>
            </a:xfrm>
            <a:custGeom>
              <a:avLst/>
              <a:gdLst/>
              <a:ahLst/>
              <a:cxnLst/>
              <a:rect l="l" t="t" r="r" b="b"/>
              <a:pathLst>
                <a:path w="2832100" h="21589">
                  <a:moveTo>
                    <a:pt x="2831592" y="0"/>
                  </a:moveTo>
                  <a:lnTo>
                    <a:pt x="2831592" y="21335"/>
                  </a:lnTo>
                  <a:lnTo>
                    <a:pt x="0" y="21335"/>
                  </a:lnTo>
                  <a:lnTo>
                    <a:pt x="0" y="0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96780" y="2354580"/>
              <a:ext cx="2832100" cy="31115"/>
            </a:xfrm>
            <a:custGeom>
              <a:avLst/>
              <a:gdLst/>
              <a:ahLst/>
              <a:cxnLst/>
              <a:rect l="l" t="t" r="r" b="b"/>
              <a:pathLst>
                <a:path w="2832100" h="31114">
                  <a:moveTo>
                    <a:pt x="283159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30492"/>
                  </a:lnTo>
                  <a:lnTo>
                    <a:pt x="2831592" y="30492"/>
                  </a:lnTo>
                  <a:lnTo>
                    <a:pt x="2831592" y="21336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096780" y="1354836"/>
            <a:ext cx="2832100" cy="103060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0"/>
              </a:spcBef>
            </a:pPr>
            <a:r>
              <a:rPr sz="1850" spc="-10" dirty="0">
                <a:latin typeface="Calibri"/>
                <a:cs typeface="Calibri"/>
              </a:rPr>
              <a:t>REGRA: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marL="45085" marR="372745">
              <a:lnSpc>
                <a:spcPct val="103099"/>
              </a:lnSpc>
            </a:pPr>
            <a:r>
              <a:rPr sz="1300" b="1" dirty="0">
                <a:latin typeface="Calibri"/>
                <a:cs typeface="Calibri"/>
              </a:rPr>
              <a:t>V</a:t>
            </a:r>
            <a:r>
              <a:rPr sz="1300" dirty="0">
                <a:latin typeface="Calibri"/>
                <a:cs typeface="Calibri"/>
              </a:rPr>
              <a:t>: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executa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somente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bloco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if</a:t>
            </a:r>
            <a:r>
              <a:rPr sz="1300" b="1" spc="54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F</a:t>
            </a:r>
            <a:r>
              <a:rPr sz="1300" dirty="0">
                <a:latin typeface="Calibri"/>
                <a:cs typeface="Calibri"/>
              </a:rPr>
              <a:t>: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executa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somente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bloco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else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9940" y="830092"/>
            <a:ext cx="1624330" cy="19323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-10" dirty="0">
                <a:solidFill>
                  <a:srgbClr val="0000CC"/>
                </a:solidFill>
                <a:latin typeface="Calibri"/>
                <a:cs typeface="Calibri"/>
              </a:rPr>
              <a:t>Composta:</a:t>
            </a:r>
            <a:endParaRPr sz="1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2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( </a:t>
            </a: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&lt;condição&gt;</a:t>
            </a:r>
            <a:r>
              <a:rPr sz="1200" b="1" i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)</a:t>
            </a:r>
            <a:r>
              <a:rPr sz="1200" b="1" spc="15" dirty="0">
                <a:latin typeface="Consolas"/>
                <a:cs typeface="Consolas"/>
              </a:rPr>
              <a:t> </a:t>
            </a:r>
            <a:r>
              <a:rPr sz="1200" b="1" spc="-5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FF0000"/>
                </a:solidFill>
                <a:latin typeface="Consolas"/>
                <a:cs typeface="Consolas"/>
              </a:rPr>
              <a:t>1&gt;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FF0000"/>
                </a:solidFill>
                <a:latin typeface="Consolas"/>
                <a:cs typeface="Consolas"/>
              </a:rPr>
              <a:t>2&gt;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else </a:t>
            </a:r>
            <a:r>
              <a:rPr sz="1200" b="1" spc="-5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FF0000"/>
                </a:solidFill>
                <a:latin typeface="Consolas"/>
                <a:cs typeface="Consolas"/>
              </a:rPr>
              <a:t>3&gt;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i="1" dirty="0">
                <a:solidFill>
                  <a:srgbClr val="FF0000"/>
                </a:solidFill>
                <a:latin typeface="Consolas"/>
                <a:cs typeface="Consolas"/>
              </a:rPr>
              <a:t>&lt;comando</a:t>
            </a:r>
            <a:r>
              <a:rPr sz="1200" b="1" i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b="1" i="1" spc="-25" dirty="0">
                <a:solidFill>
                  <a:srgbClr val="FF0000"/>
                </a:solidFill>
                <a:latin typeface="Consolas"/>
                <a:cs typeface="Consolas"/>
              </a:rPr>
              <a:t>4&gt;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4670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</a:t>
            </a:r>
            <a:r>
              <a:rPr spc="-55" dirty="0"/>
              <a:t> </a:t>
            </a:r>
            <a:r>
              <a:rPr dirty="0"/>
              <a:t>se</a:t>
            </a:r>
            <a:r>
              <a:rPr spc="-40" dirty="0"/>
              <a:t> </a:t>
            </a:r>
            <a:r>
              <a:rPr dirty="0"/>
              <a:t>eu</a:t>
            </a:r>
            <a:r>
              <a:rPr spc="-55" dirty="0"/>
              <a:t> </a:t>
            </a:r>
            <a:r>
              <a:rPr spc="-10" dirty="0"/>
              <a:t>tiver</a:t>
            </a:r>
            <a:r>
              <a:rPr spc="-45" dirty="0"/>
              <a:t> </a:t>
            </a:r>
            <a:r>
              <a:rPr dirty="0"/>
              <a:t>mais</a:t>
            </a:r>
            <a:r>
              <a:rPr spc="-55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duas</a:t>
            </a:r>
            <a:r>
              <a:rPr spc="-30" dirty="0"/>
              <a:t> </a:t>
            </a:r>
            <a:r>
              <a:rPr spc="-10" dirty="0"/>
              <a:t>possibilidades?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0173" y="1158176"/>
            <a:ext cx="1300480" cy="460375"/>
            <a:chOff x="1030173" y="1158176"/>
            <a:chExt cx="1300480" cy="460375"/>
          </a:xfrm>
        </p:grpSpPr>
        <p:sp>
          <p:nvSpPr>
            <p:cNvPr id="4" name="object 4"/>
            <p:cNvSpPr/>
            <p:nvPr/>
          </p:nvSpPr>
          <p:spPr>
            <a:xfrm>
              <a:off x="1659345" y="1159764"/>
              <a:ext cx="43815" cy="7620"/>
            </a:xfrm>
            <a:custGeom>
              <a:avLst/>
              <a:gdLst/>
              <a:ahLst/>
              <a:cxnLst/>
              <a:rect l="l" t="t" r="r" b="b"/>
              <a:pathLst>
                <a:path w="43814" h="7619">
                  <a:moveTo>
                    <a:pt x="43228" y="7619"/>
                  </a:moveTo>
                  <a:lnTo>
                    <a:pt x="0" y="7619"/>
                  </a:lnTo>
                  <a:lnTo>
                    <a:pt x="21639" y="0"/>
                  </a:lnTo>
                  <a:lnTo>
                    <a:pt x="43228" y="7619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7703" y="1167384"/>
              <a:ext cx="86995" cy="7620"/>
            </a:xfrm>
            <a:custGeom>
              <a:avLst/>
              <a:gdLst/>
              <a:ahLst/>
              <a:cxnLst/>
              <a:rect l="l" t="t" r="r" b="b"/>
              <a:pathLst>
                <a:path w="86994" h="7619">
                  <a:moveTo>
                    <a:pt x="86460" y="7620"/>
                  </a:moveTo>
                  <a:lnTo>
                    <a:pt x="0" y="7620"/>
                  </a:lnTo>
                  <a:lnTo>
                    <a:pt x="21641" y="0"/>
                  </a:lnTo>
                  <a:lnTo>
                    <a:pt x="64869" y="0"/>
                  </a:lnTo>
                  <a:lnTo>
                    <a:pt x="86460" y="762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5458" y="1175004"/>
              <a:ext cx="250825" cy="29209"/>
            </a:xfrm>
            <a:custGeom>
              <a:avLst/>
              <a:gdLst/>
              <a:ahLst/>
              <a:cxnLst/>
              <a:rect l="l" t="t" r="r" b="b"/>
              <a:pathLst>
                <a:path w="250825" h="29209">
                  <a:moveTo>
                    <a:pt x="250736" y="28956"/>
                  </a:moveTo>
                  <a:lnTo>
                    <a:pt x="190284" y="7620"/>
                  </a:lnTo>
                  <a:lnTo>
                    <a:pt x="168694" y="0"/>
                  </a:lnTo>
                  <a:lnTo>
                    <a:pt x="82245" y="0"/>
                  </a:lnTo>
                  <a:lnTo>
                    <a:pt x="60604" y="7620"/>
                  </a:lnTo>
                  <a:lnTo>
                    <a:pt x="0" y="28956"/>
                  </a:lnTo>
                  <a:lnTo>
                    <a:pt x="250736" y="28956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4874" y="1203960"/>
              <a:ext cx="372110" cy="21590"/>
            </a:xfrm>
            <a:custGeom>
              <a:avLst/>
              <a:gdLst/>
              <a:ahLst/>
              <a:cxnLst/>
              <a:rect l="l" t="t" r="r" b="b"/>
              <a:pathLst>
                <a:path w="372110" h="21590">
                  <a:moveTo>
                    <a:pt x="371783" y="21336"/>
                  </a:moveTo>
                  <a:lnTo>
                    <a:pt x="0" y="21336"/>
                  </a:lnTo>
                  <a:lnTo>
                    <a:pt x="60594" y="0"/>
                  </a:lnTo>
                  <a:lnTo>
                    <a:pt x="311331" y="0"/>
                  </a:lnTo>
                  <a:lnTo>
                    <a:pt x="371783" y="21336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2633" y="1225296"/>
              <a:ext cx="536575" cy="29209"/>
            </a:xfrm>
            <a:custGeom>
              <a:avLst/>
              <a:gdLst/>
              <a:ahLst/>
              <a:cxnLst/>
              <a:rect l="l" t="t" r="r" b="b"/>
              <a:pathLst>
                <a:path w="536575" h="29209">
                  <a:moveTo>
                    <a:pt x="536054" y="28956"/>
                  </a:moveTo>
                  <a:lnTo>
                    <a:pt x="492874" y="13716"/>
                  </a:lnTo>
                  <a:lnTo>
                    <a:pt x="475602" y="7620"/>
                  </a:lnTo>
                  <a:lnTo>
                    <a:pt x="454012" y="0"/>
                  </a:lnTo>
                  <a:lnTo>
                    <a:pt x="82232" y="0"/>
                  </a:lnTo>
                  <a:lnTo>
                    <a:pt x="60591" y="7620"/>
                  </a:lnTo>
                  <a:lnTo>
                    <a:pt x="43281" y="13716"/>
                  </a:lnTo>
                  <a:lnTo>
                    <a:pt x="0" y="28956"/>
                  </a:lnTo>
                  <a:lnTo>
                    <a:pt x="536054" y="28956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5327" y="1254252"/>
              <a:ext cx="570865" cy="6350"/>
            </a:xfrm>
            <a:custGeom>
              <a:avLst/>
              <a:gdLst/>
              <a:ahLst/>
              <a:cxnLst/>
              <a:rect l="l" t="t" r="r" b="b"/>
              <a:pathLst>
                <a:path w="570864" h="6350">
                  <a:moveTo>
                    <a:pt x="570644" y="6096"/>
                  </a:moveTo>
                  <a:lnTo>
                    <a:pt x="0" y="6096"/>
                  </a:lnTo>
                  <a:lnTo>
                    <a:pt x="17313" y="0"/>
                  </a:lnTo>
                  <a:lnTo>
                    <a:pt x="553372" y="0"/>
                  </a:lnTo>
                  <a:lnTo>
                    <a:pt x="570644" y="6096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4732" y="1260348"/>
              <a:ext cx="692150" cy="21590"/>
            </a:xfrm>
            <a:custGeom>
              <a:avLst/>
              <a:gdLst/>
              <a:ahLst/>
              <a:cxnLst/>
              <a:rect l="l" t="t" r="r" b="b"/>
              <a:pathLst>
                <a:path w="692150" h="21590">
                  <a:moveTo>
                    <a:pt x="691680" y="21336"/>
                  </a:moveTo>
                  <a:lnTo>
                    <a:pt x="652818" y="7620"/>
                  </a:lnTo>
                  <a:lnTo>
                    <a:pt x="631228" y="0"/>
                  </a:lnTo>
                  <a:lnTo>
                    <a:pt x="60591" y="0"/>
                  </a:lnTo>
                  <a:lnTo>
                    <a:pt x="38950" y="7620"/>
                  </a:lnTo>
                  <a:lnTo>
                    <a:pt x="0" y="21336"/>
                  </a:lnTo>
                  <a:lnTo>
                    <a:pt x="691680" y="21336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3091" y="1281684"/>
              <a:ext cx="735330" cy="7620"/>
            </a:xfrm>
            <a:custGeom>
              <a:avLst/>
              <a:gdLst/>
              <a:ahLst/>
              <a:cxnLst/>
              <a:rect l="l" t="t" r="r" b="b"/>
              <a:pathLst>
                <a:path w="735330" h="7619">
                  <a:moveTo>
                    <a:pt x="734922" y="7620"/>
                  </a:moveTo>
                  <a:lnTo>
                    <a:pt x="0" y="7620"/>
                  </a:lnTo>
                  <a:lnTo>
                    <a:pt x="21641" y="0"/>
                  </a:lnTo>
                  <a:lnTo>
                    <a:pt x="713331" y="0"/>
                  </a:lnTo>
                  <a:lnTo>
                    <a:pt x="734922" y="762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0846" y="1289304"/>
              <a:ext cx="899794" cy="29209"/>
            </a:xfrm>
            <a:custGeom>
              <a:avLst/>
              <a:gdLst/>
              <a:ahLst/>
              <a:cxnLst/>
              <a:rect l="l" t="t" r="r" b="b"/>
              <a:pathLst>
                <a:path w="899794" h="29209">
                  <a:moveTo>
                    <a:pt x="899198" y="28956"/>
                  </a:moveTo>
                  <a:lnTo>
                    <a:pt x="838746" y="7620"/>
                  </a:lnTo>
                  <a:lnTo>
                    <a:pt x="817156" y="0"/>
                  </a:lnTo>
                  <a:lnTo>
                    <a:pt x="82245" y="0"/>
                  </a:lnTo>
                  <a:lnTo>
                    <a:pt x="60604" y="7620"/>
                  </a:lnTo>
                  <a:lnTo>
                    <a:pt x="0" y="28956"/>
                  </a:lnTo>
                  <a:lnTo>
                    <a:pt x="899198" y="28956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70262" y="1318260"/>
              <a:ext cx="1020444" cy="21590"/>
            </a:xfrm>
            <a:custGeom>
              <a:avLst/>
              <a:gdLst/>
              <a:ahLst/>
              <a:cxnLst/>
              <a:rect l="l" t="t" r="r" b="b"/>
              <a:pathLst>
                <a:path w="1020444" h="21590">
                  <a:moveTo>
                    <a:pt x="1020245" y="21336"/>
                  </a:moveTo>
                  <a:lnTo>
                    <a:pt x="0" y="21336"/>
                  </a:lnTo>
                  <a:lnTo>
                    <a:pt x="60594" y="0"/>
                  </a:lnTo>
                  <a:lnTo>
                    <a:pt x="959793" y="0"/>
                  </a:lnTo>
                  <a:lnTo>
                    <a:pt x="1020245" y="21336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8021" y="1339596"/>
              <a:ext cx="1184910" cy="29209"/>
            </a:xfrm>
            <a:custGeom>
              <a:avLst/>
              <a:gdLst/>
              <a:ahLst/>
              <a:cxnLst/>
              <a:rect l="l" t="t" r="r" b="b"/>
              <a:pathLst>
                <a:path w="1184910" h="29209">
                  <a:moveTo>
                    <a:pt x="1184516" y="28956"/>
                  </a:moveTo>
                  <a:lnTo>
                    <a:pt x="1141336" y="13716"/>
                  </a:lnTo>
                  <a:lnTo>
                    <a:pt x="1124064" y="7620"/>
                  </a:lnTo>
                  <a:lnTo>
                    <a:pt x="1102474" y="0"/>
                  </a:lnTo>
                  <a:lnTo>
                    <a:pt x="82232" y="0"/>
                  </a:lnTo>
                  <a:lnTo>
                    <a:pt x="60591" y="7620"/>
                  </a:lnTo>
                  <a:lnTo>
                    <a:pt x="43281" y="13716"/>
                  </a:lnTo>
                  <a:lnTo>
                    <a:pt x="0" y="28956"/>
                  </a:lnTo>
                  <a:lnTo>
                    <a:pt x="1184516" y="28956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0715" y="1368552"/>
              <a:ext cx="1219200" cy="6350"/>
            </a:xfrm>
            <a:custGeom>
              <a:avLst/>
              <a:gdLst/>
              <a:ahLst/>
              <a:cxnLst/>
              <a:rect l="l" t="t" r="r" b="b"/>
              <a:pathLst>
                <a:path w="1219200" h="6350">
                  <a:moveTo>
                    <a:pt x="1219106" y="6096"/>
                  </a:moveTo>
                  <a:lnTo>
                    <a:pt x="0" y="6096"/>
                  </a:lnTo>
                  <a:lnTo>
                    <a:pt x="17313" y="0"/>
                  </a:lnTo>
                  <a:lnTo>
                    <a:pt x="1201834" y="0"/>
                  </a:lnTo>
                  <a:lnTo>
                    <a:pt x="1219106" y="6096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9330" y="1374648"/>
              <a:ext cx="1282065" cy="19685"/>
            </a:xfrm>
            <a:custGeom>
              <a:avLst/>
              <a:gdLst/>
              <a:ahLst/>
              <a:cxnLst/>
              <a:rect l="l" t="t" r="r" b="b"/>
              <a:pathLst>
                <a:path w="1282064" h="19684">
                  <a:moveTo>
                    <a:pt x="1272070" y="7620"/>
                  </a:moveTo>
                  <a:lnTo>
                    <a:pt x="1250480" y="0"/>
                  </a:lnTo>
                  <a:lnTo>
                    <a:pt x="31381" y="0"/>
                  </a:lnTo>
                  <a:lnTo>
                    <a:pt x="9740" y="7620"/>
                  </a:lnTo>
                  <a:lnTo>
                    <a:pt x="1272070" y="7620"/>
                  </a:lnTo>
                  <a:close/>
                </a:path>
                <a:path w="1282064" h="19684">
                  <a:moveTo>
                    <a:pt x="1281785" y="7874"/>
                  </a:moveTo>
                  <a:lnTo>
                    <a:pt x="0" y="7874"/>
                  </a:lnTo>
                  <a:lnTo>
                    <a:pt x="0" y="14224"/>
                  </a:lnTo>
                  <a:lnTo>
                    <a:pt x="1079" y="14224"/>
                  </a:lnTo>
                  <a:lnTo>
                    <a:pt x="1079" y="19304"/>
                  </a:lnTo>
                  <a:lnTo>
                    <a:pt x="1280718" y="19304"/>
                  </a:lnTo>
                  <a:lnTo>
                    <a:pt x="1280718" y="14224"/>
                  </a:lnTo>
                  <a:lnTo>
                    <a:pt x="1281785" y="14224"/>
                  </a:lnTo>
                  <a:lnTo>
                    <a:pt x="1281785" y="7874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9070" y="1394460"/>
              <a:ext cx="1262380" cy="20320"/>
            </a:xfrm>
            <a:custGeom>
              <a:avLst/>
              <a:gdLst/>
              <a:ahLst/>
              <a:cxnLst/>
              <a:rect l="l" t="t" r="r" b="b"/>
              <a:pathLst>
                <a:path w="1262380" h="20319">
                  <a:moveTo>
                    <a:pt x="1262341" y="0"/>
                  </a:moveTo>
                  <a:lnTo>
                    <a:pt x="0" y="0"/>
                  </a:lnTo>
                  <a:lnTo>
                    <a:pt x="25958" y="9144"/>
                  </a:lnTo>
                  <a:lnTo>
                    <a:pt x="56261" y="19812"/>
                  </a:lnTo>
                  <a:lnTo>
                    <a:pt x="1206207" y="19812"/>
                  </a:lnTo>
                  <a:lnTo>
                    <a:pt x="1236433" y="9144"/>
                  </a:lnTo>
                  <a:lnTo>
                    <a:pt x="1262341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5338" y="1414272"/>
              <a:ext cx="1149985" cy="10795"/>
            </a:xfrm>
            <a:custGeom>
              <a:avLst/>
              <a:gdLst/>
              <a:ahLst/>
              <a:cxnLst/>
              <a:rect l="l" t="t" r="r" b="b"/>
              <a:pathLst>
                <a:path w="1149985" h="10794">
                  <a:moveTo>
                    <a:pt x="1119715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1149940" y="0"/>
                  </a:lnTo>
                  <a:lnTo>
                    <a:pt x="1119715" y="10667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5634" y="1424940"/>
              <a:ext cx="1089660" cy="27940"/>
            </a:xfrm>
            <a:custGeom>
              <a:avLst/>
              <a:gdLst/>
              <a:ahLst/>
              <a:cxnLst/>
              <a:rect l="l" t="t" r="r" b="b"/>
              <a:pathLst>
                <a:path w="1089660" h="27940">
                  <a:moveTo>
                    <a:pt x="1089418" y="0"/>
                  </a:moveTo>
                  <a:lnTo>
                    <a:pt x="0" y="0"/>
                  </a:lnTo>
                  <a:lnTo>
                    <a:pt x="21640" y="7620"/>
                  </a:lnTo>
                  <a:lnTo>
                    <a:pt x="43281" y="15240"/>
                  </a:lnTo>
                  <a:lnTo>
                    <a:pt x="77901" y="27432"/>
                  </a:lnTo>
                  <a:lnTo>
                    <a:pt x="1011694" y="27432"/>
                  </a:lnTo>
                  <a:lnTo>
                    <a:pt x="1046238" y="15240"/>
                  </a:lnTo>
                  <a:lnTo>
                    <a:pt x="1067828" y="7620"/>
                  </a:lnTo>
                  <a:lnTo>
                    <a:pt x="108941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3536" y="1452372"/>
              <a:ext cx="934085" cy="18415"/>
            </a:xfrm>
            <a:custGeom>
              <a:avLst/>
              <a:gdLst/>
              <a:ahLst/>
              <a:cxnLst/>
              <a:rect l="l" t="t" r="r" b="b"/>
              <a:pathLst>
                <a:path w="934085" h="18415">
                  <a:moveTo>
                    <a:pt x="933792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51943" y="18288"/>
                  </a:lnTo>
                  <a:lnTo>
                    <a:pt x="881976" y="18288"/>
                  </a:lnTo>
                  <a:lnTo>
                    <a:pt x="907884" y="9144"/>
                  </a:lnTo>
                  <a:lnTo>
                    <a:pt x="93379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5479" y="1470660"/>
              <a:ext cx="830580" cy="26034"/>
            </a:xfrm>
            <a:custGeom>
              <a:avLst/>
              <a:gdLst/>
              <a:ahLst/>
              <a:cxnLst/>
              <a:rect l="l" t="t" r="r" b="b"/>
              <a:pathLst>
                <a:path w="830580" h="26034">
                  <a:moveTo>
                    <a:pt x="830033" y="0"/>
                  </a:moveTo>
                  <a:lnTo>
                    <a:pt x="0" y="0"/>
                  </a:lnTo>
                  <a:lnTo>
                    <a:pt x="34620" y="12192"/>
                  </a:lnTo>
                  <a:lnTo>
                    <a:pt x="73571" y="25908"/>
                  </a:lnTo>
                  <a:lnTo>
                    <a:pt x="756627" y="25908"/>
                  </a:lnTo>
                  <a:lnTo>
                    <a:pt x="795489" y="12192"/>
                  </a:lnTo>
                  <a:lnTo>
                    <a:pt x="830033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9050" y="1496568"/>
              <a:ext cx="683260" cy="21590"/>
            </a:xfrm>
            <a:custGeom>
              <a:avLst/>
              <a:gdLst/>
              <a:ahLst/>
              <a:cxnLst/>
              <a:rect l="l" t="t" r="r" b="b"/>
              <a:pathLst>
                <a:path w="683260" h="21590">
                  <a:moveTo>
                    <a:pt x="683056" y="0"/>
                  </a:moveTo>
                  <a:lnTo>
                    <a:pt x="0" y="0"/>
                  </a:lnTo>
                  <a:lnTo>
                    <a:pt x="34632" y="12192"/>
                  </a:lnTo>
                  <a:lnTo>
                    <a:pt x="60591" y="21336"/>
                  </a:lnTo>
                  <a:lnTo>
                    <a:pt x="622604" y="21336"/>
                  </a:lnTo>
                  <a:lnTo>
                    <a:pt x="648512" y="12192"/>
                  </a:lnTo>
                  <a:lnTo>
                    <a:pt x="683056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9653" y="1517904"/>
              <a:ext cx="562610" cy="10795"/>
            </a:xfrm>
            <a:custGeom>
              <a:avLst/>
              <a:gdLst/>
              <a:ahLst/>
              <a:cxnLst/>
              <a:rect l="l" t="t" r="r" b="b"/>
              <a:pathLst>
                <a:path w="562610" h="10794">
                  <a:moveTo>
                    <a:pt x="531775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562001" y="0"/>
                  </a:lnTo>
                  <a:lnTo>
                    <a:pt x="531775" y="10667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9944" y="1528572"/>
              <a:ext cx="501650" cy="18415"/>
            </a:xfrm>
            <a:custGeom>
              <a:avLst/>
              <a:gdLst/>
              <a:ahLst/>
              <a:cxnLst/>
              <a:rect l="l" t="t" r="r" b="b"/>
              <a:pathLst>
                <a:path w="501650" h="18415">
                  <a:moveTo>
                    <a:pt x="501484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51943" y="18288"/>
                  </a:lnTo>
                  <a:lnTo>
                    <a:pt x="449668" y="18288"/>
                  </a:lnTo>
                  <a:lnTo>
                    <a:pt x="475576" y="9144"/>
                  </a:lnTo>
                  <a:lnTo>
                    <a:pt x="501484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1887" y="1546860"/>
              <a:ext cx="398145" cy="21590"/>
            </a:xfrm>
            <a:custGeom>
              <a:avLst/>
              <a:gdLst/>
              <a:ahLst/>
              <a:cxnLst/>
              <a:rect l="l" t="t" r="r" b="b"/>
              <a:pathLst>
                <a:path w="398144" h="21590">
                  <a:moveTo>
                    <a:pt x="397725" y="0"/>
                  </a:moveTo>
                  <a:lnTo>
                    <a:pt x="0" y="0"/>
                  </a:lnTo>
                  <a:lnTo>
                    <a:pt x="25958" y="9144"/>
                  </a:lnTo>
                  <a:lnTo>
                    <a:pt x="60591" y="21336"/>
                  </a:lnTo>
                  <a:lnTo>
                    <a:pt x="337273" y="21336"/>
                  </a:lnTo>
                  <a:lnTo>
                    <a:pt x="371817" y="9144"/>
                  </a:lnTo>
                  <a:lnTo>
                    <a:pt x="397725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2478" y="1568196"/>
              <a:ext cx="276860" cy="26034"/>
            </a:xfrm>
            <a:custGeom>
              <a:avLst/>
              <a:gdLst/>
              <a:ahLst/>
              <a:cxnLst/>
              <a:rect l="l" t="t" r="r" b="b"/>
              <a:pathLst>
                <a:path w="276860" h="26034">
                  <a:moveTo>
                    <a:pt x="276682" y="0"/>
                  </a:moveTo>
                  <a:lnTo>
                    <a:pt x="0" y="0"/>
                  </a:lnTo>
                  <a:lnTo>
                    <a:pt x="21640" y="7620"/>
                  </a:lnTo>
                  <a:lnTo>
                    <a:pt x="43281" y="15240"/>
                  </a:lnTo>
                  <a:lnTo>
                    <a:pt x="73571" y="25908"/>
                  </a:lnTo>
                  <a:lnTo>
                    <a:pt x="203276" y="25908"/>
                  </a:lnTo>
                  <a:lnTo>
                    <a:pt x="233502" y="15240"/>
                  </a:lnTo>
                  <a:lnTo>
                    <a:pt x="255092" y="7620"/>
                  </a:lnTo>
                  <a:lnTo>
                    <a:pt x="27668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16061" y="1594104"/>
              <a:ext cx="130175" cy="10795"/>
            </a:xfrm>
            <a:custGeom>
              <a:avLst/>
              <a:gdLst/>
              <a:ahLst/>
              <a:cxnLst/>
              <a:rect l="l" t="t" r="r" b="b"/>
              <a:pathLst>
                <a:path w="130175" h="10794">
                  <a:moveTo>
                    <a:pt x="99467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129693" y="0"/>
                  </a:lnTo>
                  <a:lnTo>
                    <a:pt x="99467" y="10667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6352" y="1604772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4" h="12700">
                  <a:moveTo>
                    <a:pt x="69176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34632" y="12192"/>
                  </a:lnTo>
                  <a:lnTo>
                    <a:pt x="43268" y="9144"/>
                  </a:lnTo>
                  <a:lnTo>
                    <a:pt x="69176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1760" y="1159764"/>
              <a:ext cx="1297305" cy="457200"/>
            </a:xfrm>
            <a:custGeom>
              <a:avLst/>
              <a:gdLst/>
              <a:ahLst/>
              <a:cxnLst/>
              <a:rect l="l" t="t" r="r" b="b"/>
              <a:pathLst>
                <a:path w="1297305" h="457200">
                  <a:moveTo>
                    <a:pt x="0" y="228600"/>
                  </a:moveTo>
                  <a:lnTo>
                    <a:pt x="649224" y="0"/>
                  </a:lnTo>
                  <a:lnTo>
                    <a:pt x="1296924" y="228600"/>
                  </a:lnTo>
                  <a:lnTo>
                    <a:pt x="649224" y="45720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51873" y="1307086"/>
            <a:ext cx="45529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horas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&lt;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12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04756" y="1234440"/>
            <a:ext cx="1056640" cy="307975"/>
            <a:chOff x="2904756" y="1234440"/>
            <a:chExt cx="1056640" cy="307975"/>
          </a:xfrm>
        </p:grpSpPr>
        <p:sp>
          <p:nvSpPr>
            <p:cNvPr id="32" name="object 32"/>
            <p:cNvSpPr/>
            <p:nvPr/>
          </p:nvSpPr>
          <p:spPr>
            <a:xfrm>
              <a:off x="2904757" y="1234440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04757" y="1240536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04756" y="1245108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5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04757" y="1263396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40">
                  <a:moveTo>
                    <a:pt x="0" y="0"/>
                  </a:moveTo>
                  <a:lnTo>
                    <a:pt x="1056132" y="0"/>
                  </a:lnTo>
                  <a:lnTo>
                    <a:pt x="105613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04756" y="1278636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5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04757" y="1296924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04756" y="1303020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04757" y="1316736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04756" y="1321308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04757" y="1341120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0" y="0"/>
                  </a:moveTo>
                  <a:lnTo>
                    <a:pt x="1056132" y="0"/>
                  </a:lnTo>
                  <a:lnTo>
                    <a:pt x="1056132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04756" y="1354836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4757" y="1374648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04756" y="1379220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04756" y="1391412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04757" y="1405128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0" y="0"/>
                  </a:moveTo>
                  <a:lnTo>
                    <a:pt x="1056132" y="0"/>
                  </a:ln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04756" y="1412748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04756" y="1429512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04756" y="1443228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04756" y="1459992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40">
                  <a:moveTo>
                    <a:pt x="105613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9144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04757" y="1475232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04756" y="1481328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04756" y="1493520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40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04756" y="1508760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04757" y="1525524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0" y="0"/>
                  </a:moveTo>
                  <a:lnTo>
                    <a:pt x="1056132" y="0"/>
                  </a:ln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04756" y="1533144"/>
              <a:ext cx="1056640" cy="9525"/>
            </a:xfrm>
            <a:custGeom>
              <a:avLst/>
              <a:gdLst/>
              <a:ahLst/>
              <a:cxnLst/>
              <a:rect l="l" t="t" r="r" b="b"/>
              <a:pathLst>
                <a:path w="1056639" h="9525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1056132" y="9144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904756" y="1234440"/>
            <a:ext cx="1056640" cy="30797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675"/>
              </a:spcBef>
            </a:pPr>
            <a:r>
              <a:rPr sz="800" dirty="0">
                <a:latin typeface="Calibri"/>
                <a:cs typeface="Calibri"/>
              </a:rPr>
              <a:t>Bom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dia!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30173" y="1370076"/>
            <a:ext cx="1875155" cy="902335"/>
            <a:chOff x="1030173" y="1370076"/>
            <a:chExt cx="1875155" cy="902335"/>
          </a:xfrm>
        </p:grpSpPr>
        <p:sp>
          <p:nvSpPr>
            <p:cNvPr id="59" name="object 59"/>
            <p:cNvSpPr/>
            <p:nvPr/>
          </p:nvSpPr>
          <p:spPr>
            <a:xfrm>
              <a:off x="2328684" y="1370076"/>
              <a:ext cx="576580" cy="38100"/>
            </a:xfrm>
            <a:custGeom>
              <a:avLst/>
              <a:gdLst/>
              <a:ahLst/>
              <a:cxnLst/>
              <a:rect l="l" t="t" r="r" b="b"/>
              <a:pathLst>
                <a:path w="576580" h="38100">
                  <a:moveTo>
                    <a:pt x="537972" y="38100"/>
                  </a:moveTo>
                  <a:lnTo>
                    <a:pt x="537972" y="0"/>
                  </a:lnTo>
                  <a:lnTo>
                    <a:pt x="572897" y="16764"/>
                  </a:lnTo>
                  <a:lnTo>
                    <a:pt x="544068" y="16764"/>
                  </a:lnTo>
                  <a:lnTo>
                    <a:pt x="544068" y="19812"/>
                  </a:lnTo>
                  <a:lnTo>
                    <a:pt x="573141" y="19812"/>
                  </a:lnTo>
                  <a:lnTo>
                    <a:pt x="537972" y="38100"/>
                  </a:lnTo>
                  <a:close/>
                </a:path>
                <a:path w="576580" h="38100">
                  <a:moveTo>
                    <a:pt x="537972" y="19812"/>
                  </a:moveTo>
                  <a:lnTo>
                    <a:pt x="0" y="19812"/>
                  </a:lnTo>
                  <a:lnTo>
                    <a:pt x="0" y="16764"/>
                  </a:lnTo>
                  <a:lnTo>
                    <a:pt x="537972" y="16764"/>
                  </a:lnTo>
                  <a:lnTo>
                    <a:pt x="537972" y="19812"/>
                  </a:lnTo>
                  <a:close/>
                </a:path>
                <a:path w="576580" h="38100">
                  <a:moveTo>
                    <a:pt x="573141" y="19812"/>
                  </a:moveTo>
                  <a:lnTo>
                    <a:pt x="544068" y="19812"/>
                  </a:lnTo>
                  <a:lnTo>
                    <a:pt x="544068" y="16764"/>
                  </a:lnTo>
                  <a:lnTo>
                    <a:pt x="572897" y="16764"/>
                  </a:lnTo>
                  <a:lnTo>
                    <a:pt x="576072" y="18288"/>
                  </a:lnTo>
                  <a:lnTo>
                    <a:pt x="573141" y="19812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59344" y="1813560"/>
              <a:ext cx="43815" cy="7620"/>
            </a:xfrm>
            <a:custGeom>
              <a:avLst/>
              <a:gdLst/>
              <a:ahLst/>
              <a:cxnLst/>
              <a:rect l="l" t="t" r="r" b="b"/>
              <a:pathLst>
                <a:path w="43814" h="7619">
                  <a:moveTo>
                    <a:pt x="43230" y="7619"/>
                  </a:moveTo>
                  <a:lnTo>
                    <a:pt x="0" y="7619"/>
                  </a:lnTo>
                  <a:lnTo>
                    <a:pt x="21640" y="0"/>
                  </a:lnTo>
                  <a:lnTo>
                    <a:pt x="43230" y="7619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37704" y="1821180"/>
              <a:ext cx="86995" cy="7620"/>
            </a:xfrm>
            <a:custGeom>
              <a:avLst/>
              <a:gdLst/>
              <a:ahLst/>
              <a:cxnLst/>
              <a:rect l="l" t="t" r="r" b="b"/>
              <a:pathLst>
                <a:path w="86994" h="7619">
                  <a:moveTo>
                    <a:pt x="86460" y="7619"/>
                  </a:moveTo>
                  <a:lnTo>
                    <a:pt x="0" y="7619"/>
                  </a:lnTo>
                  <a:lnTo>
                    <a:pt x="21640" y="0"/>
                  </a:lnTo>
                  <a:lnTo>
                    <a:pt x="64870" y="0"/>
                  </a:lnTo>
                  <a:lnTo>
                    <a:pt x="86460" y="7619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55458" y="1828800"/>
              <a:ext cx="250825" cy="29209"/>
            </a:xfrm>
            <a:custGeom>
              <a:avLst/>
              <a:gdLst/>
              <a:ahLst/>
              <a:cxnLst/>
              <a:rect l="l" t="t" r="r" b="b"/>
              <a:pathLst>
                <a:path w="250825" h="29210">
                  <a:moveTo>
                    <a:pt x="250736" y="28956"/>
                  </a:moveTo>
                  <a:lnTo>
                    <a:pt x="190284" y="7620"/>
                  </a:lnTo>
                  <a:lnTo>
                    <a:pt x="168694" y="0"/>
                  </a:lnTo>
                  <a:lnTo>
                    <a:pt x="82245" y="0"/>
                  </a:lnTo>
                  <a:lnTo>
                    <a:pt x="60604" y="7620"/>
                  </a:lnTo>
                  <a:lnTo>
                    <a:pt x="0" y="28956"/>
                  </a:lnTo>
                  <a:lnTo>
                    <a:pt x="250736" y="28956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94874" y="1857756"/>
              <a:ext cx="372110" cy="21590"/>
            </a:xfrm>
            <a:custGeom>
              <a:avLst/>
              <a:gdLst/>
              <a:ahLst/>
              <a:cxnLst/>
              <a:rect l="l" t="t" r="r" b="b"/>
              <a:pathLst>
                <a:path w="372110" h="21589">
                  <a:moveTo>
                    <a:pt x="371783" y="21335"/>
                  </a:moveTo>
                  <a:lnTo>
                    <a:pt x="0" y="21335"/>
                  </a:lnTo>
                  <a:lnTo>
                    <a:pt x="60593" y="0"/>
                  </a:lnTo>
                  <a:lnTo>
                    <a:pt x="311331" y="0"/>
                  </a:lnTo>
                  <a:lnTo>
                    <a:pt x="371783" y="21335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12633" y="1879092"/>
              <a:ext cx="536575" cy="29209"/>
            </a:xfrm>
            <a:custGeom>
              <a:avLst/>
              <a:gdLst/>
              <a:ahLst/>
              <a:cxnLst/>
              <a:rect l="l" t="t" r="r" b="b"/>
              <a:pathLst>
                <a:path w="536575" h="29210">
                  <a:moveTo>
                    <a:pt x="536054" y="28956"/>
                  </a:moveTo>
                  <a:lnTo>
                    <a:pt x="492874" y="13716"/>
                  </a:lnTo>
                  <a:lnTo>
                    <a:pt x="475602" y="7620"/>
                  </a:lnTo>
                  <a:lnTo>
                    <a:pt x="454012" y="0"/>
                  </a:lnTo>
                  <a:lnTo>
                    <a:pt x="82232" y="0"/>
                  </a:lnTo>
                  <a:lnTo>
                    <a:pt x="60591" y="7620"/>
                  </a:lnTo>
                  <a:lnTo>
                    <a:pt x="43281" y="13716"/>
                  </a:lnTo>
                  <a:lnTo>
                    <a:pt x="0" y="28956"/>
                  </a:lnTo>
                  <a:lnTo>
                    <a:pt x="536054" y="28956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95327" y="1908048"/>
              <a:ext cx="570865" cy="6350"/>
            </a:xfrm>
            <a:custGeom>
              <a:avLst/>
              <a:gdLst/>
              <a:ahLst/>
              <a:cxnLst/>
              <a:rect l="l" t="t" r="r" b="b"/>
              <a:pathLst>
                <a:path w="570864" h="6350">
                  <a:moveTo>
                    <a:pt x="570644" y="6095"/>
                  </a:moveTo>
                  <a:lnTo>
                    <a:pt x="0" y="6095"/>
                  </a:lnTo>
                  <a:lnTo>
                    <a:pt x="17312" y="0"/>
                  </a:lnTo>
                  <a:lnTo>
                    <a:pt x="553373" y="0"/>
                  </a:lnTo>
                  <a:lnTo>
                    <a:pt x="570644" y="6095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34732" y="1914144"/>
              <a:ext cx="692150" cy="21590"/>
            </a:xfrm>
            <a:custGeom>
              <a:avLst/>
              <a:gdLst/>
              <a:ahLst/>
              <a:cxnLst/>
              <a:rect l="l" t="t" r="r" b="b"/>
              <a:pathLst>
                <a:path w="692150" h="21589">
                  <a:moveTo>
                    <a:pt x="691680" y="21336"/>
                  </a:moveTo>
                  <a:lnTo>
                    <a:pt x="652818" y="7620"/>
                  </a:lnTo>
                  <a:lnTo>
                    <a:pt x="631228" y="0"/>
                  </a:lnTo>
                  <a:lnTo>
                    <a:pt x="60591" y="0"/>
                  </a:lnTo>
                  <a:lnTo>
                    <a:pt x="38950" y="7620"/>
                  </a:lnTo>
                  <a:lnTo>
                    <a:pt x="0" y="21336"/>
                  </a:lnTo>
                  <a:lnTo>
                    <a:pt x="691680" y="21336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13091" y="1935480"/>
              <a:ext cx="735330" cy="7620"/>
            </a:xfrm>
            <a:custGeom>
              <a:avLst/>
              <a:gdLst/>
              <a:ahLst/>
              <a:cxnLst/>
              <a:rect l="l" t="t" r="r" b="b"/>
              <a:pathLst>
                <a:path w="735330" h="7619">
                  <a:moveTo>
                    <a:pt x="734922" y="7619"/>
                  </a:moveTo>
                  <a:lnTo>
                    <a:pt x="0" y="7619"/>
                  </a:lnTo>
                  <a:lnTo>
                    <a:pt x="21640" y="0"/>
                  </a:lnTo>
                  <a:lnTo>
                    <a:pt x="713332" y="0"/>
                  </a:lnTo>
                  <a:lnTo>
                    <a:pt x="734922" y="7619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30846" y="1943100"/>
              <a:ext cx="899794" cy="29209"/>
            </a:xfrm>
            <a:custGeom>
              <a:avLst/>
              <a:gdLst/>
              <a:ahLst/>
              <a:cxnLst/>
              <a:rect l="l" t="t" r="r" b="b"/>
              <a:pathLst>
                <a:path w="899794" h="29210">
                  <a:moveTo>
                    <a:pt x="899198" y="28956"/>
                  </a:moveTo>
                  <a:lnTo>
                    <a:pt x="838746" y="7620"/>
                  </a:lnTo>
                  <a:lnTo>
                    <a:pt x="817156" y="0"/>
                  </a:lnTo>
                  <a:lnTo>
                    <a:pt x="82245" y="0"/>
                  </a:lnTo>
                  <a:lnTo>
                    <a:pt x="60604" y="7620"/>
                  </a:lnTo>
                  <a:lnTo>
                    <a:pt x="0" y="28956"/>
                  </a:lnTo>
                  <a:lnTo>
                    <a:pt x="899198" y="28956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70262" y="1972056"/>
              <a:ext cx="1020444" cy="21590"/>
            </a:xfrm>
            <a:custGeom>
              <a:avLst/>
              <a:gdLst/>
              <a:ahLst/>
              <a:cxnLst/>
              <a:rect l="l" t="t" r="r" b="b"/>
              <a:pathLst>
                <a:path w="1020444" h="21589">
                  <a:moveTo>
                    <a:pt x="1020245" y="21335"/>
                  </a:moveTo>
                  <a:lnTo>
                    <a:pt x="0" y="21335"/>
                  </a:lnTo>
                  <a:lnTo>
                    <a:pt x="60593" y="0"/>
                  </a:lnTo>
                  <a:lnTo>
                    <a:pt x="959793" y="0"/>
                  </a:lnTo>
                  <a:lnTo>
                    <a:pt x="1020245" y="21335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88021" y="1993392"/>
              <a:ext cx="1184910" cy="29209"/>
            </a:xfrm>
            <a:custGeom>
              <a:avLst/>
              <a:gdLst/>
              <a:ahLst/>
              <a:cxnLst/>
              <a:rect l="l" t="t" r="r" b="b"/>
              <a:pathLst>
                <a:path w="1184910" h="29210">
                  <a:moveTo>
                    <a:pt x="1184516" y="28956"/>
                  </a:moveTo>
                  <a:lnTo>
                    <a:pt x="1141336" y="13716"/>
                  </a:lnTo>
                  <a:lnTo>
                    <a:pt x="1124064" y="7620"/>
                  </a:lnTo>
                  <a:lnTo>
                    <a:pt x="1102474" y="0"/>
                  </a:lnTo>
                  <a:lnTo>
                    <a:pt x="82232" y="0"/>
                  </a:lnTo>
                  <a:lnTo>
                    <a:pt x="60591" y="7620"/>
                  </a:lnTo>
                  <a:lnTo>
                    <a:pt x="43281" y="13716"/>
                  </a:lnTo>
                  <a:lnTo>
                    <a:pt x="0" y="28956"/>
                  </a:lnTo>
                  <a:lnTo>
                    <a:pt x="1184516" y="28956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70715" y="2022348"/>
              <a:ext cx="1219200" cy="6350"/>
            </a:xfrm>
            <a:custGeom>
              <a:avLst/>
              <a:gdLst/>
              <a:ahLst/>
              <a:cxnLst/>
              <a:rect l="l" t="t" r="r" b="b"/>
              <a:pathLst>
                <a:path w="1219200" h="6350">
                  <a:moveTo>
                    <a:pt x="1219106" y="6095"/>
                  </a:moveTo>
                  <a:lnTo>
                    <a:pt x="0" y="6095"/>
                  </a:lnTo>
                  <a:lnTo>
                    <a:pt x="17312" y="0"/>
                  </a:lnTo>
                  <a:lnTo>
                    <a:pt x="1201835" y="0"/>
                  </a:lnTo>
                  <a:lnTo>
                    <a:pt x="1219106" y="6095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39330" y="2028444"/>
              <a:ext cx="1282065" cy="19685"/>
            </a:xfrm>
            <a:custGeom>
              <a:avLst/>
              <a:gdLst/>
              <a:ahLst/>
              <a:cxnLst/>
              <a:rect l="l" t="t" r="r" b="b"/>
              <a:pathLst>
                <a:path w="1282064" h="19685">
                  <a:moveTo>
                    <a:pt x="1272070" y="7620"/>
                  </a:moveTo>
                  <a:lnTo>
                    <a:pt x="1250480" y="0"/>
                  </a:lnTo>
                  <a:lnTo>
                    <a:pt x="31381" y="0"/>
                  </a:lnTo>
                  <a:lnTo>
                    <a:pt x="9740" y="7620"/>
                  </a:lnTo>
                  <a:lnTo>
                    <a:pt x="1272070" y="7620"/>
                  </a:lnTo>
                  <a:close/>
                </a:path>
                <a:path w="1282064" h="19685">
                  <a:moveTo>
                    <a:pt x="1281798" y="13208"/>
                  </a:moveTo>
                  <a:lnTo>
                    <a:pt x="1280706" y="13208"/>
                  </a:lnTo>
                  <a:lnTo>
                    <a:pt x="1280706" y="8128"/>
                  </a:lnTo>
                  <a:lnTo>
                    <a:pt x="1079" y="8128"/>
                  </a:lnTo>
                  <a:lnTo>
                    <a:pt x="1079" y="13208"/>
                  </a:lnTo>
                  <a:lnTo>
                    <a:pt x="0" y="13208"/>
                  </a:lnTo>
                  <a:lnTo>
                    <a:pt x="0" y="19558"/>
                  </a:lnTo>
                  <a:lnTo>
                    <a:pt x="1281798" y="19558"/>
                  </a:lnTo>
                  <a:lnTo>
                    <a:pt x="1281798" y="13208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49070" y="2048256"/>
              <a:ext cx="1262380" cy="20320"/>
            </a:xfrm>
            <a:custGeom>
              <a:avLst/>
              <a:gdLst/>
              <a:ahLst/>
              <a:cxnLst/>
              <a:rect l="l" t="t" r="r" b="b"/>
              <a:pathLst>
                <a:path w="1262380" h="20319">
                  <a:moveTo>
                    <a:pt x="1262341" y="0"/>
                  </a:moveTo>
                  <a:lnTo>
                    <a:pt x="0" y="0"/>
                  </a:lnTo>
                  <a:lnTo>
                    <a:pt x="25958" y="9144"/>
                  </a:lnTo>
                  <a:lnTo>
                    <a:pt x="56261" y="19812"/>
                  </a:lnTo>
                  <a:lnTo>
                    <a:pt x="1206207" y="19812"/>
                  </a:lnTo>
                  <a:lnTo>
                    <a:pt x="1236433" y="9144"/>
                  </a:lnTo>
                  <a:lnTo>
                    <a:pt x="1262341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05338" y="2068068"/>
              <a:ext cx="1149985" cy="10795"/>
            </a:xfrm>
            <a:custGeom>
              <a:avLst/>
              <a:gdLst/>
              <a:ahLst/>
              <a:cxnLst/>
              <a:rect l="l" t="t" r="r" b="b"/>
              <a:pathLst>
                <a:path w="1149985" h="10794">
                  <a:moveTo>
                    <a:pt x="1119715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1149941" y="0"/>
                  </a:lnTo>
                  <a:lnTo>
                    <a:pt x="1119715" y="10667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35634" y="2078736"/>
              <a:ext cx="1089660" cy="27940"/>
            </a:xfrm>
            <a:custGeom>
              <a:avLst/>
              <a:gdLst/>
              <a:ahLst/>
              <a:cxnLst/>
              <a:rect l="l" t="t" r="r" b="b"/>
              <a:pathLst>
                <a:path w="1089660" h="27939">
                  <a:moveTo>
                    <a:pt x="1089418" y="0"/>
                  </a:moveTo>
                  <a:lnTo>
                    <a:pt x="0" y="0"/>
                  </a:lnTo>
                  <a:lnTo>
                    <a:pt x="21640" y="7620"/>
                  </a:lnTo>
                  <a:lnTo>
                    <a:pt x="43281" y="15240"/>
                  </a:lnTo>
                  <a:lnTo>
                    <a:pt x="77901" y="27432"/>
                  </a:lnTo>
                  <a:lnTo>
                    <a:pt x="1011694" y="27432"/>
                  </a:lnTo>
                  <a:lnTo>
                    <a:pt x="1046238" y="15240"/>
                  </a:lnTo>
                  <a:lnTo>
                    <a:pt x="1067828" y="7620"/>
                  </a:lnTo>
                  <a:lnTo>
                    <a:pt x="1089418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13536" y="2106168"/>
              <a:ext cx="934085" cy="18415"/>
            </a:xfrm>
            <a:custGeom>
              <a:avLst/>
              <a:gdLst/>
              <a:ahLst/>
              <a:cxnLst/>
              <a:rect l="l" t="t" r="r" b="b"/>
              <a:pathLst>
                <a:path w="934085" h="18414">
                  <a:moveTo>
                    <a:pt x="933792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51943" y="18288"/>
                  </a:lnTo>
                  <a:lnTo>
                    <a:pt x="881976" y="18288"/>
                  </a:lnTo>
                  <a:lnTo>
                    <a:pt x="907884" y="9144"/>
                  </a:lnTo>
                  <a:lnTo>
                    <a:pt x="93379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265479" y="2124456"/>
              <a:ext cx="830580" cy="26034"/>
            </a:xfrm>
            <a:custGeom>
              <a:avLst/>
              <a:gdLst/>
              <a:ahLst/>
              <a:cxnLst/>
              <a:rect l="l" t="t" r="r" b="b"/>
              <a:pathLst>
                <a:path w="830580" h="26035">
                  <a:moveTo>
                    <a:pt x="830033" y="0"/>
                  </a:moveTo>
                  <a:lnTo>
                    <a:pt x="0" y="0"/>
                  </a:lnTo>
                  <a:lnTo>
                    <a:pt x="34620" y="12192"/>
                  </a:lnTo>
                  <a:lnTo>
                    <a:pt x="73571" y="25908"/>
                  </a:lnTo>
                  <a:lnTo>
                    <a:pt x="756627" y="25908"/>
                  </a:lnTo>
                  <a:lnTo>
                    <a:pt x="795489" y="12192"/>
                  </a:lnTo>
                  <a:lnTo>
                    <a:pt x="830033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39050" y="2150364"/>
              <a:ext cx="683260" cy="21590"/>
            </a:xfrm>
            <a:custGeom>
              <a:avLst/>
              <a:gdLst/>
              <a:ahLst/>
              <a:cxnLst/>
              <a:rect l="l" t="t" r="r" b="b"/>
              <a:pathLst>
                <a:path w="683260" h="21589">
                  <a:moveTo>
                    <a:pt x="683056" y="0"/>
                  </a:moveTo>
                  <a:lnTo>
                    <a:pt x="0" y="0"/>
                  </a:lnTo>
                  <a:lnTo>
                    <a:pt x="34632" y="12192"/>
                  </a:lnTo>
                  <a:lnTo>
                    <a:pt x="60591" y="21336"/>
                  </a:lnTo>
                  <a:lnTo>
                    <a:pt x="622604" y="21336"/>
                  </a:lnTo>
                  <a:lnTo>
                    <a:pt x="648512" y="12192"/>
                  </a:lnTo>
                  <a:lnTo>
                    <a:pt x="683056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99653" y="2171700"/>
              <a:ext cx="562610" cy="10795"/>
            </a:xfrm>
            <a:custGeom>
              <a:avLst/>
              <a:gdLst/>
              <a:ahLst/>
              <a:cxnLst/>
              <a:rect l="l" t="t" r="r" b="b"/>
              <a:pathLst>
                <a:path w="562610" h="10794">
                  <a:moveTo>
                    <a:pt x="531775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562001" y="0"/>
                  </a:lnTo>
                  <a:lnTo>
                    <a:pt x="531775" y="10667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29944" y="2182368"/>
              <a:ext cx="501650" cy="18415"/>
            </a:xfrm>
            <a:custGeom>
              <a:avLst/>
              <a:gdLst/>
              <a:ahLst/>
              <a:cxnLst/>
              <a:rect l="l" t="t" r="r" b="b"/>
              <a:pathLst>
                <a:path w="501650" h="18414">
                  <a:moveTo>
                    <a:pt x="501484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51943" y="18288"/>
                  </a:lnTo>
                  <a:lnTo>
                    <a:pt x="449668" y="18288"/>
                  </a:lnTo>
                  <a:lnTo>
                    <a:pt x="475576" y="9144"/>
                  </a:lnTo>
                  <a:lnTo>
                    <a:pt x="501484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481887" y="2200656"/>
              <a:ext cx="398145" cy="21590"/>
            </a:xfrm>
            <a:custGeom>
              <a:avLst/>
              <a:gdLst/>
              <a:ahLst/>
              <a:cxnLst/>
              <a:rect l="l" t="t" r="r" b="b"/>
              <a:pathLst>
                <a:path w="398144" h="21589">
                  <a:moveTo>
                    <a:pt x="397725" y="0"/>
                  </a:moveTo>
                  <a:lnTo>
                    <a:pt x="0" y="0"/>
                  </a:lnTo>
                  <a:lnTo>
                    <a:pt x="25958" y="9144"/>
                  </a:lnTo>
                  <a:lnTo>
                    <a:pt x="60591" y="21336"/>
                  </a:lnTo>
                  <a:lnTo>
                    <a:pt x="337273" y="21336"/>
                  </a:lnTo>
                  <a:lnTo>
                    <a:pt x="371817" y="9144"/>
                  </a:lnTo>
                  <a:lnTo>
                    <a:pt x="397725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42478" y="2221992"/>
              <a:ext cx="276860" cy="26034"/>
            </a:xfrm>
            <a:custGeom>
              <a:avLst/>
              <a:gdLst/>
              <a:ahLst/>
              <a:cxnLst/>
              <a:rect l="l" t="t" r="r" b="b"/>
              <a:pathLst>
                <a:path w="276860" h="26035">
                  <a:moveTo>
                    <a:pt x="276682" y="0"/>
                  </a:moveTo>
                  <a:lnTo>
                    <a:pt x="0" y="0"/>
                  </a:lnTo>
                  <a:lnTo>
                    <a:pt x="21640" y="7620"/>
                  </a:lnTo>
                  <a:lnTo>
                    <a:pt x="43281" y="15240"/>
                  </a:lnTo>
                  <a:lnTo>
                    <a:pt x="73571" y="25908"/>
                  </a:lnTo>
                  <a:lnTo>
                    <a:pt x="203276" y="25908"/>
                  </a:lnTo>
                  <a:lnTo>
                    <a:pt x="233502" y="15240"/>
                  </a:lnTo>
                  <a:lnTo>
                    <a:pt x="255092" y="7620"/>
                  </a:lnTo>
                  <a:lnTo>
                    <a:pt x="27668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16061" y="2247900"/>
              <a:ext cx="130175" cy="10795"/>
            </a:xfrm>
            <a:custGeom>
              <a:avLst/>
              <a:gdLst/>
              <a:ahLst/>
              <a:cxnLst/>
              <a:rect l="l" t="t" r="r" b="b"/>
              <a:pathLst>
                <a:path w="130175" h="10794">
                  <a:moveTo>
                    <a:pt x="99467" y="10667"/>
                  </a:moveTo>
                  <a:lnTo>
                    <a:pt x="30296" y="10667"/>
                  </a:lnTo>
                  <a:lnTo>
                    <a:pt x="0" y="0"/>
                  </a:lnTo>
                  <a:lnTo>
                    <a:pt x="129693" y="0"/>
                  </a:lnTo>
                  <a:lnTo>
                    <a:pt x="99467" y="10667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46352" y="2258568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4" h="12700">
                  <a:moveTo>
                    <a:pt x="69176" y="0"/>
                  </a:moveTo>
                  <a:lnTo>
                    <a:pt x="0" y="0"/>
                  </a:lnTo>
                  <a:lnTo>
                    <a:pt x="25971" y="9144"/>
                  </a:lnTo>
                  <a:lnTo>
                    <a:pt x="34632" y="12192"/>
                  </a:lnTo>
                  <a:lnTo>
                    <a:pt x="43268" y="9144"/>
                  </a:lnTo>
                  <a:lnTo>
                    <a:pt x="69176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31760" y="1813560"/>
              <a:ext cx="1297305" cy="457200"/>
            </a:xfrm>
            <a:custGeom>
              <a:avLst/>
              <a:gdLst/>
              <a:ahLst/>
              <a:cxnLst/>
              <a:rect l="l" t="t" r="r" b="b"/>
              <a:pathLst>
                <a:path w="1297305" h="457200">
                  <a:moveTo>
                    <a:pt x="0" y="228600"/>
                  </a:moveTo>
                  <a:lnTo>
                    <a:pt x="649224" y="0"/>
                  </a:lnTo>
                  <a:lnTo>
                    <a:pt x="1296924" y="228600"/>
                  </a:lnTo>
                  <a:lnTo>
                    <a:pt x="649224" y="45720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412252" y="1977644"/>
            <a:ext cx="5353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alibri"/>
                <a:cs typeface="Calibri"/>
              </a:rPr>
              <a:t>12</a:t>
            </a:r>
            <a:r>
              <a:rPr sz="600" spc="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&lt;=</a:t>
            </a:r>
            <a:r>
              <a:rPr sz="600" spc="-1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horas &lt;</a:t>
            </a:r>
            <a:r>
              <a:rPr sz="600" spc="-5" dirty="0">
                <a:latin typeface="Calibri"/>
                <a:cs typeface="Calibri"/>
              </a:rPr>
              <a:t> </a:t>
            </a:r>
            <a:r>
              <a:rPr sz="600" spc="-25" dirty="0">
                <a:latin typeface="Calibri"/>
                <a:cs typeface="Calibri"/>
              </a:rPr>
              <a:t>18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904757" y="1888236"/>
            <a:ext cx="1056640" cy="307975"/>
            <a:chOff x="2904757" y="1888236"/>
            <a:chExt cx="1056640" cy="307975"/>
          </a:xfrm>
        </p:grpSpPr>
        <p:sp>
          <p:nvSpPr>
            <p:cNvPr id="88" name="object 88"/>
            <p:cNvSpPr/>
            <p:nvPr/>
          </p:nvSpPr>
          <p:spPr>
            <a:xfrm>
              <a:off x="2904757" y="1888236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04757" y="1894332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1056132" y="0"/>
                  </a:moveTo>
                  <a:lnTo>
                    <a:pt x="105613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04757" y="1898904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904757" y="1917192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0"/>
                  </a:moveTo>
                  <a:lnTo>
                    <a:pt x="105613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04757" y="1932432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04757" y="1950720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1056132" y="0"/>
                  </a:move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04757" y="1956816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04757" y="1970532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1056132" y="0"/>
                  </a:moveTo>
                  <a:lnTo>
                    <a:pt x="105613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04757" y="1975104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04757" y="1994916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1056132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04757" y="2008632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04757" y="2028444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1056132" y="0"/>
                  </a:moveTo>
                  <a:lnTo>
                    <a:pt x="1056132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04757" y="2033016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04757" y="2045208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904757" y="2058924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1056132" y="0"/>
                  </a:move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04757" y="2066544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04757" y="2083308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904757" y="2097024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04757" y="2113788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9144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04757" y="2129028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1056132" y="0"/>
                  </a:move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904757" y="2135124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04757" y="2147316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04757" y="2162556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904757" y="2179320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1056132" y="0"/>
                  </a:move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904757" y="2186940"/>
              <a:ext cx="1056640" cy="9525"/>
            </a:xfrm>
            <a:custGeom>
              <a:avLst/>
              <a:gdLst/>
              <a:ahLst/>
              <a:cxnLst/>
              <a:rect l="l" t="t" r="r" b="b"/>
              <a:pathLst>
                <a:path w="1056639" h="9525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9144"/>
                  </a:lnTo>
                  <a:lnTo>
                    <a:pt x="1056132" y="9144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2904756" y="1888236"/>
            <a:ext cx="1056640" cy="30797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Calibri"/>
                <a:cs typeface="Calibri"/>
              </a:rPr>
              <a:t>Boa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tarde!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036269" y="2022348"/>
            <a:ext cx="1868805" cy="904240"/>
            <a:chOff x="1036269" y="2022348"/>
            <a:chExt cx="1868805" cy="904240"/>
          </a:xfrm>
        </p:grpSpPr>
        <p:sp>
          <p:nvSpPr>
            <p:cNvPr id="115" name="object 115"/>
            <p:cNvSpPr/>
            <p:nvPr/>
          </p:nvSpPr>
          <p:spPr>
            <a:xfrm>
              <a:off x="2328684" y="2022348"/>
              <a:ext cx="576580" cy="38100"/>
            </a:xfrm>
            <a:custGeom>
              <a:avLst/>
              <a:gdLst/>
              <a:ahLst/>
              <a:cxnLst/>
              <a:rect l="l" t="t" r="r" b="b"/>
              <a:pathLst>
                <a:path w="576580" h="38100">
                  <a:moveTo>
                    <a:pt x="537972" y="38100"/>
                  </a:moveTo>
                  <a:lnTo>
                    <a:pt x="537972" y="0"/>
                  </a:lnTo>
                  <a:lnTo>
                    <a:pt x="573141" y="18288"/>
                  </a:lnTo>
                  <a:lnTo>
                    <a:pt x="544068" y="18288"/>
                  </a:lnTo>
                  <a:lnTo>
                    <a:pt x="544068" y="21336"/>
                  </a:lnTo>
                  <a:lnTo>
                    <a:pt x="572897" y="21336"/>
                  </a:lnTo>
                  <a:lnTo>
                    <a:pt x="537972" y="38100"/>
                  </a:lnTo>
                  <a:close/>
                </a:path>
                <a:path w="576580" h="38100">
                  <a:moveTo>
                    <a:pt x="537972" y="21336"/>
                  </a:moveTo>
                  <a:lnTo>
                    <a:pt x="0" y="21336"/>
                  </a:lnTo>
                  <a:lnTo>
                    <a:pt x="0" y="18288"/>
                  </a:lnTo>
                  <a:lnTo>
                    <a:pt x="537972" y="18288"/>
                  </a:lnTo>
                  <a:lnTo>
                    <a:pt x="537972" y="21336"/>
                  </a:lnTo>
                  <a:close/>
                </a:path>
                <a:path w="576580" h="38100">
                  <a:moveTo>
                    <a:pt x="572897" y="21336"/>
                  </a:moveTo>
                  <a:lnTo>
                    <a:pt x="544068" y="21336"/>
                  </a:lnTo>
                  <a:lnTo>
                    <a:pt x="544068" y="18288"/>
                  </a:lnTo>
                  <a:lnTo>
                    <a:pt x="573141" y="18288"/>
                  </a:lnTo>
                  <a:lnTo>
                    <a:pt x="576072" y="19812"/>
                  </a:lnTo>
                  <a:lnTo>
                    <a:pt x="572897" y="2133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64111" y="2465832"/>
              <a:ext cx="43180" cy="7620"/>
            </a:xfrm>
            <a:custGeom>
              <a:avLst/>
              <a:gdLst/>
              <a:ahLst/>
              <a:cxnLst/>
              <a:rect l="l" t="t" r="r" b="b"/>
              <a:pathLst>
                <a:path w="43180" h="7619">
                  <a:moveTo>
                    <a:pt x="42942" y="7619"/>
                  </a:moveTo>
                  <a:lnTo>
                    <a:pt x="0" y="7619"/>
                  </a:lnTo>
                  <a:lnTo>
                    <a:pt x="21445" y="0"/>
                  </a:lnTo>
                  <a:lnTo>
                    <a:pt x="42942" y="7619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42663" y="2473452"/>
              <a:ext cx="86360" cy="7620"/>
            </a:xfrm>
            <a:custGeom>
              <a:avLst/>
              <a:gdLst/>
              <a:ahLst/>
              <a:cxnLst/>
              <a:rect l="l" t="t" r="r" b="b"/>
              <a:pathLst>
                <a:path w="86360" h="7619">
                  <a:moveTo>
                    <a:pt x="85887" y="7620"/>
                  </a:moveTo>
                  <a:lnTo>
                    <a:pt x="0" y="7620"/>
                  </a:lnTo>
                  <a:lnTo>
                    <a:pt x="21447" y="0"/>
                  </a:lnTo>
                  <a:lnTo>
                    <a:pt x="64389" y="0"/>
                  </a:lnTo>
                  <a:lnTo>
                    <a:pt x="85887" y="762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61160" y="2481072"/>
              <a:ext cx="249554" cy="29209"/>
            </a:xfrm>
            <a:custGeom>
              <a:avLst/>
              <a:gdLst/>
              <a:ahLst/>
              <a:cxnLst/>
              <a:rect l="l" t="t" r="r" b="b"/>
              <a:pathLst>
                <a:path w="249555" h="29210">
                  <a:moveTo>
                    <a:pt x="249072" y="28956"/>
                  </a:moveTo>
                  <a:lnTo>
                    <a:pt x="188887" y="7620"/>
                  </a:lnTo>
                  <a:lnTo>
                    <a:pt x="167386" y="0"/>
                  </a:lnTo>
                  <a:lnTo>
                    <a:pt x="81495" y="0"/>
                  </a:lnTo>
                  <a:lnTo>
                    <a:pt x="60045" y="7620"/>
                  </a:lnTo>
                  <a:lnTo>
                    <a:pt x="0" y="28956"/>
                  </a:lnTo>
                  <a:lnTo>
                    <a:pt x="249072" y="28956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01113" y="2510028"/>
              <a:ext cx="369570" cy="21590"/>
            </a:xfrm>
            <a:custGeom>
              <a:avLst/>
              <a:gdLst/>
              <a:ahLst/>
              <a:cxnLst/>
              <a:rect l="l" t="t" r="r" b="b"/>
              <a:pathLst>
                <a:path w="369569" h="21589">
                  <a:moveTo>
                    <a:pt x="369321" y="21335"/>
                  </a:moveTo>
                  <a:lnTo>
                    <a:pt x="0" y="21335"/>
                  </a:lnTo>
                  <a:lnTo>
                    <a:pt x="60051" y="0"/>
                  </a:lnTo>
                  <a:lnTo>
                    <a:pt x="309128" y="0"/>
                  </a:lnTo>
                  <a:lnTo>
                    <a:pt x="369321" y="21335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19606" y="2531364"/>
              <a:ext cx="532765" cy="29209"/>
            </a:xfrm>
            <a:custGeom>
              <a:avLst/>
              <a:gdLst/>
              <a:ahLst/>
              <a:cxnLst/>
              <a:rect l="l" t="t" r="r" b="b"/>
              <a:pathLst>
                <a:path w="532764" h="29210">
                  <a:moveTo>
                    <a:pt x="532511" y="28956"/>
                  </a:moveTo>
                  <a:lnTo>
                    <a:pt x="489521" y="13716"/>
                  </a:lnTo>
                  <a:lnTo>
                    <a:pt x="472313" y="7620"/>
                  </a:lnTo>
                  <a:lnTo>
                    <a:pt x="450824" y="0"/>
                  </a:lnTo>
                  <a:lnTo>
                    <a:pt x="81495" y="0"/>
                  </a:lnTo>
                  <a:lnTo>
                    <a:pt x="60058" y="7620"/>
                  </a:lnTo>
                  <a:lnTo>
                    <a:pt x="42900" y="13716"/>
                  </a:lnTo>
                  <a:lnTo>
                    <a:pt x="0" y="28956"/>
                  </a:lnTo>
                  <a:lnTo>
                    <a:pt x="532511" y="28956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02457" y="2560320"/>
              <a:ext cx="567055" cy="6350"/>
            </a:xfrm>
            <a:custGeom>
              <a:avLst/>
              <a:gdLst/>
              <a:ahLst/>
              <a:cxnLst/>
              <a:rect l="l" t="t" r="r" b="b"/>
              <a:pathLst>
                <a:path w="567055" h="6350">
                  <a:moveTo>
                    <a:pt x="566865" y="6095"/>
                  </a:moveTo>
                  <a:lnTo>
                    <a:pt x="0" y="6095"/>
                  </a:lnTo>
                  <a:lnTo>
                    <a:pt x="17157" y="0"/>
                  </a:lnTo>
                  <a:lnTo>
                    <a:pt x="549668" y="0"/>
                  </a:lnTo>
                  <a:lnTo>
                    <a:pt x="566865" y="6095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342402" y="2566416"/>
              <a:ext cx="687705" cy="21590"/>
            </a:xfrm>
            <a:custGeom>
              <a:avLst/>
              <a:gdLst/>
              <a:ahLst/>
              <a:cxnLst/>
              <a:rect l="l" t="t" r="r" b="b"/>
              <a:pathLst>
                <a:path w="687705" h="21589">
                  <a:moveTo>
                    <a:pt x="687108" y="21336"/>
                  </a:moveTo>
                  <a:lnTo>
                    <a:pt x="648411" y="7620"/>
                  </a:lnTo>
                  <a:lnTo>
                    <a:pt x="626910" y="0"/>
                  </a:lnTo>
                  <a:lnTo>
                    <a:pt x="60045" y="0"/>
                  </a:lnTo>
                  <a:lnTo>
                    <a:pt x="38595" y="7620"/>
                  </a:lnTo>
                  <a:lnTo>
                    <a:pt x="0" y="21336"/>
                  </a:lnTo>
                  <a:lnTo>
                    <a:pt x="687108" y="21336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320958" y="2587752"/>
              <a:ext cx="730250" cy="7620"/>
            </a:xfrm>
            <a:custGeom>
              <a:avLst/>
              <a:gdLst/>
              <a:ahLst/>
              <a:cxnLst/>
              <a:rect l="l" t="t" r="r" b="b"/>
              <a:pathLst>
                <a:path w="730250" h="7619">
                  <a:moveTo>
                    <a:pt x="730055" y="7620"/>
                  </a:moveTo>
                  <a:lnTo>
                    <a:pt x="0" y="7620"/>
                  </a:lnTo>
                  <a:lnTo>
                    <a:pt x="21447" y="0"/>
                  </a:lnTo>
                  <a:lnTo>
                    <a:pt x="708557" y="0"/>
                  </a:lnTo>
                  <a:lnTo>
                    <a:pt x="730055" y="762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239456" y="2595372"/>
              <a:ext cx="893444" cy="29209"/>
            </a:xfrm>
            <a:custGeom>
              <a:avLst/>
              <a:gdLst/>
              <a:ahLst/>
              <a:cxnLst/>
              <a:rect l="l" t="t" r="r" b="b"/>
              <a:pathLst>
                <a:path w="893444" h="29210">
                  <a:moveTo>
                    <a:pt x="893241" y="28956"/>
                  </a:moveTo>
                  <a:lnTo>
                    <a:pt x="833043" y="7620"/>
                  </a:lnTo>
                  <a:lnTo>
                    <a:pt x="811555" y="0"/>
                  </a:lnTo>
                  <a:lnTo>
                    <a:pt x="81495" y="0"/>
                  </a:lnTo>
                  <a:lnTo>
                    <a:pt x="60045" y="7620"/>
                  </a:lnTo>
                  <a:lnTo>
                    <a:pt x="0" y="28956"/>
                  </a:lnTo>
                  <a:lnTo>
                    <a:pt x="893241" y="28956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79408" y="2624328"/>
              <a:ext cx="1014094" cy="21590"/>
            </a:xfrm>
            <a:custGeom>
              <a:avLst/>
              <a:gdLst/>
              <a:ahLst/>
              <a:cxnLst/>
              <a:rect l="l" t="t" r="r" b="b"/>
              <a:pathLst>
                <a:path w="1014094" h="21589">
                  <a:moveTo>
                    <a:pt x="1013488" y="21335"/>
                  </a:moveTo>
                  <a:lnTo>
                    <a:pt x="0" y="21335"/>
                  </a:lnTo>
                  <a:lnTo>
                    <a:pt x="60051" y="0"/>
                  </a:lnTo>
                  <a:lnTo>
                    <a:pt x="953296" y="0"/>
                  </a:lnTo>
                  <a:lnTo>
                    <a:pt x="1013488" y="21335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97902" y="2645664"/>
              <a:ext cx="1177290" cy="29209"/>
            </a:xfrm>
            <a:custGeom>
              <a:avLst/>
              <a:gdLst/>
              <a:ahLst/>
              <a:cxnLst/>
              <a:rect l="l" t="t" r="r" b="b"/>
              <a:pathLst>
                <a:path w="1177289" h="29210">
                  <a:moveTo>
                    <a:pt x="1176680" y="28956"/>
                  </a:moveTo>
                  <a:lnTo>
                    <a:pt x="1133678" y="13716"/>
                  </a:lnTo>
                  <a:lnTo>
                    <a:pt x="1116482" y="7620"/>
                  </a:lnTo>
                  <a:lnTo>
                    <a:pt x="1094994" y="0"/>
                  </a:lnTo>
                  <a:lnTo>
                    <a:pt x="81495" y="0"/>
                  </a:lnTo>
                  <a:lnTo>
                    <a:pt x="60058" y="7620"/>
                  </a:lnTo>
                  <a:lnTo>
                    <a:pt x="42900" y="13716"/>
                  </a:lnTo>
                  <a:lnTo>
                    <a:pt x="0" y="28956"/>
                  </a:lnTo>
                  <a:lnTo>
                    <a:pt x="1176680" y="28956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80751" y="2674620"/>
              <a:ext cx="1211580" cy="6350"/>
            </a:xfrm>
            <a:custGeom>
              <a:avLst/>
              <a:gdLst/>
              <a:ahLst/>
              <a:cxnLst/>
              <a:rect l="l" t="t" r="r" b="b"/>
              <a:pathLst>
                <a:path w="1211580" h="6350">
                  <a:moveTo>
                    <a:pt x="1211033" y="6095"/>
                  </a:moveTo>
                  <a:lnTo>
                    <a:pt x="0" y="6095"/>
                  </a:lnTo>
                  <a:lnTo>
                    <a:pt x="17157" y="0"/>
                  </a:lnTo>
                  <a:lnTo>
                    <a:pt x="1193835" y="0"/>
                  </a:lnTo>
                  <a:lnTo>
                    <a:pt x="1211033" y="6095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37856" y="2680716"/>
              <a:ext cx="1297305" cy="20320"/>
            </a:xfrm>
            <a:custGeom>
              <a:avLst/>
              <a:gdLst/>
              <a:ahLst/>
              <a:cxnLst/>
              <a:rect l="l" t="t" r="r" b="b"/>
              <a:pathLst>
                <a:path w="1297305" h="20319">
                  <a:moveTo>
                    <a:pt x="1296924" y="15240"/>
                  </a:moveTo>
                  <a:lnTo>
                    <a:pt x="1275422" y="7620"/>
                  </a:lnTo>
                  <a:lnTo>
                    <a:pt x="1253921" y="0"/>
                  </a:lnTo>
                  <a:lnTo>
                    <a:pt x="42887" y="0"/>
                  </a:lnTo>
                  <a:lnTo>
                    <a:pt x="21437" y="7620"/>
                  </a:lnTo>
                  <a:lnTo>
                    <a:pt x="0" y="15240"/>
                  </a:lnTo>
                  <a:lnTo>
                    <a:pt x="12941" y="19812"/>
                  </a:lnTo>
                  <a:lnTo>
                    <a:pt x="1283931" y="19812"/>
                  </a:lnTo>
                  <a:lnTo>
                    <a:pt x="1296924" y="1524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50798" y="2700528"/>
              <a:ext cx="1271270" cy="20320"/>
            </a:xfrm>
            <a:custGeom>
              <a:avLst/>
              <a:gdLst/>
              <a:ahLst/>
              <a:cxnLst/>
              <a:rect l="l" t="t" r="r" b="b"/>
              <a:pathLst>
                <a:path w="1271270" h="20319">
                  <a:moveTo>
                    <a:pt x="1270990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56134" y="19812"/>
                  </a:lnTo>
                  <a:lnTo>
                    <a:pt x="1214729" y="19812"/>
                  </a:lnTo>
                  <a:lnTo>
                    <a:pt x="1245019" y="9144"/>
                  </a:lnTo>
                  <a:lnTo>
                    <a:pt x="1270990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06943" y="2720340"/>
              <a:ext cx="1158875" cy="10795"/>
            </a:xfrm>
            <a:custGeom>
              <a:avLst/>
              <a:gdLst/>
              <a:ahLst/>
              <a:cxnLst/>
              <a:rect l="l" t="t" r="r" b="b"/>
              <a:pathLst>
                <a:path w="1158875" h="10794">
                  <a:moveTo>
                    <a:pt x="1128290" y="10667"/>
                  </a:moveTo>
                  <a:lnTo>
                    <a:pt x="30225" y="10667"/>
                  </a:lnTo>
                  <a:lnTo>
                    <a:pt x="0" y="0"/>
                  </a:lnTo>
                  <a:lnTo>
                    <a:pt x="1158587" y="0"/>
                  </a:lnTo>
                  <a:lnTo>
                    <a:pt x="1128290" y="10667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37158" y="2731008"/>
              <a:ext cx="1098550" cy="27940"/>
            </a:xfrm>
            <a:custGeom>
              <a:avLst/>
              <a:gdLst/>
              <a:ahLst/>
              <a:cxnLst/>
              <a:rect l="l" t="t" r="r" b="b"/>
              <a:pathLst>
                <a:path w="1098550" h="27939">
                  <a:moveTo>
                    <a:pt x="1098067" y="0"/>
                  </a:moveTo>
                  <a:lnTo>
                    <a:pt x="0" y="0"/>
                  </a:lnTo>
                  <a:lnTo>
                    <a:pt x="21590" y="7620"/>
                  </a:lnTo>
                  <a:lnTo>
                    <a:pt x="43180" y="15240"/>
                  </a:lnTo>
                  <a:lnTo>
                    <a:pt x="77724" y="27432"/>
                  </a:lnTo>
                  <a:lnTo>
                    <a:pt x="1020165" y="27432"/>
                  </a:lnTo>
                  <a:lnTo>
                    <a:pt x="1054785" y="15240"/>
                  </a:lnTo>
                  <a:lnTo>
                    <a:pt x="1076426" y="7620"/>
                  </a:lnTo>
                  <a:lnTo>
                    <a:pt x="1098067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14882" y="2758440"/>
              <a:ext cx="942975" cy="18415"/>
            </a:xfrm>
            <a:custGeom>
              <a:avLst/>
              <a:gdLst/>
              <a:ahLst/>
              <a:cxnLst/>
              <a:rect l="l" t="t" r="r" b="b"/>
              <a:pathLst>
                <a:path w="942975" h="18414">
                  <a:moveTo>
                    <a:pt x="942441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51816" y="18288"/>
                  </a:lnTo>
                  <a:lnTo>
                    <a:pt x="890498" y="18288"/>
                  </a:lnTo>
                  <a:lnTo>
                    <a:pt x="916470" y="9144"/>
                  </a:lnTo>
                  <a:lnTo>
                    <a:pt x="942441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66698" y="2776728"/>
              <a:ext cx="838835" cy="26034"/>
            </a:xfrm>
            <a:custGeom>
              <a:avLst/>
              <a:gdLst/>
              <a:ahLst/>
              <a:cxnLst/>
              <a:rect l="l" t="t" r="r" b="b"/>
              <a:pathLst>
                <a:path w="838835" h="26035">
                  <a:moveTo>
                    <a:pt x="838682" y="0"/>
                  </a:moveTo>
                  <a:lnTo>
                    <a:pt x="0" y="0"/>
                  </a:lnTo>
                  <a:lnTo>
                    <a:pt x="34544" y="12192"/>
                  </a:lnTo>
                  <a:lnTo>
                    <a:pt x="73406" y="25908"/>
                  </a:lnTo>
                  <a:lnTo>
                    <a:pt x="765111" y="25908"/>
                  </a:lnTo>
                  <a:lnTo>
                    <a:pt x="804062" y="12192"/>
                  </a:lnTo>
                  <a:lnTo>
                    <a:pt x="83868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340104" y="2802636"/>
              <a:ext cx="692150" cy="21590"/>
            </a:xfrm>
            <a:custGeom>
              <a:avLst/>
              <a:gdLst/>
              <a:ahLst/>
              <a:cxnLst/>
              <a:rect l="l" t="t" r="r" b="b"/>
              <a:pathLst>
                <a:path w="692150" h="21589">
                  <a:moveTo>
                    <a:pt x="691705" y="0"/>
                  </a:moveTo>
                  <a:lnTo>
                    <a:pt x="0" y="0"/>
                  </a:lnTo>
                  <a:lnTo>
                    <a:pt x="34544" y="12192"/>
                  </a:lnTo>
                  <a:lnTo>
                    <a:pt x="60452" y="21336"/>
                  </a:lnTo>
                  <a:lnTo>
                    <a:pt x="631101" y="21336"/>
                  </a:lnTo>
                  <a:lnTo>
                    <a:pt x="657072" y="12192"/>
                  </a:lnTo>
                  <a:lnTo>
                    <a:pt x="691705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00568" y="2823972"/>
              <a:ext cx="570865" cy="10795"/>
            </a:xfrm>
            <a:custGeom>
              <a:avLst/>
              <a:gdLst/>
              <a:ahLst/>
              <a:cxnLst/>
              <a:rect l="l" t="t" r="r" b="b"/>
              <a:pathLst>
                <a:path w="570864" h="10794">
                  <a:moveTo>
                    <a:pt x="540351" y="10667"/>
                  </a:moveTo>
                  <a:lnTo>
                    <a:pt x="30225" y="10667"/>
                  </a:lnTo>
                  <a:lnTo>
                    <a:pt x="0" y="0"/>
                  </a:lnTo>
                  <a:lnTo>
                    <a:pt x="570648" y="0"/>
                  </a:lnTo>
                  <a:lnTo>
                    <a:pt x="540351" y="10667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30782" y="2834640"/>
              <a:ext cx="510540" cy="18415"/>
            </a:xfrm>
            <a:custGeom>
              <a:avLst/>
              <a:gdLst/>
              <a:ahLst/>
              <a:cxnLst/>
              <a:rect l="l" t="t" r="r" b="b"/>
              <a:pathLst>
                <a:path w="510539" h="18414">
                  <a:moveTo>
                    <a:pt x="510133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51816" y="18288"/>
                  </a:lnTo>
                  <a:lnTo>
                    <a:pt x="458190" y="18288"/>
                  </a:lnTo>
                  <a:lnTo>
                    <a:pt x="484162" y="9144"/>
                  </a:lnTo>
                  <a:lnTo>
                    <a:pt x="510133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82598" y="2852928"/>
              <a:ext cx="406400" cy="21590"/>
            </a:xfrm>
            <a:custGeom>
              <a:avLst/>
              <a:gdLst/>
              <a:ahLst/>
              <a:cxnLst/>
              <a:rect l="l" t="t" r="r" b="b"/>
              <a:pathLst>
                <a:path w="406400" h="21589">
                  <a:moveTo>
                    <a:pt x="406374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60452" y="21336"/>
                  </a:lnTo>
                  <a:lnTo>
                    <a:pt x="345782" y="21336"/>
                  </a:lnTo>
                  <a:lnTo>
                    <a:pt x="380403" y="9144"/>
                  </a:lnTo>
                  <a:lnTo>
                    <a:pt x="406374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543050" y="2874264"/>
              <a:ext cx="285750" cy="26034"/>
            </a:xfrm>
            <a:custGeom>
              <a:avLst/>
              <a:gdLst/>
              <a:ahLst/>
              <a:cxnLst/>
              <a:rect l="l" t="t" r="r" b="b"/>
              <a:pathLst>
                <a:path w="285750" h="26035">
                  <a:moveTo>
                    <a:pt x="285330" y="0"/>
                  </a:moveTo>
                  <a:lnTo>
                    <a:pt x="0" y="0"/>
                  </a:lnTo>
                  <a:lnTo>
                    <a:pt x="21590" y="7620"/>
                  </a:lnTo>
                  <a:lnTo>
                    <a:pt x="43180" y="15240"/>
                  </a:lnTo>
                  <a:lnTo>
                    <a:pt x="73406" y="25908"/>
                  </a:lnTo>
                  <a:lnTo>
                    <a:pt x="211747" y="25908"/>
                  </a:lnTo>
                  <a:lnTo>
                    <a:pt x="242049" y="15240"/>
                  </a:lnTo>
                  <a:lnTo>
                    <a:pt x="263690" y="7620"/>
                  </a:lnTo>
                  <a:lnTo>
                    <a:pt x="28533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16468" y="2900172"/>
              <a:ext cx="138430" cy="10795"/>
            </a:xfrm>
            <a:custGeom>
              <a:avLst/>
              <a:gdLst/>
              <a:ahLst/>
              <a:cxnLst/>
              <a:rect l="l" t="t" r="r" b="b"/>
              <a:pathLst>
                <a:path w="138430" h="10794">
                  <a:moveTo>
                    <a:pt x="108043" y="10667"/>
                  </a:moveTo>
                  <a:lnTo>
                    <a:pt x="30225" y="10667"/>
                  </a:lnTo>
                  <a:lnTo>
                    <a:pt x="0" y="0"/>
                  </a:lnTo>
                  <a:lnTo>
                    <a:pt x="138340" y="0"/>
                  </a:lnTo>
                  <a:lnTo>
                    <a:pt x="108043" y="10667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646682" y="2910840"/>
              <a:ext cx="78105" cy="13970"/>
            </a:xfrm>
            <a:custGeom>
              <a:avLst/>
              <a:gdLst/>
              <a:ahLst/>
              <a:cxnLst/>
              <a:rect l="l" t="t" r="r" b="b"/>
              <a:pathLst>
                <a:path w="78105" h="13969">
                  <a:moveTo>
                    <a:pt x="77825" y="0"/>
                  </a:moveTo>
                  <a:lnTo>
                    <a:pt x="0" y="0"/>
                  </a:lnTo>
                  <a:lnTo>
                    <a:pt x="25908" y="9144"/>
                  </a:lnTo>
                  <a:lnTo>
                    <a:pt x="38874" y="13716"/>
                  </a:lnTo>
                  <a:lnTo>
                    <a:pt x="51854" y="9144"/>
                  </a:lnTo>
                  <a:lnTo>
                    <a:pt x="77825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37856" y="2465832"/>
              <a:ext cx="1297305" cy="459105"/>
            </a:xfrm>
            <a:custGeom>
              <a:avLst/>
              <a:gdLst/>
              <a:ahLst/>
              <a:cxnLst/>
              <a:rect l="l" t="t" r="r" b="b"/>
              <a:pathLst>
                <a:path w="1297305" h="459105">
                  <a:moveTo>
                    <a:pt x="0" y="230124"/>
                  </a:moveTo>
                  <a:lnTo>
                    <a:pt x="647700" y="0"/>
                  </a:lnTo>
                  <a:lnTo>
                    <a:pt x="1296924" y="230124"/>
                  </a:lnTo>
                  <a:lnTo>
                    <a:pt x="647700" y="458724"/>
                  </a:lnTo>
                  <a:lnTo>
                    <a:pt x="0" y="230124"/>
                  </a:lnTo>
                  <a:close/>
                </a:path>
              </a:pathLst>
            </a:custGeom>
            <a:ln w="317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1051138" y="2613169"/>
            <a:ext cx="12839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/>
                <a:cs typeface="Calibri"/>
              </a:rPr>
              <a:t>horas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&gt;=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18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2910852" y="2542032"/>
            <a:ext cx="1056640" cy="306705"/>
            <a:chOff x="2910852" y="2542032"/>
            <a:chExt cx="1056640" cy="306705"/>
          </a:xfrm>
        </p:grpSpPr>
        <p:sp>
          <p:nvSpPr>
            <p:cNvPr id="144" name="object 144"/>
            <p:cNvSpPr/>
            <p:nvPr/>
          </p:nvSpPr>
          <p:spPr>
            <a:xfrm>
              <a:off x="2910853" y="2542032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910853" y="2548128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910853" y="2552700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1056132" y="18288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910853" y="2570988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0" y="0"/>
                  </a:moveTo>
                  <a:lnTo>
                    <a:pt x="1056132" y="0"/>
                  </a:lnTo>
                  <a:lnTo>
                    <a:pt x="105613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910853" y="2586241"/>
              <a:ext cx="1056640" cy="18415"/>
            </a:xfrm>
            <a:custGeom>
              <a:avLst/>
              <a:gdLst/>
              <a:ahLst/>
              <a:cxnLst/>
              <a:rect l="l" t="t" r="r" b="b"/>
              <a:pathLst>
                <a:path w="1056639" h="18414">
                  <a:moveTo>
                    <a:pt x="105613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0" y="18275"/>
                  </a:lnTo>
                  <a:lnTo>
                    <a:pt x="1056132" y="18275"/>
                  </a:lnTo>
                  <a:lnTo>
                    <a:pt x="1056132" y="9131"/>
                  </a:lnTo>
                  <a:lnTo>
                    <a:pt x="1056132" y="4559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910853" y="2604516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10853" y="2610612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10853" y="2624328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910853" y="2628900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9812"/>
                  </a:lnTo>
                  <a:lnTo>
                    <a:pt x="1056132" y="1981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910853" y="2648712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0" y="0"/>
                  </a:moveTo>
                  <a:lnTo>
                    <a:pt x="1056132" y="0"/>
                  </a:lnTo>
                  <a:lnTo>
                    <a:pt x="1056132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910853" y="2662441"/>
              <a:ext cx="1056640" cy="20320"/>
            </a:xfrm>
            <a:custGeom>
              <a:avLst/>
              <a:gdLst/>
              <a:ahLst/>
              <a:cxnLst/>
              <a:rect l="l" t="t" r="r" b="b"/>
              <a:pathLst>
                <a:path w="1056639" h="20319">
                  <a:moveTo>
                    <a:pt x="1056132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9131"/>
                  </a:lnTo>
                  <a:lnTo>
                    <a:pt x="0" y="19799"/>
                  </a:lnTo>
                  <a:lnTo>
                    <a:pt x="1056132" y="19799"/>
                  </a:lnTo>
                  <a:lnTo>
                    <a:pt x="1056132" y="9131"/>
                  </a:lnTo>
                  <a:lnTo>
                    <a:pt x="1056132" y="4559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910853" y="2682240"/>
              <a:ext cx="1056640" cy="5080"/>
            </a:xfrm>
            <a:custGeom>
              <a:avLst/>
              <a:gdLst/>
              <a:ahLst/>
              <a:cxnLst/>
              <a:rect l="l" t="t" r="r" b="b"/>
              <a:pathLst>
                <a:path w="1056639" h="5080">
                  <a:moveTo>
                    <a:pt x="0" y="0"/>
                  </a:moveTo>
                  <a:lnTo>
                    <a:pt x="1056132" y="0"/>
                  </a:lnTo>
                  <a:lnTo>
                    <a:pt x="1056132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910853" y="2686812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2192"/>
                  </a:lnTo>
                  <a:lnTo>
                    <a:pt x="1056132" y="12192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910853" y="2699004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910853" y="2712720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0" y="0"/>
                  </a:moveTo>
                  <a:lnTo>
                    <a:pt x="1056132" y="0"/>
                  </a:ln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910853" y="2720340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910853" y="2737104"/>
              <a:ext cx="1056640" cy="13970"/>
            </a:xfrm>
            <a:custGeom>
              <a:avLst/>
              <a:gdLst/>
              <a:ahLst/>
              <a:cxnLst/>
              <a:rect l="l" t="t" r="r" b="b"/>
              <a:pathLst>
                <a:path w="1056639" h="1396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056132" y="13716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910853" y="2750833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0" y="16751"/>
                  </a:lnTo>
                  <a:lnTo>
                    <a:pt x="1056132" y="16751"/>
                  </a:lnTo>
                  <a:lnTo>
                    <a:pt x="1056132" y="7607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910853" y="2767584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9156"/>
                  </a:moveTo>
                  <a:lnTo>
                    <a:pt x="0" y="9156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9156"/>
                  </a:lnTo>
                  <a:close/>
                </a:path>
                <a:path w="1056639" h="15239">
                  <a:moveTo>
                    <a:pt x="105613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056132" y="9144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910853" y="2782824"/>
              <a:ext cx="1056640" cy="6350"/>
            </a:xfrm>
            <a:custGeom>
              <a:avLst/>
              <a:gdLst/>
              <a:ahLst/>
              <a:cxnLst/>
              <a:rect l="l" t="t" r="r" b="b"/>
              <a:pathLst>
                <a:path w="1056639" h="6350">
                  <a:moveTo>
                    <a:pt x="0" y="0"/>
                  </a:moveTo>
                  <a:lnTo>
                    <a:pt x="1056132" y="0"/>
                  </a:lnTo>
                  <a:lnTo>
                    <a:pt x="1056132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910853" y="2788933"/>
              <a:ext cx="1056640" cy="12700"/>
            </a:xfrm>
            <a:custGeom>
              <a:avLst/>
              <a:gdLst/>
              <a:ahLst/>
              <a:cxnLst/>
              <a:rect l="l" t="t" r="r" b="b"/>
              <a:pathLst>
                <a:path w="1056639" h="12700">
                  <a:moveTo>
                    <a:pt x="1056132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2179"/>
                  </a:lnTo>
                  <a:lnTo>
                    <a:pt x="1056132" y="12179"/>
                  </a:lnTo>
                  <a:lnTo>
                    <a:pt x="1056132" y="6083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910853" y="2801112"/>
              <a:ext cx="1056640" cy="15240"/>
            </a:xfrm>
            <a:custGeom>
              <a:avLst/>
              <a:gdLst/>
              <a:ahLst/>
              <a:cxnLst/>
              <a:rect l="l" t="t" r="r" b="b"/>
              <a:pathLst>
                <a:path w="1056639" h="15239">
                  <a:moveTo>
                    <a:pt x="105613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056132" y="15240"/>
                  </a:lnTo>
                  <a:lnTo>
                    <a:pt x="1056132" y="7620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910853" y="2816352"/>
              <a:ext cx="1056640" cy="17145"/>
            </a:xfrm>
            <a:custGeom>
              <a:avLst/>
              <a:gdLst/>
              <a:ahLst/>
              <a:cxnLst/>
              <a:rect l="l" t="t" r="r" b="b"/>
              <a:pathLst>
                <a:path w="1056639" h="17144">
                  <a:moveTo>
                    <a:pt x="105613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16764"/>
                  </a:lnTo>
                  <a:lnTo>
                    <a:pt x="1056132" y="16764"/>
                  </a:lnTo>
                  <a:lnTo>
                    <a:pt x="1056132" y="9144"/>
                  </a:lnTo>
                  <a:lnTo>
                    <a:pt x="1056132" y="4572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910853" y="2833116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0" y="0"/>
                  </a:moveTo>
                  <a:lnTo>
                    <a:pt x="1056132" y="0"/>
                  </a:lnTo>
                  <a:lnTo>
                    <a:pt x="1056132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910853" y="2840736"/>
              <a:ext cx="1056640" cy="7620"/>
            </a:xfrm>
            <a:custGeom>
              <a:avLst/>
              <a:gdLst/>
              <a:ahLst/>
              <a:cxnLst/>
              <a:rect l="l" t="t" r="r" b="b"/>
              <a:pathLst>
                <a:path w="1056639" h="7619">
                  <a:moveTo>
                    <a:pt x="105613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7620"/>
                  </a:lnTo>
                  <a:lnTo>
                    <a:pt x="1056132" y="7620"/>
                  </a:lnTo>
                  <a:lnTo>
                    <a:pt x="1056132" y="6096"/>
                  </a:lnTo>
                  <a:lnTo>
                    <a:pt x="1056132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2910852" y="2542032"/>
            <a:ext cx="1056640" cy="30670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665"/>
              </a:spcBef>
            </a:pPr>
            <a:r>
              <a:rPr sz="800" dirty="0">
                <a:latin typeface="Calibri"/>
                <a:cs typeface="Calibri"/>
              </a:rPr>
              <a:t>Boa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noite!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12" y="0"/>
            <a:ext cx="6094730" cy="3427729"/>
            <a:chOff x="12" y="0"/>
            <a:chExt cx="6094730" cy="3427729"/>
          </a:xfrm>
        </p:grpSpPr>
        <p:sp>
          <p:nvSpPr>
            <p:cNvPr id="171" name="object 171"/>
            <p:cNvSpPr/>
            <p:nvPr/>
          </p:nvSpPr>
          <p:spPr>
            <a:xfrm>
              <a:off x="2334781" y="2676144"/>
              <a:ext cx="576580" cy="38100"/>
            </a:xfrm>
            <a:custGeom>
              <a:avLst/>
              <a:gdLst/>
              <a:ahLst/>
              <a:cxnLst/>
              <a:rect l="l" t="t" r="r" b="b"/>
              <a:pathLst>
                <a:path w="576580" h="38100">
                  <a:moveTo>
                    <a:pt x="537972" y="38100"/>
                  </a:moveTo>
                  <a:lnTo>
                    <a:pt x="537972" y="0"/>
                  </a:lnTo>
                  <a:lnTo>
                    <a:pt x="573141" y="18288"/>
                  </a:lnTo>
                  <a:lnTo>
                    <a:pt x="544068" y="18288"/>
                  </a:lnTo>
                  <a:lnTo>
                    <a:pt x="544068" y="21336"/>
                  </a:lnTo>
                  <a:lnTo>
                    <a:pt x="572897" y="21336"/>
                  </a:lnTo>
                  <a:lnTo>
                    <a:pt x="537972" y="38100"/>
                  </a:lnTo>
                  <a:close/>
                </a:path>
                <a:path w="576580" h="38100">
                  <a:moveTo>
                    <a:pt x="537972" y="21336"/>
                  </a:moveTo>
                  <a:lnTo>
                    <a:pt x="0" y="21336"/>
                  </a:lnTo>
                  <a:lnTo>
                    <a:pt x="0" y="18288"/>
                  </a:lnTo>
                  <a:lnTo>
                    <a:pt x="537972" y="18288"/>
                  </a:lnTo>
                  <a:lnTo>
                    <a:pt x="537972" y="21336"/>
                  </a:lnTo>
                  <a:close/>
                </a:path>
                <a:path w="576580" h="38100">
                  <a:moveTo>
                    <a:pt x="572897" y="21336"/>
                  </a:moveTo>
                  <a:lnTo>
                    <a:pt x="544068" y="21336"/>
                  </a:lnTo>
                  <a:lnTo>
                    <a:pt x="544068" y="18288"/>
                  </a:lnTo>
                  <a:lnTo>
                    <a:pt x="573141" y="18288"/>
                  </a:lnTo>
                  <a:lnTo>
                    <a:pt x="576072" y="19812"/>
                  </a:lnTo>
                  <a:lnTo>
                    <a:pt x="572897" y="21336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108" y="6096"/>
              <a:ext cx="6082665" cy="3415665"/>
            </a:xfrm>
            <a:custGeom>
              <a:avLst/>
              <a:gdLst/>
              <a:ahLst/>
              <a:cxnLst/>
              <a:rect l="l" t="t" r="r" b="b"/>
              <a:pathLst>
                <a:path w="6082665" h="3415665">
                  <a:moveTo>
                    <a:pt x="6082283" y="0"/>
                  </a:moveTo>
                  <a:lnTo>
                    <a:pt x="0" y="0"/>
                  </a:lnTo>
                  <a:lnTo>
                    <a:pt x="0" y="3415284"/>
                  </a:lnTo>
                  <a:lnTo>
                    <a:pt x="6082283" y="3415284"/>
                  </a:lnTo>
                  <a:lnTo>
                    <a:pt x="6082283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4704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Encadeamento</a:t>
            </a:r>
            <a:r>
              <a:rPr spc="-1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estruturas</a:t>
            </a:r>
            <a:r>
              <a:rPr spc="-40" dirty="0"/>
              <a:t> </a:t>
            </a:r>
            <a:r>
              <a:rPr spc="-10" dirty="0"/>
              <a:t>condicionais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3" y="848330"/>
            <a:ext cx="1444625" cy="8375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dirty="0">
                <a:latin typeface="Consolas"/>
                <a:cs typeface="Consolas"/>
              </a:rPr>
              <a:t>if</a:t>
            </a:r>
            <a:r>
              <a:rPr sz="1050" b="1" spc="2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(</a:t>
            </a:r>
            <a:r>
              <a:rPr sz="1050" b="1" spc="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condição</a:t>
            </a:r>
            <a:r>
              <a:rPr sz="1050" spc="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1</a:t>
            </a:r>
            <a:r>
              <a:rPr sz="1050" spc="2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)</a:t>
            </a:r>
            <a:r>
              <a:rPr sz="1050" b="1" spc="25" dirty="0">
                <a:latin typeface="Consolas"/>
                <a:cs typeface="Consolas"/>
              </a:rPr>
              <a:t> </a:t>
            </a:r>
            <a:r>
              <a:rPr sz="1050" b="1" spc="-50" dirty="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23622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1050" spc="5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spc="-50" dirty="0">
                <a:solidFill>
                  <a:srgbClr val="5B9AD4"/>
                </a:solidFill>
                <a:latin typeface="Consolas"/>
                <a:cs typeface="Consolas"/>
              </a:rPr>
              <a:t>1</a:t>
            </a:r>
            <a:endParaRPr sz="1050">
              <a:latin typeface="Consolas"/>
              <a:cs typeface="Consolas"/>
            </a:endParaRPr>
          </a:p>
          <a:p>
            <a:pPr marL="236220">
              <a:lnSpc>
                <a:spcPct val="100000"/>
              </a:lnSpc>
              <a:spcBef>
                <a:spcPts val="25"/>
              </a:spcBef>
            </a:pP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1050" spc="5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spc="-50" dirty="0">
                <a:solidFill>
                  <a:srgbClr val="5B9AD4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b="1" spc="5" dirty="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b="1" dirty="0">
                <a:latin typeface="Consolas"/>
                <a:cs typeface="Consolas"/>
              </a:rPr>
              <a:t>else</a:t>
            </a:r>
            <a:r>
              <a:rPr sz="1050" b="1" spc="30" dirty="0">
                <a:latin typeface="Consolas"/>
                <a:cs typeface="Consolas"/>
              </a:rPr>
              <a:t> </a:t>
            </a:r>
            <a:r>
              <a:rPr sz="1050" b="1" spc="-50" dirty="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72852" y="1586485"/>
            <a:ext cx="1236345" cy="292735"/>
            <a:chOff x="3672852" y="1586485"/>
            <a:chExt cx="1236345" cy="292735"/>
          </a:xfrm>
        </p:grpSpPr>
        <p:sp>
          <p:nvSpPr>
            <p:cNvPr id="5" name="object 5"/>
            <p:cNvSpPr/>
            <p:nvPr/>
          </p:nvSpPr>
          <p:spPr>
            <a:xfrm>
              <a:off x="3672853" y="1586485"/>
              <a:ext cx="1236345" cy="6350"/>
            </a:xfrm>
            <a:custGeom>
              <a:avLst/>
              <a:gdLst/>
              <a:ahLst/>
              <a:cxnLst/>
              <a:rect l="l" t="t" r="r" b="b"/>
              <a:pathLst>
                <a:path w="1236345" h="6350">
                  <a:moveTo>
                    <a:pt x="0" y="0"/>
                  </a:moveTo>
                  <a:lnTo>
                    <a:pt x="1235963" y="0"/>
                  </a:lnTo>
                  <a:lnTo>
                    <a:pt x="1235963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2853" y="1592580"/>
              <a:ext cx="1236345" cy="21590"/>
            </a:xfrm>
            <a:custGeom>
              <a:avLst/>
              <a:gdLst/>
              <a:ahLst/>
              <a:cxnLst/>
              <a:rect l="l" t="t" r="r" b="b"/>
              <a:pathLst>
                <a:path w="1236345" h="21590">
                  <a:moveTo>
                    <a:pt x="1235964" y="9156"/>
                  </a:moveTo>
                  <a:lnTo>
                    <a:pt x="0" y="9156"/>
                  </a:lnTo>
                  <a:lnTo>
                    <a:pt x="0" y="21336"/>
                  </a:lnTo>
                  <a:lnTo>
                    <a:pt x="1235964" y="21336"/>
                  </a:lnTo>
                  <a:lnTo>
                    <a:pt x="1235964" y="9156"/>
                  </a:lnTo>
                  <a:close/>
                </a:path>
                <a:path w="1236345" h="21590">
                  <a:moveTo>
                    <a:pt x="1235964" y="4584"/>
                  </a:moveTo>
                  <a:lnTo>
                    <a:pt x="0" y="4584"/>
                  </a:lnTo>
                  <a:lnTo>
                    <a:pt x="0" y="9144"/>
                  </a:lnTo>
                  <a:lnTo>
                    <a:pt x="1235964" y="9144"/>
                  </a:lnTo>
                  <a:lnTo>
                    <a:pt x="1235964" y="4584"/>
                  </a:lnTo>
                  <a:close/>
                </a:path>
                <a:path w="1236345" h="21590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2853" y="1613916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0" y="0"/>
                  </a:moveTo>
                  <a:lnTo>
                    <a:pt x="1235963" y="0"/>
                  </a:lnTo>
                  <a:lnTo>
                    <a:pt x="1235963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2853" y="1627632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0" y="0"/>
                  </a:moveTo>
                  <a:lnTo>
                    <a:pt x="1235963" y="0"/>
                  </a:lnTo>
                  <a:lnTo>
                    <a:pt x="1235963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72853" y="1636776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0" y="0"/>
                  </a:moveTo>
                  <a:lnTo>
                    <a:pt x="1235963" y="0"/>
                  </a:lnTo>
                  <a:lnTo>
                    <a:pt x="1235963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72853" y="1645920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3" y="0"/>
                  </a:lnTo>
                  <a:lnTo>
                    <a:pt x="1235963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2853" y="1650505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3703"/>
                  </a:lnTo>
                  <a:lnTo>
                    <a:pt x="1235964" y="13703"/>
                  </a:lnTo>
                  <a:lnTo>
                    <a:pt x="1235964" y="4559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2853" y="1664208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3" y="0"/>
                  </a:lnTo>
                  <a:lnTo>
                    <a:pt x="1235963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2853" y="1668780"/>
              <a:ext cx="1236345" cy="18415"/>
            </a:xfrm>
            <a:custGeom>
              <a:avLst/>
              <a:gdLst/>
              <a:ahLst/>
              <a:cxnLst/>
              <a:rect l="l" t="t" r="r" b="b"/>
              <a:pathLst>
                <a:path w="1236345" h="18414">
                  <a:moveTo>
                    <a:pt x="1235964" y="4584"/>
                  </a:moveTo>
                  <a:lnTo>
                    <a:pt x="0" y="4584"/>
                  </a:lnTo>
                  <a:lnTo>
                    <a:pt x="0" y="18288"/>
                  </a:lnTo>
                  <a:lnTo>
                    <a:pt x="1235964" y="18288"/>
                  </a:lnTo>
                  <a:lnTo>
                    <a:pt x="1235964" y="4584"/>
                  </a:lnTo>
                  <a:close/>
                </a:path>
                <a:path w="1236345" h="18414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2853" y="1687069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0" y="0"/>
                  </a:moveTo>
                  <a:lnTo>
                    <a:pt x="1235963" y="0"/>
                  </a:lnTo>
                  <a:lnTo>
                    <a:pt x="1235963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2853" y="1700785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0" y="0"/>
                  </a:moveTo>
                  <a:lnTo>
                    <a:pt x="1235963" y="0"/>
                  </a:lnTo>
                  <a:lnTo>
                    <a:pt x="1235963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72853" y="1709928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0" y="0"/>
                  </a:moveTo>
                  <a:lnTo>
                    <a:pt x="1235963" y="0"/>
                  </a:lnTo>
                  <a:lnTo>
                    <a:pt x="1235963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72853" y="1719072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3" y="0"/>
                  </a:lnTo>
                  <a:lnTo>
                    <a:pt x="1235963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72853" y="1723657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4559"/>
                  </a:lnTo>
                  <a:lnTo>
                    <a:pt x="0" y="13703"/>
                  </a:lnTo>
                  <a:lnTo>
                    <a:pt x="1235964" y="13703"/>
                  </a:lnTo>
                  <a:lnTo>
                    <a:pt x="1235964" y="4559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72853" y="1737360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3" y="0"/>
                  </a:lnTo>
                  <a:lnTo>
                    <a:pt x="1235963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2853" y="1741932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4584"/>
                  </a:moveTo>
                  <a:lnTo>
                    <a:pt x="0" y="4584"/>
                  </a:lnTo>
                  <a:lnTo>
                    <a:pt x="0" y="13716"/>
                  </a:lnTo>
                  <a:lnTo>
                    <a:pt x="1235964" y="13716"/>
                  </a:lnTo>
                  <a:lnTo>
                    <a:pt x="1235964" y="4584"/>
                  </a:lnTo>
                  <a:close/>
                </a:path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72853" y="1755648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1235964" y="4584"/>
                  </a:moveTo>
                  <a:lnTo>
                    <a:pt x="0" y="4584"/>
                  </a:lnTo>
                  <a:lnTo>
                    <a:pt x="0" y="9144"/>
                  </a:lnTo>
                  <a:lnTo>
                    <a:pt x="1235964" y="9144"/>
                  </a:lnTo>
                  <a:lnTo>
                    <a:pt x="1235964" y="4584"/>
                  </a:lnTo>
                  <a:close/>
                </a:path>
                <a:path w="1236345" h="9525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72853" y="1764805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9144"/>
                  </a:moveTo>
                  <a:lnTo>
                    <a:pt x="0" y="9144"/>
                  </a:lnTo>
                  <a:lnTo>
                    <a:pt x="0" y="13703"/>
                  </a:lnTo>
                  <a:lnTo>
                    <a:pt x="1235964" y="13703"/>
                  </a:lnTo>
                  <a:lnTo>
                    <a:pt x="1235964" y="9144"/>
                  </a:lnTo>
                  <a:close/>
                </a:path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1235964" y="9131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72853" y="1778508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3" y="0"/>
                  </a:lnTo>
                  <a:lnTo>
                    <a:pt x="1235963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72853" y="1783080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9156"/>
                  </a:moveTo>
                  <a:lnTo>
                    <a:pt x="0" y="9156"/>
                  </a:lnTo>
                  <a:lnTo>
                    <a:pt x="0" y="13716"/>
                  </a:lnTo>
                  <a:lnTo>
                    <a:pt x="1235964" y="13716"/>
                  </a:lnTo>
                  <a:lnTo>
                    <a:pt x="1235964" y="9156"/>
                  </a:lnTo>
                  <a:close/>
                </a:path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35964" y="914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2853" y="1796796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3" y="0"/>
                  </a:lnTo>
                  <a:lnTo>
                    <a:pt x="1235963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2853" y="1801381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7620"/>
                  </a:moveTo>
                  <a:lnTo>
                    <a:pt x="0" y="7620"/>
                  </a:lnTo>
                  <a:lnTo>
                    <a:pt x="0" y="13703"/>
                  </a:lnTo>
                  <a:lnTo>
                    <a:pt x="1235964" y="13703"/>
                  </a:lnTo>
                  <a:lnTo>
                    <a:pt x="1235964" y="7620"/>
                  </a:lnTo>
                  <a:close/>
                </a:path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7607"/>
                  </a:lnTo>
                  <a:lnTo>
                    <a:pt x="1235964" y="7607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2853" y="1815085"/>
              <a:ext cx="1236345" cy="6350"/>
            </a:xfrm>
            <a:custGeom>
              <a:avLst/>
              <a:gdLst/>
              <a:ahLst/>
              <a:cxnLst/>
              <a:rect l="l" t="t" r="r" b="b"/>
              <a:pathLst>
                <a:path w="1236345" h="6350">
                  <a:moveTo>
                    <a:pt x="0" y="0"/>
                  </a:moveTo>
                  <a:lnTo>
                    <a:pt x="1235963" y="0"/>
                  </a:lnTo>
                  <a:lnTo>
                    <a:pt x="1235963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72853" y="1821180"/>
              <a:ext cx="1236345" cy="12700"/>
            </a:xfrm>
            <a:custGeom>
              <a:avLst/>
              <a:gdLst/>
              <a:ahLst/>
              <a:cxnLst/>
              <a:rect l="l" t="t" r="r" b="b"/>
              <a:pathLst>
                <a:path w="1236345" h="12700">
                  <a:moveTo>
                    <a:pt x="1235964" y="7632"/>
                  </a:moveTo>
                  <a:lnTo>
                    <a:pt x="0" y="7632"/>
                  </a:lnTo>
                  <a:lnTo>
                    <a:pt x="0" y="12192"/>
                  </a:lnTo>
                  <a:lnTo>
                    <a:pt x="1235964" y="12192"/>
                  </a:lnTo>
                  <a:lnTo>
                    <a:pt x="1235964" y="7632"/>
                  </a:lnTo>
                  <a:close/>
                </a:path>
                <a:path w="1236345" h="12700">
                  <a:moveTo>
                    <a:pt x="123596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5964" y="7620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72853" y="1833372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3" y="0"/>
                  </a:lnTo>
                  <a:lnTo>
                    <a:pt x="1235963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72853" y="1837957"/>
              <a:ext cx="1236345" cy="18415"/>
            </a:xfrm>
            <a:custGeom>
              <a:avLst/>
              <a:gdLst/>
              <a:ahLst/>
              <a:cxnLst/>
              <a:rect l="l" t="t" r="r" b="b"/>
              <a:pathLst>
                <a:path w="1236345" h="18414">
                  <a:moveTo>
                    <a:pt x="1235964" y="13716"/>
                  </a:moveTo>
                  <a:lnTo>
                    <a:pt x="0" y="13716"/>
                  </a:lnTo>
                  <a:lnTo>
                    <a:pt x="0" y="18275"/>
                  </a:lnTo>
                  <a:lnTo>
                    <a:pt x="1235964" y="18275"/>
                  </a:lnTo>
                  <a:lnTo>
                    <a:pt x="1235964" y="13716"/>
                  </a:lnTo>
                  <a:close/>
                </a:path>
                <a:path w="1236345" h="18414">
                  <a:moveTo>
                    <a:pt x="1235964" y="9144"/>
                  </a:moveTo>
                  <a:lnTo>
                    <a:pt x="0" y="9144"/>
                  </a:lnTo>
                  <a:lnTo>
                    <a:pt x="0" y="13703"/>
                  </a:lnTo>
                  <a:lnTo>
                    <a:pt x="1235964" y="13703"/>
                  </a:lnTo>
                  <a:lnTo>
                    <a:pt x="1235964" y="9144"/>
                  </a:lnTo>
                  <a:close/>
                </a:path>
                <a:path w="1236345" h="18414">
                  <a:moveTo>
                    <a:pt x="123596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1235964" y="9131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2853" y="1856232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9156"/>
                  </a:moveTo>
                  <a:lnTo>
                    <a:pt x="0" y="9156"/>
                  </a:lnTo>
                  <a:lnTo>
                    <a:pt x="0" y="13716"/>
                  </a:lnTo>
                  <a:lnTo>
                    <a:pt x="1235964" y="13716"/>
                  </a:lnTo>
                  <a:lnTo>
                    <a:pt x="1235964" y="9156"/>
                  </a:lnTo>
                  <a:close/>
                </a:path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35964" y="914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2853" y="1869948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3" y="0"/>
                  </a:lnTo>
                  <a:lnTo>
                    <a:pt x="1235963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72852" y="1874520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1235963" y="4571"/>
                  </a:moveTo>
                  <a:lnTo>
                    <a:pt x="0" y="4571"/>
                  </a:lnTo>
                  <a:lnTo>
                    <a:pt x="0" y="0"/>
                  </a:lnTo>
                  <a:lnTo>
                    <a:pt x="1235963" y="0"/>
                  </a:lnTo>
                  <a:lnTo>
                    <a:pt x="1235963" y="4571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72852" y="1586484"/>
            <a:ext cx="1236345" cy="292735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52400" marR="146050" indent="220345">
              <a:lnSpc>
                <a:spcPct val="100000"/>
              </a:lnSpc>
              <a:spcBef>
                <a:spcPts val="110"/>
              </a:spcBef>
            </a:pPr>
            <a:r>
              <a:rPr sz="800" i="1" spc="-10" dirty="0">
                <a:latin typeface="Calibri"/>
                <a:cs typeface="Calibri"/>
              </a:rPr>
              <a:t>Importante:</a:t>
            </a:r>
            <a:r>
              <a:rPr sz="800" i="1" spc="20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Repare</a:t>
            </a:r>
            <a:r>
              <a:rPr sz="800" i="1" spc="-2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na</a:t>
            </a:r>
            <a:r>
              <a:rPr sz="800" i="1" spc="-25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indentação!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7712" y="1740408"/>
            <a:ext cx="1996439" cy="1414780"/>
          </a:xfrm>
          <a:prstGeom prst="rect">
            <a:avLst/>
          </a:prstGeom>
          <a:ln w="6096">
            <a:solidFill>
              <a:srgbClr val="ED7C31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45"/>
              </a:spcBef>
            </a:pPr>
            <a:r>
              <a:rPr sz="1050" b="1" dirty="0">
                <a:latin typeface="Consolas"/>
                <a:cs typeface="Consolas"/>
              </a:rPr>
              <a:t>if</a:t>
            </a:r>
            <a:r>
              <a:rPr sz="1050" b="1" spc="2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(</a:t>
            </a:r>
            <a:r>
              <a:rPr sz="1050" b="1" spc="2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condição</a:t>
            </a:r>
            <a:r>
              <a:rPr sz="1050" spc="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2</a:t>
            </a:r>
            <a:r>
              <a:rPr sz="1050" spc="2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)</a:t>
            </a:r>
            <a:r>
              <a:rPr sz="1050" b="1" spc="25" dirty="0">
                <a:latin typeface="Consolas"/>
                <a:cs typeface="Consolas"/>
              </a:rPr>
              <a:t> </a:t>
            </a:r>
            <a:r>
              <a:rPr sz="1050" b="1" spc="-50" dirty="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10"/>
              </a:spcBef>
            </a:pP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1050" spc="5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spc="-50" dirty="0">
                <a:solidFill>
                  <a:srgbClr val="5B9AD4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25"/>
              </a:spcBef>
            </a:pP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1050" spc="5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spc="-50" dirty="0">
                <a:solidFill>
                  <a:srgbClr val="5B9AD4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25"/>
              </a:spcBef>
            </a:pPr>
            <a:r>
              <a:rPr sz="1050" b="1" spc="5" dirty="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0"/>
              </a:spcBef>
            </a:pPr>
            <a:r>
              <a:rPr sz="1050" b="1" dirty="0">
                <a:latin typeface="Consolas"/>
                <a:cs typeface="Consolas"/>
              </a:rPr>
              <a:t>else</a:t>
            </a:r>
            <a:r>
              <a:rPr sz="1050" b="1" spc="30" dirty="0">
                <a:latin typeface="Consolas"/>
                <a:cs typeface="Consolas"/>
              </a:rPr>
              <a:t> </a:t>
            </a:r>
            <a:r>
              <a:rPr sz="1050" b="1" spc="-50" dirty="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25"/>
              </a:spcBef>
            </a:pP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1050" spc="5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spc="-50" dirty="0">
                <a:solidFill>
                  <a:srgbClr val="5B9AD4"/>
                </a:solidFill>
                <a:latin typeface="Consolas"/>
                <a:cs typeface="Consolas"/>
              </a:rPr>
              <a:t>5</a:t>
            </a:r>
            <a:endParaRPr sz="105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25"/>
              </a:spcBef>
            </a:pPr>
            <a:r>
              <a:rPr sz="105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1050" spc="5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1050" spc="-50" dirty="0">
                <a:solidFill>
                  <a:srgbClr val="5B9AD4"/>
                </a:solidFill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  <a:p>
            <a:pPr marL="107950">
              <a:lnSpc>
                <a:spcPct val="100000"/>
              </a:lnSpc>
              <a:spcBef>
                <a:spcPts val="10"/>
              </a:spcBef>
            </a:pPr>
            <a:r>
              <a:rPr sz="1050" b="1" spc="5" dirty="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-12700" y="3123691"/>
            <a:ext cx="565150" cy="528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4704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Encadeamento</a:t>
            </a:r>
            <a:r>
              <a:rPr spc="-1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estruturas</a:t>
            </a:r>
            <a:r>
              <a:rPr spc="-40" dirty="0"/>
              <a:t> </a:t>
            </a:r>
            <a:r>
              <a:rPr spc="-10" dirty="0"/>
              <a:t>condicionais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499" y="848386"/>
            <a:ext cx="1588135" cy="738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dirty="0">
                <a:latin typeface="Consolas"/>
                <a:cs typeface="Consolas"/>
              </a:rPr>
              <a:t>if</a:t>
            </a:r>
            <a:r>
              <a:rPr sz="900" b="1" spc="65" dirty="0"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(</a:t>
            </a:r>
            <a:r>
              <a:rPr sz="900" b="1" spc="60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condição</a:t>
            </a:r>
            <a:r>
              <a:rPr sz="900" spc="7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1</a:t>
            </a:r>
            <a:r>
              <a:rPr sz="900" spc="5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)</a:t>
            </a:r>
            <a:r>
              <a:rPr sz="900" b="1" spc="55" dirty="0">
                <a:latin typeface="Consolas"/>
                <a:cs typeface="Consolas"/>
              </a:rPr>
              <a:t> </a:t>
            </a:r>
            <a:r>
              <a:rPr sz="900" b="1" spc="-5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900" spc="1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spc="-50" dirty="0">
                <a:solidFill>
                  <a:srgbClr val="5B9AD4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40"/>
              </a:spcBef>
            </a:pP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900" spc="1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spc="-50" dirty="0">
                <a:solidFill>
                  <a:srgbClr val="5B9AD4"/>
                </a:solidFill>
                <a:latin typeface="Consolas"/>
                <a:cs typeface="Consolas"/>
              </a:rPr>
              <a:t>2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15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b="1" dirty="0">
                <a:latin typeface="Consolas"/>
                <a:cs typeface="Consolas"/>
              </a:rPr>
              <a:t>else</a:t>
            </a:r>
            <a:r>
              <a:rPr sz="900" b="1" spc="60" dirty="0"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if</a:t>
            </a:r>
            <a:r>
              <a:rPr sz="900" b="1" spc="60" dirty="0"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(</a:t>
            </a:r>
            <a:r>
              <a:rPr sz="900" b="1" spc="80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condição</a:t>
            </a:r>
            <a:r>
              <a:rPr sz="900" spc="6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2</a:t>
            </a:r>
            <a:r>
              <a:rPr sz="900" spc="8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)</a:t>
            </a:r>
            <a:r>
              <a:rPr sz="900" b="1" spc="50" dirty="0">
                <a:latin typeface="Consolas"/>
                <a:cs typeface="Consolas"/>
              </a:rPr>
              <a:t> </a:t>
            </a:r>
            <a:r>
              <a:rPr sz="900" b="1" spc="-5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091" y="1560052"/>
            <a:ext cx="611505" cy="3098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900" spc="1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spc="-50" dirty="0">
                <a:solidFill>
                  <a:srgbClr val="5B9AD4"/>
                </a:solidFill>
                <a:latin typeface="Consolas"/>
                <a:cs typeface="Consolas"/>
              </a:rPr>
              <a:t>3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900" spc="1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spc="-50" dirty="0">
                <a:solidFill>
                  <a:srgbClr val="5B9AD4"/>
                </a:solidFill>
                <a:latin typeface="Consolas"/>
                <a:cs typeface="Consolas"/>
              </a:rPr>
              <a:t>4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499" y="1845043"/>
            <a:ext cx="1588135" cy="1306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5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dirty="0">
                <a:latin typeface="Consolas"/>
                <a:cs typeface="Consolas"/>
              </a:rPr>
              <a:t>else</a:t>
            </a:r>
            <a:r>
              <a:rPr sz="900" b="1" spc="60" dirty="0"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if</a:t>
            </a:r>
            <a:r>
              <a:rPr sz="900" b="1" spc="60" dirty="0"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(</a:t>
            </a:r>
            <a:r>
              <a:rPr sz="900" b="1" spc="80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condição</a:t>
            </a:r>
            <a:r>
              <a:rPr sz="900" spc="6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3</a:t>
            </a:r>
            <a:r>
              <a:rPr sz="900" spc="80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)</a:t>
            </a:r>
            <a:r>
              <a:rPr sz="900" b="1" spc="50" dirty="0">
                <a:latin typeface="Consolas"/>
                <a:cs typeface="Consolas"/>
              </a:rPr>
              <a:t> </a:t>
            </a:r>
            <a:r>
              <a:rPr sz="900" b="1" spc="-5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50"/>
              </a:spcBef>
            </a:pP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900" spc="1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spc="-50" dirty="0">
                <a:solidFill>
                  <a:srgbClr val="5B9AD4"/>
                </a:solidFill>
                <a:latin typeface="Consolas"/>
                <a:cs typeface="Consolas"/>
              </a:rPr>
              <a:t>5</a:t>
            </a:r>
            <a:endParaRPr sz="9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900" spc="1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spc="-50" dirty="0">
                <a:solidFill>
                  <a:srgbClr val="5B9AD4"/>
                </a:solidFill>
                <a:latin typeface="Consolas"/>
                <a:cs typeface="Consolas"/>
              </a:rPr>
              <a:t>6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15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b="1" dirty="0">
                <a:latin typeface="Consolas"/>
                <a:cs typeface="Consolas"/>
              </a:rPr>
              <a:t>else</a:t>
            </a:r>
            <a:r>
              <a:rPr sz="900" b="1" spc="85" dirty="0">
                <a:latin typeface="Consolas"/>
                <a:cs typeface="Consolas"/>
              </a:rPr>
              <a:t> </a:t>
            </a:r>
            <a:r>
              <a:rPr sz="900" b="1" spc="-5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900" spc="1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spc="-50" dirty="0">
                <a:solidFill>
                  <a:srgbClr val="5B9AD4"/>
                </a:solidFill>
                <a:latin typeface="Consolas"/>
                <a:cs typeface="Consolas"/>
              </a:rPr>
              <a:t>7</a:t>
            </a:r>
            <a:endParaRPr sz="9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35"/>
              </a:spcBef>
            </a:pPr>
            <a:r>
              <a:rPr sz="900" dirty="0">
                <a:solidFill>
                  <a:srgbClr val="5B9AD4"/>
                </a:solidFill>
                <a:latin typeface="Consolas"/>
                <a:cs typeface="Consolas"/>
              </a:rPr>
              <a:t>comando</a:t>
            </a:r>
            <a:r>
              <a:rPr sz="900" spc="135" dirty="0">
                <a:solidFill>
                  <a:srgbClr val="5B9AD4"/>
                </a:solidFill>
                <a:latin typeface="Consolas"/>
                <a:cs typeface="Consolas"/>
              </a:rPr>
              <a:t> </a:t>
            </a:r>
            <a:r>
              <a:rPr sz="900" spc="-50" dirty="0">
                <a:solidFill>
                  <a:srgbClr val="5B9AD4"/>
                </a:solidFill>
                <a:latin typeface="Consolas"/>
                <a:cs typeface="Consolas"/>
              </a:rPr>
              <a:t>8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b="1" spc="15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76840" y="1659636"/>
            <a:ext cx="1236345" cy="291465"/>
            <a:chOff x="3576840" y="1659636"/>
            <a:chExt cx="1236345" cy="291465"/>
          </a:xfrm>
        </p:grpSpPr>
        <p:sp>
          <p:nvSpPr>
            <p:cNvPr id="7" name="object 7"/>
            <p:cNvSpPr/>
            <p:nvPr/>
          </p:nvSpPr>
          <p:spPr>
            <a:xfrm>
              <a:off x="3576841" y="1659636"/>
              <a:ext cx="1236345" cy="6350"/>
            </a:xfrm>
            <a:custGeom>
              <a:avLst/>
              <a:gdLst/>
              <a:ahLst/>
              <a:cxnLst/>
              <a:rect l="l" t="t" r="r" b="b"/>
              <a:pathLst>
                <a:path w="1236345" h="6350">
                  <a:moveTo>
                    <a:pt x="0" y="0"/>
                  </a:moveTo>
                  <a:lnTo>
                    <a:pt x="1235964" y="0"/>
                  </a:lnTo>
                  <a:lnTo>
                    <a:pt x="1235964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6840" y="1665732"/>
              <a:ext cx="1236345" cy="22860"/>
            </a:xfrm>
            <a:custGeom>
              <a:avLst/>
              <a:gdLst/>
              <a:ahLst/>
              <a:cxnLst/>
              <a:rect l="l" t="t" r="r" b="b"/>
              <a:pathLst>
                <a:path w="1236345" h="22860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0" y="22860"/>
                  </a:lnTo>
                  <a:lnTo>
                    <a:pt x="1235964" y="22860"/>
                  </a:lnTo>
                  <a:lnTo>
                    <a:pt x="1235964" y="9144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76841" y="1688592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0" y="0"/>
                  </a:moveTo>
                  <a:lnTo>
                    <a:pt x="1235964" y="0"/>
                  </a:lnTo>
                  <a:lnTo>
                    <a:pt x="1235964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6841" y="1702308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0" y="0"/>
                  </a:moveTo>
                  <a:lnTo>
                    <a:pt x="1235964" y="0"/>
                  </a:lnTo>
                  <a:lnTo>
                    <a:pt x="1235964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6841" y="1711452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0" y="0"/>
                  </a:moveTo>
                  <a:lnTo>
                    <a:pt x="1235964" y="0"/>
                  </a:lnTo>
                  <a:lnTo>
                    <a:pt x="1235964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6841" y="1720596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4" y="0"/>
                  </a:lnTo>
                  <a:lnTo>
                    <a:pt x="1235964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6840" y="1725168"/>
              <a:ext cx="1236345" cy="12700"/>
            </a:xfrm>
            <a:custGeom>
              <a:avLst/>
              <a:gdLst/>
              <a:ahLst/>
              <a:cxnLst/>
              <a:rect l="l" t="t" r="r" b="b"/>
              <a:pathLst>
                <a:path w="1236345" h="12700">
                  <a:moveTo>
                    <a:pt x="123596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12192"/>
                  </a:lnTo>
                  <a:lnTo>
                    <a:pt x="1235964" y="12192"/>
                  </a:lnTo>
                  <a:lnTo>
                    <a:pt x="1235964" y="3048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6841" y="1737360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4" y="0"/>
                  </a:lnTo>
                  <a:lnTo>
                    <a:pt x="1235964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6840" y="1741932"/>
              <a:ext cx="1236345" cy="18415"/>
            </a:xfrm>
            <a:custGeom>
              <a:avLst/>
              <a:gdLst/>
              <a:ahLst/>
              <a:cxnLst/>
              <a:rect l="l" t="t" r="r" b="b"/>
              <a:pathLst>
                <a:path w="1236345" h="18414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8288"/>
                  </a:lnTo>
                  <a:lnTo>
                    <a:pt x="1235964" y="18288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6841" y="1760220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0" y="0"/>
                  </a:moveTo>
                  <a:lnTo>
                    <a:pt x="1235964" y="0"/>
                  </a:lnTo>
                  <a:lnTo>
                    <a:pt x="1235964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6841" y="1773936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0" y="0"/>
                  </a:moveTo>
                  <a:lnTo>
                    <a:pt x="1235964" y="0"/>
                  </a:lnTo>
                  <a:lnTo>
                    <a:pt x="1235964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6841" y="1783080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0" y="0"/>
                  </a:moveTo>
                  <a:lnTo>
                    <a:pt x="1235964" y="0"/>
                  </a:lnTo>
                  <a:lnTo>
                    <a:pt x="1235964" y="9143"/>
                  </a:lnTo>
                  <a:lnTo>
                    <a:pt x="0" y="9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6841" y="1792224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4" y="0"/>
                  </a:lnTo>
                  <a:lnTo>
                    <a:pt x="1235964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76840" y="1796796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5964" y="13716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6841" y="1810512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4" y="0"/>
                  </a:lnTo>
                  <a:lnTo>
                    <a:pt x="1235964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76840" y="1815084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3716"/>
                  </a:lnTo>
                  <a:lnTo>
                    <a:pt x="1235964" y="13716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76840" y="1828800"/>
              <a:ext cx="1236345" cy="9525"/>
            </a:xfrm>
            <a:custGeom>
              <a:avLst/>
              <a:gdLst/>
              <a:ahLst/>
              <a:cxnLst/>
              <a:rect l="l" t="t" r="r" b="b"/>
              <a:pathLst>
                <a:path w="1236345" h="9525">
                  <a:moveTo>
                    <a:pt x="123596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9144"/>
                  </a:lnTo>
                  <a:lnTo>
                    <a:pt x="1235964" y="9144"/>
                  </a:lnTo>
                  <a:lnTo>
                    <a:pt x="1235964" y="457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76840" y="1837944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5964" y="13716"/>
                  </a:lnTo>
                  <a:lnTo>
                    <a:pt x="1235964" y="914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76841" y="1851660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4" y="0"/>
                  </a:lnTo>
                  <a:lnTo>
                    <a:pt x="1235964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76840" y="1856232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5964" y="13716"/>
                  </a:lnTo>
                  <a:lnTo>
                    <a:pt x="1235964" y="914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76841" y="1869948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4" y="0"/>
                  </a:lnTo>
                  <a:lnTo>
                    <a:pt x="1235964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76840" y="1874520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3716"/>
                  </a:lnTo>
                  <a:lnTo>
                    <a:pt x="1235964" y="13716"/>
                  </a:lnTo>
                  <a:lnTo>
                    <a:pt x="1235964" y="7620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76841" y="1888236"/>
              <a:ext cx="1236345" cy="6350"/>
            </a:xfrm>
            <a:custGeom>
              <a:avLst/>
              <a:gdLst/>
              <a:ahLst/>
              <a:cxnLst/>
              <a:rect l="l" t="t" r="r" b="b"/>
              <a:pathLst>
                <a:path w="1236345" h="6350">
                  <a:moveTo>
                    <a:pt x="0" y="0"/>
                  </a:moveTo>
                  <a:lnTo>
                    <a:pt x="1235964" y="0"/>
                  </a:lnTo>
                  <a:lnTo>
                    <a:pt x="1235964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76840" y="1894332"/>
              <a:ext cx="1236345" cy="12700"/>
            </a:xfrm>
            <a:custGeom>
              <a:avLst/>
              <a:gdLst/>
              <a:ahLst/>
              <a:cxnLst/>
              <a:rect l="l" t="t" r="r" b="b"/>
              <a:pathLst>
                <a:path w="1236345" h="12700">
                  <a:moveTo>
                    <a:pt x="123596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2192"/>
                  </a:lnTo>
                  <a:lnTo>
                    <a:pt x="1235964" y="12192"/>
                  </a:lnTo>
                  <a:lnTo>
                    <a:pt x="1235964" y="7620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76841" y="1906524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4" y="0"/>
                  </a:lnTo>
                  <a:lnTo>
                    <a:pt x="1235964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76840" y="1911096"/>
              <a:ext cx="1236345" cy="18415"/>
            </a:xfrm>
            <a:custGeom>
              <a:avLst/>
              <a:gdLst/>
              <a:ahLst/>
              <a:cxnLst/>
              <a:rect l="l" t="t" r="r" b="b"/>
              <a:pathLst>
                <a:path w="1236345" h="18414">
                  <a:moveTo>
                    <a:pt x="12359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0" y="18288"/>
                  </a:lnTo>
                  <a:lnTo>
                    <a:pt x="1235964" y="18288"/>
                  </a:lnTo>
                  <a:lnTo>
                    <a:pt x="1235964" y="13716"/>
                  </a:lnTo>
                  <a:lnTo>
                    <a:pt x="1235964" y="914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76840" y="1929384"/>
              <a:ext cx="1236345" cy="13970"/>
            </a:xfrm>
            <a:custGeom>
              <a:avLst/>
              <a:gdLst/>
              <a:ahLst/>
              <a:cxnLst/>
              <a:rect l="l" t="t" r="r" b="b"/>
              <a:pathLst>
                <a:path w="1236345" h="13969">
                  <a:moveTo>
                    <a:pt x="12359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235964" y="13716"/>
                  </a:lnTo>
                  <a:lnTo>
                    <a:pt x="1235964" y="9144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6841" y="1943100"/>
              <a:ext cx="1236345" cy="5080"/>
            </a:xfrm>
            <a:custGeom>
              <a:avLst/>
              <a:gdLst/>
              <a:ahLst/>
              <a:cxnLst/>
              <a:rect l="l" t="t" r="r" b="b"/>
              <a:pathLst>
                <a:path w="1236345" h="5080">
                  <a:moveTo>
                    <a:pt x="0" y="0"/>
                  </a:moveTo>
                  <a:lnTo>
                    <a:pt x="1235964" y="0"/>
                  </a:lnTo>
                  <a:lnTo>
                    <a:pt x="1235964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76840" y="1947672"/>
              <a:ext cx="1236345" cy="3175"/>
            </a:xfrm>
            <a:custGeom>
              <a:avLst/>
              <a:gdLst/>
              <a:ahLst/>
              <a:cxnLst/>
              <a:rect l="l" t="t" r="r" b="b"/>
              <a:pathLst>
                <a:path w="1236345" h="3175">
                  <a:moveTo>
                    <a:pt x="1235964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1235964" y="0"/>
                  </a:lnTo>
                  <a:lnTo>
                    <a:pt x="1235964" y="3048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576840" y="1659636"/>
            <a:ext cx="1236345" cy="291465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52400" marR="146050" indent="220345">
              <a:lnSpc>
                <a:spcPct val="100000"/>
              </a:lnSpc>
              <a:spcBef>
                <a:spcPts val="110"/>
              </a:spcBef>
            </a:pPr>
            <a:r>
              <a:rPr sz="800" i="1" spc="-10" dirty="0">
                <a:latin typeface="Calibri"/>
                <a:cs typeface="Calibri"/>
              </a:rPr>
              <a:t>Importante:</a:t>
            </a:r>
            <a:r>
              <a:rPr sz="800" i="1" spc="20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Repare</a:t>
            </a:r>
            <a:r>
              <a:rPr sz="800" i="1" spc="-2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na</a:t>
            </a:r>
            <a:r>
              <a:rPr sz="800" i="1" spc="-25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indentação!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352716"/>
            <a:ext cx="4900295" cy="112729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spc="-40" dirty="0">
                <a:latin typeface="Calibri"/>
                <a:cs typeface="Calibri"/>
              </a:rPr>
              <a:t>Sintaxe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opcional: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operadores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de </a:t>
            </a:r>
            <a:r>
              <a:rPr sz="3000" spc="-20" dirty="0">
                <a:latin typeface="Calibri"/>
                <a:cs typeface="Calibri"/>
              </a:rPr>
              <a:t>atribuição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cumulativa</a:t>
            </a:r>
            <a:endParaRPr sz="3000" dirty="0">
              <a:latin typeface="Calibri"/>
              <a:cs typeface="Calibri"/>
            </a:endParaRPr>
          </a:p>
          <a:p>
            <a:pPr marL="12700" marR="1038225">
              <a:lnSpc>
                <a:spcPct val="124200"/>
              </a:lnSpc>
              <a:spcBef>
                <a:spcPts val="95"/>
              </a:spcBef>
            </a:pPr>
            <a:r>
              <a:rPr lang="pt-BR" sz="1200" spc="-20" dirty="0" smtClean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lang="pt-BR" sz="1200" spc="-1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William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sarti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2084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 Narrow"/>
                <a:cs typeface="Arial Narrow"/>
              </a:rPr>
              <a:t>Problema</a:t>
            </a:r>
            <a:r>
              <a:rPr b="1" spc="-1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744750"/>
            <a:ext cx="5193030" cy="100774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Calibri"/>
                <a:cs typeface="Calibri"/>
              </a:rPr>
              <a:t>Uma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operadora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telefonia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cobra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R$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50.00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por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plano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básico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que </a:t>
            </a:r>
            <a:r>
              <a:rPr sz="1400" dirty="0">
                <a:latin typeface="Calibri"/>
                <a:cs typeface="Calibri"/>
              </a:rPr>
              <a:t>dá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direito</a:t>
            </a:r>
            <a:r>
              <a:rPr sz="1400" spc="3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100</a:t>
            </a:r>
            <a:r>
              <a:rPr sz="1400" spc="3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minutos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3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telefone.</a:t>
            </a:r>
            <a:r>
              <a:rPr sz="1400" spc="3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Cada</a:t>
            </a:r>
            <a:r>
              <a:rPr sz="1400" spc="3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minuto</a:t>
            </a:r>
            <a:r>
              <a:rPr sz="1400" spc="3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3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exceder</a:t>
            </a:r>
            <a:r>
              <a:rPr sz="1400" spc="31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a </a:t>
            </a:r>
            <a:r>
              <a:rPr sz="1400" dirty="0">
                <a:latin typeface="Calibri"/>
                <a:cs typeface="Calibri"/>
              </a:rPr>
              <a:t>franquia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100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minutos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custa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R$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2.00.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Fazer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programa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ler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a </a:t>
            </a:r>
            <a:r>
              <a:rPr sz="1400" dirty="0">
                <a:latin typeface="Calibri"/>
                <a:cs typeface="Calibri"/>
              </a:rPr>
              <a:t>quantidade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minutos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pessoa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consumiu,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daí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mostrar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valor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</a:t>
            </a:r>
            <a:r>
              <a:rPr sz="1400" spc="-10" dirty="0">
                <a:latin typeface="Calibri"/>
                <a:cs typeface="Calibri"/>
              </a:rPr>
              <a:t> pago.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1408" y="1952244"/>
          <a:ext cx="4992370" cy="492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37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Entrada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Saída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pagar: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R$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50.00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1408" y="2578608"/>
          <a:ext cx="4992370" cy="492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37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Entrada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Saída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103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pagar: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R$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56.00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4167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Operadores</a:t>
            </a:r>
            <a:r>
              <a:rPr spc="-3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20" dirty="0"/>
              <a:t>atribuição</a:t>
            </a:r>
            <a:r>
              <a:rPr spc="-25" dirty="0"/>
              <a:t> </a:t>
            </a:r>
            <a:r>
              <a:rPr spc="-10" dirty="0"/>
              <a:t>cumulativa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1408" y="1088136"/>
          <a:ext cx="5040629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0"/>
                <a:gridCol w="2519679"/>
              </a:tblGrid>
              <a:tr h="30480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+=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a +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=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a -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*=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a *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/=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a /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%=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a %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b;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28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79" y="93961"/>
            <a:ext cx="1594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import</a:t>
            </a:r>
            <a:r>
              <a:rPr sz="9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spc="-10" dirty="0">
                <a:latin typeface="Consolas"/>
                <a:cs typeface="Consolas"/>
              </a:rPr>
              <a:t>java.util.Locale; </a:t>
            </a: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import</a:t>
            </a:r>
            <a:r>
              <a:rPr sz="9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spc="-10" dirty="0">
                <a:latin typeface="Consolas"/>
                <a:cs typeface="Consolas"/>
              </a:rPr>
              <a:t>java.util.Scanner;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579" y="505451"/>
            <a:ext cx="3932554" cy="263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9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9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Main</a:t>
            </a:r>
            <a:r>
              <a:rPr sz="900" b="1" spc="-5" dirty="0">
                <a:latin typeface="Consolas"/>
                <a:cs typeface="Consolas"/>
              </a:rPr>
              <a:t> </a:t>
            </a:r>
            <a:r>
              <a:rPr sz="900" b="1" spc="-5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240665">
              <a:lnSpc>
                <a:spcPct val="100000"/>
              </a:lnSpc>
            </a:pP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9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9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9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main(String[]</a:t>
            </a:r>
            <a:r>
              <a:rPr sz="900" b="1" spc="-25" dirty="0"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693D3D"/>
                </a:solidFill>
                <a:latin typeface="Consolas"/>
                <a:cs typeface="Consolas"/>
              </a:rPr>
              <a:t>args</a:t>
            </a:r>
            <a:r>
              <a:rPr sz="900" b="1" dirty="0">
                <a:latin typeface="Consolas"/>
                <a:cs typeface="Consolas"/>
              </a:rPr>
              <a:t>)</a:t>
            </a:r>
            <a:r>
              <a:rPr sz="900" b="1" spc="-20" dirty="0">
                <a:latin typeface="Consolas"/>
                <a:cs typeface="Consolas"/>
              </a:rPr>
              <a:t> </a:t>
            </a:r>
            <a:r>
              <a:rPr sz="900" b="1" spc="-5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469265" marR="1196340">
              <a:lnSpc>
                <a:spcPct val="100000"/>
              </a:lnSpc>
            </a:pPr>
            <a:r>
              <a:rPr sz="900" spc="-10" dirty="0">
                <a:latin typeface="Consolas"/>
                <a:cs typeface="Consolas"/>
              </a:rPr>
              <a:t>Locale.</a:t>
            </a:r>
            <a:r>
              <a:rPr sz="900" i="1" spc="-10" dirty="0">
                <a:latin typeface="Consolas"/>
                <a:cs typeface="Consolas"/>
              </a:rPr>
              <a:t>setDefault(Locale.</a:t>
            </a:r>
            <a:r>
              <a:rPr sz="900" b="1" i="1" spc="-10" dirty="0">
                <a:solidFill>
                  <a:srgbClr val="0000BF"/>
                </a:solidFill>
                <a:latin typeface="Consolas"/>
                <a:cs typeface="Consolas"/>
              </a:rPr>
              <a:t>US</a:t>
            </a:r>
            <a:r>
              <a:rPr sz="900" b="1" i="1" spc="-10" dirty="0">
                <a:latin typeface="Consolas"/>
                <a:cs typeface="Consolas"/>
              </a:rPr>
              <a:t>); </a:t>
            </a:r>
            <a:r>
              <a:rPr sz="900" dirty="0">
                <a:latin typeface="Consolas"/>
                <a:cs typeface="Consolas"/>
              </a:rPr>
              <a:t>Scanner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93D3D"/>
                </a:solidFill>
                <a:latin typeface="Consolas"/>
                <a:cs typeface="Consolas"/>
              </a:rPr>
              <a:t>sc</a:t>
            </a:r>
            <a:r>
              <a:rPr sz="900" spc="-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=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900" b="1" spc="-10" dirty="0">
                <a:latin typeface="Consolas"/>
                <a:cs typeface="Consolas"/>
              </a:rPr>
              <a:t>Scanner(System.</a:t>
            </a:r>
            <a:r>
              <a:rPr sz="900" b="1" i="1" spc="-10" dirty="0">
                <a:solidFill>
                  <a:srgbClr val="0000BF"/>
                </a:solidFill>
                <a:latin typeface="Consolas"/>
                <a:cs typeface="Consolas"/>
              </a:rPr>
              <a:t>in</a:t>
            </a:r>
            <a:r>
              <a:rPr sz="900" b="1" i="1" spc="-10" dirty="0">
                <a:latin typeface="Consolas"/>
                <a:cs typeface="Consolas"/>
              </a:rPr>
              <a:t>);</a:t>
            </a:r>
            <a:endParaRPr sz="900">
              <a:latin typeface="Consolas"/>
              <a:cs typeface="Consolas"/>
            </a:endParaRPr>
          </a:p>
          <a:p>
            <a:pPr marL="469265" marR="1760220">
              <a:lnSpc>
                <a:spcPct val="200000"/>
              </a:lnSpc>
            </a:pP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9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693D3D"/>
                </a:solidFill>
                <a:latin typeface="Consolas"/>
                <a:cs typeface="Consolas"/>
              </a:rPr>
              <a:t>minutos</a:t>
            </a:r>
            <a:r>
              <a:rPr sz="900" b="1" spc="-1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=</a:t>
            </a:r>
            <a:r>
              <a:rPr sz="900" b="1" spc="-15" dirty="0">
                <a:latin typeface="Consolas"/>
                <a:cs typeface="Consolas"/>
              </a:rPr>
              <a:t> </a:t>
            </a:r>
            <a:r>
              <a:rPr sz="900" b="1" spc="-10" dirty="0">
                <a:solidFill>
                  <a:srgbClr val="693D3D"/>
                </a:solidFill>
                <a:latin typeface="Consolas"/>
                <a:cs typeface="Consolas"/>
              </a:rPr>
              <a:t>sc</a:t>
            </a:r>
            <a:r>
              <a:rPr sz="900" b="1" spc="-10" dirty="0">
                <a:latin typeface="Consolas"/>
                <a:cs typeface="Consolas"/>
              </a:rPr>
              <a:t>.nextInt(); </a:t>
            </a: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double</a:t>
            </a:r>
            <a:r>
              <a:rPr sz="9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solidFill>
                  <a:srgbClr val="693D3D"/>
                </a:solidFill>
                <a:latin typeface="Consolas"/>
                <a:cs typeface="Consolas"/>
              </a:rPr>
              <a:t>conta</a:t>
            </a:r>
            <a:r>
              <a:rPr sz="900" b="1" spc="-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=</a:t>
            </a:r>
            <a:r>
              <a:rPr sz="900" b="1" spc="-15" dirty="0">
                <a:latin typeface="Consolas"/>
                <a:cs typeface="Consolas"/>
              </a:rPr>
              <a:t> </a:t>
            </a:r>
            <a:r>
              <a:rPr sz="900" b="1" spc="-20" dirty="0">
                <a:latin typeface="Consolas"/>
                <a:cs typeface="Consolas"/>
              </a:rPr>
              <a:t>50.0;</a:t>
            </a:r>
            <a:endParaRPr sz="9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9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9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(</a:t>
            </a:r>
            <a:r>
              <a:rPr sz="900" b="1" dirty="0">
                <a:solidFill>
                  <a:srgbClr val="693D3D"/>
                </a:solidFill>
                <a:latin typeface="Consolas"/>
                <a:cs typeface="Consolas"/>
              </a:rPr>
              <a:t>minutos</a:t>
            </a:r>
            <a:r>
              <a:rPr sz="900" b="1" spc="-1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&gt;</a:t>
            </a:r>
            <a:r>
              <a:rPr sz="900" b="1" spc="-15" dirty="0">
                <a:latin typeface="Consolas"/>
                <a:cs typeface="Consolas"/>
              </a:rPr>
              <a:t> </a:t>
            </a:r>
            <a:r>
              <a:rPr sz="900" b="1" dirty="0">
                <a:latin typeface="Consolas"/>
                <a:cs typeface="Consolas"/>
              </a:rPr>
              <a:t>100)</a:t>
            </a:r>
            <a:r>
              <a:rPr sz="900" b="1" spc="-10" dirty="0">
                <a:latin typeface="Consolas"/>
                <a:cs typeface="Consolas"/>
              </a:rPr>
              <a:t> </a:t>
            </a:r>
            <a:r>
              <a:rPr sz="900" b="1" spc="-5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697865">
              <a:lnSpc>
                <a:spcPct val="100000"/>
              </a:lnSpc>
            </a:pPr>
            <a:r>
              <a:rPr sz="900" dirty="0">
                <a:solidFill>
                  <a:srgbClr val="693D3D"/>
                </a:solidFill>
                <a:latin typeface="Consolas"/>
                <a:cs typeface="Consolas"/>
              </a:rPr>
              <a:t>conta</a:t>
            </a:r>
            <a:r>
              <a:rPr sz="900" spc="-1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+=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(</a:t>
            </a:r>
            <a:r>
              <a:rPr sz="900" dirty="0">
                <a:solidFill>
                  <a:srgbClr val="693D3D"/>
                </a:solidFill>
                <a:latin typeface="Consolas"/>
                <a:cs typeface="Consolas"/>
              </a:rPr>
              <a:t>minutos</a:t>
            </a:r>
            <a:r>
              <a:rPr sz="900" spc="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-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100)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* </a:t>
            </a:r>
            <a:r>
              <a:rPr sz="900" spc="-20" dirty="0">
                <a:latin typeface="Consolas"/>
                <a:cs typeface="Consolas"/>
              </a:rPr>
              <a:t>2.0;</a:t>
            </a:r>
            <a:endParaRPr sz="9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900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900" dirty="0">
                <a:latin typeface="Consolas"/>
                <a:cs typeface="Consolas"/>
              </a:rPr>
              <a:t>System.</a:t>
            </a:r>
            <a:r>
              <a:rPr sz="900" b="1" i="1" dirty="0">
                <a:solidFill>
                  <a:srgbClr val="0000BF"/>
                </a:solidFill>
                <a:latin typeface="Consolas"/>
                <a:cs typeface="Consolas"/>
              </a:rPr>
              <a:t>out</a:t>
            </a:r>
            <a:r>
              <a:rPr sz="900" b="1" i="1" dirty="0">
                <a:latin typeface="Consolas"/>
                <a:cs typeface="Consolas"/>
              </a:rPr>
              <a:t>.printf(</a:t>
            </a:r>
            <a:r>
              <a:rPr sz="900" b="1" i="1" dirty="0">
                <a:solidFill>
                  <a:srgbClr val="2A00FF"/>
                </a:solidFill>
                <a:latin typeface="Consolas"/>
                <a:cs typeface="Consolas"/>
              </a:rPr>
              <a:t>"Valor</a:t>
            </a:r>
            <a:r>
              <a:rPr sz="9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900" b="1" i="1" dirty="0">
                <a:solidFill>
                  <a:srgbClr val="2A00FF"/>
                </a:solidFill>
                <a:latin typeface="Consolas"/>
                <a:cs typeface="Consolas"/>
              </a:rPr>
              <a:t>da</a:t>
            </a:r>
            <a:r>
              <a:rPr sz="9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900" b="1" i="1" dirty="0">
                <a:solidFill>
                  <a:srgbClr val="2A00FF"/>
                </a:solidFill>
                <a:latin typeface="Consolas"/>
                <a:cs typeface="Consolas"/>
              </a:rPr>
              <a:t>conta</a:t>
            </a:r>
            <a:r>
              <a:rPr sz="9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900" b="1" i="1" dirty="0">
                <a:solidFill>
                  <a:srgbClr val="2A00FF"/>
                </a:solidFill>
                <a:latin typeface="Consolas"/>
                <a:cs typeface="Consolas"/>
              </a:rPr>
              <a:t>=</a:t>
            </a:r>
            <a:r>
              <a:rPr sz="9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900" b="1" i="1" dirty="0">
                <a:solidFill>
                  <a:srgbClr val="2A00FF"/>
                </a:solidFill>
                <a:latin typeface="Consolas"/>
                <a:cs typeface="Consolas"/>
              </a:rPr>
              <a:t>R$</a:t>
            </a:r>
            <a:r>
              <a:rPr sz="9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900" b="1" i="1" dirty="0">
                <a:solidFill>
                  <a:srgbClr val="2A00FF"/>
                </a:solidFill>
                <a:latin typeface="Consolas"/>
                <a:cs typeface="Consolas"/>
              </a:rPr>
              <a:t>%.2f%n"</a:t>
            </a:r>
            <a:r>
              <a:rPr sz="900" b="1" i="1" dirty="0">
                <a:latin typeface="Consolas"/>
                <a:cs typeface="Consolas"/>
              </a:rPr>
              <a:t>,</a:t>
            </a:r>
            <a:r>
              <a:rPr sz="900" b="1" i="1" spc="5" dirty="0">
                <a:latin typeface="Consolas"/>
                <a:cs typeface="Consolas"/>
              </a:rPr>
              <a:t> </a:t>
            </a:r>
            <a:r>
              <a:rPr sz="900" b="1" i="1" spc="-10" dirty="0">
                <a:solidFill>
                  <a:srgbClr val="693D3D"/>
                </a:solidFill>
                <a:latin typeface="Consolas"/>
                <a:cs typeface="Consolas"/>
              </a:rPr>
              <a:t>conta</a:t>
            </a:r>
            <a:r>
              <a:rPr sz="900" b="1" i="1" spc="-10" dirty="0">
                <a:latin typeface="Consolas"/>
                <a:cs typeface="Consolas"/>
              </a:rPr>
              <a:t>);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900" spc="-10" dirty="0">
                <a:solidFill>
                  <a:srgbClr val="693D3D"/>
                </a:solidFill>
                <a:latin typeface="Consolas"/>
                <a:cs typeface="Consolas"/>
              </a:rPr>
              <a:t>sc</a:t>
            </a:r>
            <a:r>
              <a:rPr sz="900" spc="-10" dirty="0">
                <a:latin typeface="Consolas"/>
                <a:cs typeface="Consolas"/>
              </a:rPr>
              <a:t>.close();</a:t>
            </a:r>
            <a:endParaRPr sz="900">
              <a:latin typeface="Consolas"/>
              <a:cs typeface="Consolas"/>
            </a:endParaRPr>
          </a:p>
          <a:p>
            <a:pPr marL="240665">
              <a:lnSpc>
                <a:spcPct val="100000"/>
              </a:lnSpc>
            </a:pPr>
            <a:r>
              <a:rPr sz="900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29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2811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Expressões </a:t>
            </a:r>
            <a:r>
              <a:rPr spc="-25" dirty="0"/>
              <a:t>comparativas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468" y="1379220"/>
            <a:ext cx="1487805" cy="334010"/>
            <a:chOff x="600468" y="1379220"/>
            <a:chExt cx="1487805" cy="334010"/>
          </a:xfrm>
        </p:grpSpPr>
        <p:sp>
          <p:nvSpPr>
            <p:cNvPr id="4" name="object 4"/>
            <p:cNvSpPr/>
            <p:nvPr/>
          </p:nvSpPr>
          <p:spPr>
            <a:xfrm>
              <a:off x="600468" y="1379220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0" y="0"/>
                  </a:moveTo>
                  <a:lnTo>
                    <a:pt x="1487424" y="0"/>
                  </a:lnTo>
                  <a:lnTo>
                    <a:pt x="1487424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468" y="1385316"/>
              <a:ext cx="1487805" cy="26034"/>
            </a:xfrm>
            <a:custGeom>
              <a:avLst/>
              <a:gdLst/>
              <a:ahLst/>
              <a:cxnLst/>
              <a:rect l="l" t="t" r="r" b="b"/>
              <a:pathLst>
                <a:path w="1487805" h="26034">
                  <a:moveTo>
                    <a:pt x="14874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487424" y="25908"/>
                  </a:lnTo>
                  <a:lnTo>
                    <a:pt x="1487424" y="10668"/>
                  </a:lnTo>
                  <a:lnTo>
                    <a:pt x="1487424" y="4572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468" y="1411224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1487424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0468" y="1426464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1487424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468" y="1437132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1487424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0468" y="1447800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1487424" y="0"/>
                  </a:moveTo>
                  <a:lnTo>
                    <a:pt x="1487424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468" y="1452372"/>
              <a:ext cx="1487805" cy="17145"/>
            </a:xfrm>
            <a:custGeom>
              <a:avLst/>
              <a:gdLst/>
              <a:ahLst/>
              <a:cxnLst/>
              <a:rect l="l" t="t" r="r" b="b"/>
              <a:pathLst>
                <a:path w="1487805" h="17144">
                  <a:moveTo>
                    <a:pt x="14874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1487424" y="16764"/>
                  </a:lnTo>
                  <a:lnTo>
                    <a:pt x="1487424" y="6096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468" y="1469136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1487424" y="0"/>
                  </a:moveTo>
                  <a:lnTo>
                    <a:pt x="1487424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468" y="1473708"/>
              <a:ext cx="1487805" cy="21590"/>
            </a:xfrm>
            <a:custGeom>
              <a:avLst/>
              <a:gdLst/>
              <a:ahLst/>
              <a:cxnLst/>
              <a:rect l="l" t="t" r="r" b="b"/>
              <a:pathLst>
                <a:path w="1487805" h="21590">
                  <a:moveTo>
                    <a:pt x="14874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1487424" y="21336"/>
                  </a:lnTo>
                  <a:lnTo>
                    <a:pt x="1487424" y="4572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468" y="1495044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1487424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468" y="1510284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1487424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0468" y="1520952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1487424" y="10668"/>
                  </a:lnTo>
                  <a:lnTo>
                    <a:pt x="0" y="10668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0468" y="1531620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1487424" y="0"/>
                  </a:moveTo>
                  <a:lnTo>
                    <a:pt x="1487424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468" y="1536192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6096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468" y="1551432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1487424" y="0"/>
                  </a:moveTo>
                  <a:lnTo>
                    <a:pt x="1487424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468" y="1557528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4572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0468" y="1572768"/>
              <a:ext cx="1487805" cy="10795"/>
            </a:xfrm>
            <a:custGeom>
              <a:avLst/>
              <a:gdLst/>
              <a:ahLst/>
              <a:cxnLst/>
              <a:rect l="l" t="t" r="r" b="b"/>
              <a:pathLst>
                <a:path w="1487805" h="10794">
                  <a:moveTo>
                    <a:pt x="1487424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487424" y="10668"/>
                  </a:lnTo>
                  <a:lnTo>
                    <a:pt x="1487424" y="4572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468" y="1583436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10668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0468" y="1598676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1487424" y="0"/>
                  </a:moveTo>
                  <a:lnTo>
                    <a:pt x="1487424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468" y="1604772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40">
                  <a:moveTo>
                    <a:pt x="14874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9144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0468" y="1620012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1487424" y="0"/>
                  </a:moveTo>
                  <a:lnTo>
                    <a:pt x="1487424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0468" y="1624584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39">
                  <a:moveTo>
                    <a:pt x="14874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9144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0468" y="1639824"/>
              <a:ext cx="1487805" cy="7620"/>
            </a:xfrm>
            <a:custGeom>
              <a:avLst/>
              <a:gdLst/>
              <a:ahLst/>
              <a:cxnLst/>
              <a:rect l="l" t="t" r="r" b="b"/>
              <a:pathLst>
                <a:path w="1487805" h="7619">
                  <a:moveTo>
                    <a:pt x="1487424" y="0"/>
                  </a:moveTo>
                  <a:lnTo>
                    <a:pt x="1487424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468" y="1647444"/>
              <a:ext cx="1487805" cy="13970"/>
            </a:xfrm>
            <a:custGeom>
              <a:avLst/>
              <a:gdLst/>
              <a:ahLst/>
              <a:cxnLst/>
              <a:rect l="l" t="t" r="r" b="b"/>
              <a:pathLst>
                <a:path w="1487805" h="13969">
                  <a:moveTo>
                    <a:pt x="14874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487424" y="13716"/>
                  </a:lnTo>
                  <a:lnTo>
                    <a:pt x="1487424" y="9144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0468" y="1661160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1487424" y="0"/>
                  </a:moveTo>
                  <a:lnTo>
                    <a:pt x="1487424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0468" y="1667256"/>
              <a:ext cx="1487805" cy="20320"/>
            </a:xfrm>
            <a:custGeom>
              <a:avLst/>
              <a:gdLst/>
              <a:ahLst/>
              <a:cxnLst/>
              <a:rect l="l" t="t" r="r" b="b"/>
              <a:pathLst>
                <a:path w="1487805" h="20319">
                  <a:moveTo>
                    <a:pt x="14874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0" y="19812"/>
                  </a:lnTo>
                  <a:lnTo>
                    <a:pt x="1487424" y="19812"/>
                  </a:lnTo>
                  <a:lnTo>
                    <a:pt x="1487424" y="15240"/>
                  </a:lnTo>
                  <a:lnTo>
                    <a:pt x="1487424" y="9144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0468" y="1687068"/>
              <a:ext cx="1487805" cy="15240"/>
            </a:xfrm>
            <a:custGeom>
              <a:avLst/>
              <a:gdLst/>
              <a:ahLst/>
              <a:cxnLst/>
              <a:rect l="l" t="t" r="r" b="b"/>
              <a:pathLst>
                <a:path w="1487805" h="15239">
                  <a:moveTo>
                    <a:pt x="1487424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487424" y="15240"/>
                  </a:lnTo>
                  <a:lnTo>
                    <a:pt x="1487424" y="10668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0468" y="1702308"/>
              <a:ext cx="1487805" cy="6350"/>
            </a:xfrm>
            <a:custGeom>
              <a:avLst/>
              <a:gdLst/>
              <a:ahLst/>
              <a:cxnLst/>
              <a:rect l="l" t="t" r="r" b="b"/>
              <a:pathLst>
                <a:path w="1487805" h="6350">
                  <a:moveTo>
                    <a:pt x="1487424" y="0"/>
                  </a:moveTo>
                  <a:lnTo>
                    <a:pt x="1487424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0468" y="1708404"/>
              <a:ext cx="1487805" cy="5080"/>
            </a:xfrm>
            <a:custGeom>
              <a:avLst/>
              <a:gdLst/>
              <a:ahLst/>
              <a:cxnLst/>
              <a:rect l="l" t="t" r="r" b="b"/>
              <a:pathLst>
                <a:path w="1487805" h="5080">
                  <a:moveTo>
                    <a:pt x="0" y="0"/>
                  </a:moveTo>
                  <a:lnTo>
                    <a:pt x="1487424" y="0"/>
                  </a:lnTo>
                  <a:lnTo>
                    <a:pt x="1487424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0468" y="1379220"/>
            <a:ext cx="1487805" cy="334010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80"/>
              </a:spcBef>
            </a:pPr>
            <a:r>
              <a:rPr sz="1850" spc="-10" dirty="0">
                <a:latin typeface="Calibri"/>
                <a:cs typeface="Calibri"/>
              </a:rPr>
              <a:t>expressão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72753" y="2432177"/>
            <a:ext cx="1207770" cy="396875"/>
            <a:chOff x="2372753" y="2432177"/>
            <a:chExt cx="1207770" cy="396875"/>
          </a:xfrm>
        </p:grpSpPr>
        <p:sp>
          <p:nvSpPr>
            <p:cNvPr id="35" name="object 35"/>
            <p:cNvSpPr/>
            <p:nvPr/>
          </p:nvSpPr>
          <p:spPr>
            <a:xfrm>
              <a:off x="2375928" y="2435352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1005840" y="390144"/>
                  </a:moveTo>
                  <a:lnTo>
                    <a:pt x="1005840" y="292608"/>
                  </a:lnTo>
                  <a:lnTo>
                    <a:pt x="0" y="292608"/>
                  </a:lnTo>
                  <a:lnTo>
                    <a:pt x="0" y="97536"/>
                  </a:lnTo>
                  <a:lnTo>
                    <a:pt x="1005840" y="97536"/>
                  </a:lnTo>
                  <a:lnTo>
                    <a:pt x="1005840" y="0"/>
                  </a:lnTo>
                  <a:lnTo>
                    <a:pt x="1200912" y="195072"/>
                  </a:lnTo>
                  <a:lnTo>
                    <a:pt x="1005840" y="39014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75928" y="2435352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0" y="97536"/>
                  </a:moveTo>
                  <a:lnTo>
                    <a:pt x="1005840" y="97536"/>
                  </a:lnTo>
                  <a:lnTo>
                    <a:pt x="1005840" y="0"/>
                  </a:lnTo>
                  <a:lnTo>
                    <a:pt x="1200912" y="195072"/>
                  </a:lnTo>
                  <a:lnTo>
                    <a:pt x="1005840" y="390144"/>
                  </a:lnTo>
                  <a:lnTo>
                    <a:pt x="1005840" y="292608"/>
                  </a:lnTo>
                  <a:lnTo>
                    <a:pt x="0" y="292608"/>
                  </a:lnTo>
                  <a:lnTo>
                    <a:pt x="0" y="97536"/>
                  </a:lnTo>
                  <a:close/>
                </a:path>
              </a:pathLst>
            </a:custGeom>
            <a:ln w="6096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19225" y="2517118"/>
            <a:ext cx="613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resultado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68864" y="1379220"/>
            <a:ext cx="1908175" cy="334010"/>
            <a:chOff x="3768864" y="1379220"/>
            <a:chExt cx="1908175" cy="334010"/>
          </a:xfrm>
        </p:grpSpPr>
        <p:sp>
          <p:nvSpPr>
            <p:cNvPr id="39" name="object 39"/>
            <p:cNvSpPr/>
            <p:nvPr/>
          </p:nvSpPr>
          <p:spPr>
            <a:xfrm>
              <a:off x="3768865" y="1379220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68864" y="1385316"/>
              <a:ext cx="1908175" cy="26034"/>
            </a:xfrm>
            <a:custGeom>
              <a:avLst/>
              <a:gdLst/>
              <a:ahLst/>
              <a:cxnLst/>
              <a:rect l="l" t="t" r="r" b="b"/>
              <a:pathLst>
                <a:path w="1908175" h="26034">
                  <a:moveTo>
                    <a:pt x="19080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908048" y="25908"/>
                  </a:lnTo>
                  <a:lnTo>
                    <a:pt x="1908048" y="10668"/>
                  </a:lnTo>
                  <a:lnTo>
                    <a:pt x="1908048" y="457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68865" y="1411224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0" y="0"/>
                  </a:moveTo>
                  <a:lnTo>
                    <a:pt x="1908047" y="0"/>
                  </a:lnTo>
                  <a:lnTo>
                    <a:pt x="1908047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68865" y="1426464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0" y="0"/>
                  </a:moveTo>
                  <a:lnTo>
                    <a:pt x="1908047" y="0"/>
                  </a:lnTo>
                  <a:lnTo>
                    <a:pt x="1908047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8865" y="1437132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0" y="0"/>
                  </a:moveTo>
                  <a:lnTo>
                    <a:pt x="1908047" y="0"/>
                  </a:lnTo>
                  <a:lnTo>
                    <a:pt x="1908047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68865" y="1447800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0" y="0"/>
                  </a:moveTo>
                  <a:lnTo>
                    <a:pt x="1908047" y="0"/>
                  </a:lnTo>
                  <a:lnTo>
                    <a:pt x="190804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68864" y="1452372"/>
              <a:ext cx="1908175" cy="17145"/>
            </a:xfrm>
            <a:custGeom>
              <a:avLst/>
              <a:gdLst/>
              <a:ahLst/>
              <a:cxnLst/>
              <a:rect l="l" t="t" r="r" b="b"/>
              <a:pathLst>
                <a:path w="1908175" h="17144">
                  <a:moveTo>
                    <a:pt x="190804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1908048" y="16764"/>
                  </a:lnTo>
                  <a:lnTo>
                    <a:pt x="1908048" y="6096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8865" y="1469136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0" y="0"/>
                  </a:moveTo>
                  <a:lnTo>
                    <a:pt x="1908047" y="0"/>
                  </a:lnTo>
                  <a:lnTo>
                    <a:pt x="190804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8864" y="1473708"/>
              <a:ext cx="1908175" cy="21590"/>
            </a:xfrm>
            <a:custGeom>
              <a:avLst/>
              <a:gdLst/>
              <a:ahLst/>
              <a:cxnLst/>
              <a:rect l="l" t="t" r="r" b="b"/>
              <a:pathLst>
                <a:path w="1908175" h="21590">
                  <a:moveTo>
                    <a:pt x="19080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1908048" y="21336"/>
                  </a:lnTo>
                  <a:lnTo>
                    <a:pt x="1908048" y="457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68865" y="1495044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0" y="0"/>
                  </a:moveTo>
                  <a:lnTo>
                    <a:pt x="1908047" y="0"/>
                  </a:lnTo>
                  <a:lnTo>
                    <a:pt x="1908047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68865" y="1510284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0" y="0"/>
                  </a:moveTo>
                  <a:lnTo>
                    <a:pt x="1908047" y="0"/>
                  </a:lnTo>
                  <a:lnTo>
                    <a:pt x="1908047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68865" y="1520952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0" y="0"/>
                  </a:moveTo>
                  <a:lnTo>
                    <a:pt x="1908047" y="0"/>
                  </a:lnTo>
                  <a:lnTo>
                    <a:pt x="1908047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68865" y="1531620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0" y="0"/>
                  </a:moveTo>
                  <a:lnTo>
                    <a:pt x="1908047" y="0"/>
                  </a:lnTo>
                  <a:lnTo>
                    <a:pt x="190804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68864" y="1536192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190804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6096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68865" y="1551432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8864" y="1557528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19080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457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68864" y="1572768"/>
              <a:ext cx="1908175" cy="10795"/>
            </a:xfrm>
            <a:custGeom>
              <a:avLst/>
              <a:gdLst/>
              <a:ahLst/>
              <a:cxnLst/>
              <a:rect l="l" t="t" r="r" b="b"/>
              <a:pathLst>
                <a:path w="1908175" h="10794">
                  <a:moveTo>
                    <a:pt x="19080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908048" y="10668"/>
                  </a:lnTo>
                  <a:lnTo>
                    <a:pt x="1908048" y="4572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68864" y="1583436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19080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10668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68865" y="1598676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68864" y="1604772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40">
                  <a:moveTo>
                    <a:pt x="19080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914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68865" y="1620012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0" y="0"/>
                  </a:moveTo>
                  <a:lnTo>
                    <a:pt x="1908047" y="0"/>
                  </a:lnTo>
                  <a:lnTo>
                    <a:pt x="1908047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68864" y="1624584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39">
                  <a:moveTo>
                    <a:pt x="19080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914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68865" y="1639824"/>
              <a:ext cx="1908175" cy="7620"/>
            </a:xfrm>
            <a:custGeom>
              <a:avLst/>
              <a:gdLst/>
              <a:ahLst/>
              <a:cxnLst/>
              <a:rect l="l" t="t" r="r" b="b"/>
              <a:pathLst>
                <a:path w="1908175" h="7619">
                  <a:moveTo>
                    <a:pt x="0" y="0"/>
                  </a:moveTo>
                  <a:lnTo>
                    <a:pt x="1908047" y="0"/>
                  </a:lnTo>
                  <a:lnTo>
                    <a:pt x="1908047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68864" y="1647444"/>
              <a:ext cx="1908175" cy="13970"/>
            </a:xfrm>
            <a:custGeom>
              <a:avLst/>
              <a:gdLst/>
              <a:ahLst/>
              <a:cxnLst/>
              <a:rect l="l" t="t" r="r" b="b"/>
              <a:pathLst>
                <a:path w="1908175" h="13969">
                  <a:moveTo>
                    <a:pt x="19080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908048" y="13716"/>
                  </a:lnTo>
                  <a:lnTo>
                    <a:pt x="1908048" y="914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68865" y="1661160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68864" y="1667256"/>
              <a:ext cx="1908175" cy="20320"/>
            </a:xfrm>
            <a:custGeom>
              <a:avLst/>
              <a:gdLst/>
              <a:ahLst/>
              <a:cxnLst/>
              <a:rect l="l" t="t" r="r" b="b"/>
              <a:pathLst>
                <a:path w="1908175" h="20319">
                  <a:moveTo>
                    <a:pt x="19080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0" y="19812"/>
                  </a:lnTo>
                  <a:lnTo>
                    <a:pt x="1908048" y="19812"/>
                  </a:lnTo>
                  <a:lnTo>
                    <a:pt x="1908048" y="15240"/>
                  </a:lnTo>
                  <a:lnTo>
                    <a:pt x="1908048" y="9144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68864" y="1687068"/>
              <a:ext cx="1908175" cy="15240"/>
            </a:xfrm>
            <a:custGeom>
              <a:avLst/>
              <a:gdLst/>
              <a:ahLst/>
              <a:cxnLst/>
              <a:rect l="l" t="t" r="r" b="b"/>
              <a:pathLst>
                <a:path w="1908175" h="15239">
                  <a:moveTo>
                    <a:pt x="19080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908048" y="15240"/>
                  </a:lnTo>
                  <a:lnTo>
                    <a:pt x="1908048" y="10668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68865" y="1702308"/>
              <a:ext cx="1908175" cy="6350"/>
            </a:xfrm>
            <a:custGeom>
              <a:avLst/>
              <a:gdLst/>
              <a:ahLst/>
              <a:cxnLst/>
              <a:rect l="l" t="t" r="r" b="b"/>
              <a:pathLst>
                <a:path w="1908175" h="6350">
                  <a:moveTo>
                    <a:pt x="0" y="0"/>
                  </a:moveTo>
                  <a:lnTo>
                    <a:pt x="1908047" y="0"/>
                  </a:lnTo>
                  <a:lnTo>
                    <a:pt x="1908047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68864" y="1708404"/>
              <a:ext cx="1908175" cy="5080"/>
            </a:xfrm>
            <a:custGeom>
              <a:avLst/>
              <a:gdLst/>
              <a:ahLst/>
              <a:cxnLst/>
              <a:rect l="l" t="t" r="r" b="b"/>
              <a:pathLst>
                <a:path w="1908175" h="5080">
                  <a:moveTo>
                    <a:pt x="1908047" y="4571"/>
                  </a:moveTo>
                  <a:lnTo>
                    <a:pt x="0" y="4571"/>
                  </a:lnTo>
                  <a:lnTo>
                    <a:pt x="0" y="0"/>
                  </a:lnTo>
                  <a:lnTo>
                    <a:pt x="1908047" y="0"/>
                  </a:lnTo>
                  <a:lnTo>
                    <a:pt x="1908047" y="4571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768864" y="1379220"/>
            <a:ext cx="1908175" cy="334010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80"/>
              </a:spcBef>
            </a:pPr>
            <a:r>
              <a:rPr sz="1850" dirty="0">
                <a:latin typeface="Calibri"/>
                <a:cs typeface="Calibri"/>
              </a:rPr>
              <a:t>valor</a:t>
            </a:r>
            <a:r>
              <a:rPr sz="1850" spc="-10" dirty="0">
                <a:latin typeface="Calibri"/>
                <a:cs typeface="Calibri"/>
              </a:rPr>
              <a:t> verdade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44895" y="2448575"/>
            <a:ext cx="6121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libri"/>
                <a:cs typeface="Calibri"/>
              </a:rPr>
              <a:t>5 &gt;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10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28707" y="2440913"/>
            <a:ext cx="51752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10" dirty="0">
                <a:latin typeface="Calibri"/>
                <a:cs typeface="Calibri"/>
              </a:rPr>
              <a:t>Falso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325509" y="1376045"/>
            <a:ext cx="1205865" cy="396875"/>
            <a:chOff x="2325509" y="1376045"/>
            <a:chExt cx="1205865" cy="396875"/>
          </a:xfrm>
        </p:grpSpPr>
        <p:sp>
          <p:nvSpPr>
            <p:cNvPr id="72" name="object 72"/>
            <p:cNvSpPr/>
            <p:nvPr/>
          </p:nvSpPr>
          <p:spPr>
            <a:xfrm>
              <a:off x="2328684" y="1379220"/>
              <a:ext cx="1199515" cy="390525"/>
            </a:xfrm>
            <a:custGeom>
              <a:avLst/>
              <a:gdLst/>
              <a:ahLst/>
              <a:cxnLst/>
              <a:rect l="l" t="t" r="r" b="b"/>
              <a:pathLst>
                <a:path w="1199514" h="390525">
                  <a:moveTo>
                    <a:pt x="1004316" y="390143"/>
                  </a:moveTo>
                  <a:lnTo>
                    <a:pt x="1004316" y="292608"/>
                  </a:lnTo>
                  <a:lnTo>
                    <a:pt x="0" y="292608"/>
                  </a:lnTo>
                  <a:lnTo>
                    <a:pt x="0" y="97535"/>
                  </a:lnTo>
                  <a:lnTo>
                    <a:pt x="1004316" y="97535"/>
                  </a:lnTo>
                  <a:lnTo>
                    <a:pt x="1004316" y="0"/>
                  </a:lnTo>
                  <a:lnTo>
                    <a:pt x="1199388" y="195071"/>
                  </a:lnTo>
                  <a:lnTo>
                    <a:pt x="1004316" y="390143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28684" y="1379220"/>
              <a:ext cx="1199515" cy="390525"/>
            </a:xfrm>
            <a:custGeom>
              <a:avLst/>
              <a:gdLst/>
              <a:ahLst/>
              <a:cxnLst/>
              <a:rect l="l" t="t" r="r" b="b"/>
              <a:pathLst>
                <a:path w="1199514" h="390525">
                  <a:moveTo>
                    <a:pt x="0" y="97535"/>
                  </a:moveTo>
                  <a:lnTo>
                    <a:pt x="1004316" y="97535"/>
                  </a:lnTo>
                  <a:lnTo>
                    <a:pt x="1004316" y="0"/>
                  </a:lnTo>
                  <a:lnTo>
                    <a:pt x="1199388" y="195071"/>
                  </a:lnTo>
                  <a:lnTo>
                    <a:pt x="1004316" y="390143"/>
                  </a:lnTo>
                  <a:lnTo>
                    <a:pt x="1004316" y="292608"/>
                  </a:lnTo>
                  <a:lnTo>
                    <a:pt x="0" y="292608"/>
                  </a:lnTo>
                  <a:lnTo>
                    <a:pt x="0" y="97535"/>
                  </a:lnTo>
                  <a:close/>
                </a:path>
              </a:pathLst>
            </a:custGeom>
            <a:ln w="6096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571972" y="1461036"/>
            <a:ext cx="613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resultado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-12700" y="3457430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352716"/>
            <a:ext cx="4095115" cy="112729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spc="-40" dirty="0">
                <a:latin typeface="Calibri"/>
                <a:cs typeface="Calibri"/>
              </a:rPr>
              <a:t>Sintaxe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opcional: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estrutura </a:t>
            </a:r>
            <a:r>
              <a:rPr sz="3000" spc="-40" dirty="0">
                <a:latin typeface="Calibri"/>
                <a:cs typeface="Calibri"/>
              </a:rPr>
              <a:t>switch-</a:t>
            </a:r>
            <a:r>
              <a:rPr sz="3000" spc="-20" dirty="0">
                <a:latin typeface="Calibri"/>
                <a:cs typeface="Calibri"/>
              </a:rPr>
              <a:t>case</a:t>
            </a:r>
            <a:endParaRPr sz="3000" dirty="0">
              <a:latin typeface="Calibri"/>
              <a:cs typeface="Calibri"/>
            </a:endParaRPr>
          </a:p>
          <a:p>
            <a:pPr marL="12700" marR="1038225">
              <a:lnSpc>
                <a:spcPct val="124200"/>
              </a:lnSpc>
              <a:spcBef>
                <a:spcPts val="95"/>
              </a:spcBef>
            </a:pPr>
            <a:r>
              <a:rPr lang="pt-BR" sz="1200" spc="-20" dirty="0" smtClean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lang="pt-BR" sz="1200" spc="-1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William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sarti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107" y="299696"/>
            <a:ext cx="2380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 Narrow"/>
                <a:cs typeface="Arial Narrow"/>
              </a:rPr>
              <a:t>Estrutura</a:t>
            </a:r>
            <a:r>
              <a:rPr sz="2200" b="1" spc="-60" dirty="0">
                <a:latin typeface="Arial Narrow"/>
                <a:cs typeface="Arial Narrow"/>
              </a:rPr>
              <a:t> </a:t>
            </a:r>
            <a:r>
              <a:rPr sz="2200" b="1" spc="-10" dirty="0">
                <a:latin typeface="Arial Narrow"/>
                <a:cs typeface="Arial Narrow"/>
              </a:rPr>
              <a:t>switch-</a:t>
            </a:r>
            <a:r>
              <a:rPr sz="2200" b="1" spc="-20" dirty="0">
                <a:latin typeface="Arial Narrow"/>
                <a:cs typeface="Arial Narrow"/>
              </a:rPr>
              <a:t>case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147" y="889538"/>
            <a:ext cx="5109210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Calibri"/>
                <a:cs typeface="Calibri"/>
              </a:rPr>
              <a:t>Quando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várias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opções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fluxo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serem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tratadas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no </a:t>
            </a:r>
            <a:r>
              <a:rPr sz="1400" dirty="0">
                <a:latin typeface="Calibri"/>
                <a:cs typeface="Calibri"/>
              </a:rPr>
              <a:t>valor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variável,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invés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várias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estruturas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if-else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encadeadas, </a:t>
            </a:r>
            <a:r>
              <a:rPr sz="1400" dirty="0">
                <a:latin typeface="Calibri"/>
                <a:cs typeface="Calibri"/>
              </a:rPr>
              <a:t>alguns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preferem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utilizar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estrutura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switch-</a:t>
            </a:r>
            <a:r>
              <a:rPr sz="1400" spc="-20" dirty="0">
                <a:latin typeface="Calibri"/>
                <a:cs typeface="Calibri"/>
              </a:rPr>
              <a:t>case.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2084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 Narrow"/>
                <a:cs typeface="Arial Narrow"/>
              </a:rPr>
              <a:t>Problema</a:t>
            </a:r>
            <a:r>
              <a:rPr b="1" spc="-15" dirty="0">
                <a:latin typeface="Arial Narrow"/>
                <a:cs typeface="Arial Narrow"/>
              </a:rPr>
              <a:t> </a:t>
            </a:r>
            <a:r>
              <a:rPr b="1" spc="-10" dirty="0">
                <a:latin typeface="Arial Narrow"/>
                <a:cs typeface="Arial Narrow"/>
              </a:rPr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744688"/>
            <a:ext cx="5187315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spc="-10" dirty="0">
                <a:latin typeface="Calibri"/>
                <a:cs typeface="Calibri"/>
              </a:rPr>
              <a:t>Fazer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ler um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inteiro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 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7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representando </a:t>
            </a:r>
            <a:r>
              <a:rPr sz="1400" spc="-25" dirty="0">
                <a:latin typeface="Calibri"/>
                <a:cs typeface="Calibri"/>
              </a:rPr>
              <a:t>um </a:t>
            </a:r>
            <a:r>
              <a:rPr sz="1400" dirty="0">
                <a:latin typeface="Calibri"/>
                <a:cs typeface="Calibri"/>
              </a:rPr>
              <a:t>dia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semana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(sendo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1=domingo,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2=segunda,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diante).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90"/>
              </a:lnSpc>
            </a:pPr>
            <a:r>
              <a:rPr sz="1400" spc="-10" dirty="0">
                <a:latin typeface="Calibri"/>
                <a:cs typeface="Calibri"/>
              </a:rPr>
              <a:t>Escrever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semana</a:t>
            </a:r>
            <a:r>
              <a:rPr sz="1400" spc="-10" dirty="0">
                <a:latin typeface="Calibri"/>
                <a:cs typeface="Calibri"/>
              </a:rPr>
              <a:t> correspondente,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conforme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exemplos.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1408" y="1472183"/>
          <a:ext cx="4992370" cy="492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37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Entrada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Saída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semana: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domingo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1408" y="2093976"/>
          <a:ext cx="4992370" cy="492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37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Entrada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Saída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semana: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quarta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1408" y="2720340"/>
          <a:ext cx="4992370" cy="492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496185"/>
              </a:tblGrid>
              <a:tr h="24637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Entrada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Saída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semana: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inválido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28" y="55880"/>
            <a:ext cx="9398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import</a:t>
            </a:r>
            <a:r>
              <a:rPr sz="500" b="1" spc="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10" dirty="0">
                <a:latin typeface="Consolas"/>
                <a:cs typeface="Consolas"/>
              </a:rPr>
              <a:t>java.util.Scanner;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428" y="215900"/>
            <a:ext cx="72136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500" b="1" spc="6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500" b="1" spc="6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Main</a:t>
            </a:r>
            <a:r>
              <a:rPr sz="500" b="1" spc="6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28" y="375920"/>
            <a:ext cx="148717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500" b="1" spc="7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500" b="1" spc="7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500" b="1" spc="7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main(String[]</a:t>
            </a:r>
            <a:r>
              <a:rPr sz="500" b="1" spc="70" dirty="0"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args</a:t>
            </a:r>
            <a:r>
              <a:rPr sz="500" b="1" dirty="0">
                <a:latin typeface="Consolas"/>
                <a:cs typeface="Consolas"/>
              </a:rPr>
              <a:t>)</a:t>
            </a:r>
            <a:r>
              <a:rPr sz="500" b="1" spc="7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84" y="535940"/>
            <a:ext cx="1351915" cy="266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 marR="5080">
              <a:lnSpc>
                <a:spcPct val="106000"/>
              </a:lnSpc>
              <a:spcBef>
                <a:spcPts val="90"/>
              </a:spcBef>
            </a:pPr>
            <a:r>
              <a:rPr sz="500" dirty="0">
                <a:latin typeface="Consolas"/>
                <a:cs typeface="Consolas"/>
              </a:rPr>
              <a:t>Scanner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sc</a:t>
            </a:r>
            <a:r>
              <a:rPr sz="500" spc="4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500" b="1" spc="4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10" dirty="0">
                <a:latin typeface="Consolas"/>
                <a:cs typeface="Consolas"/>
              </a:rPr>
              <a:t>Scanner(System.</a:t>
            </a:r>
            <a:r>
              <a:rPr sz="500" b="1" i="1" spc="-10" dirty="0">
                <a:solidFill>
                  <a:srgbClr val="0000BF"/>
                </a:solidFill>
                <a:latin typeface="Consolas"/>
                <a:cs typeface="Consolas"/>
              </a:rPr>
              <a:t>in</a:t>
            </a:r>
            <a:r>
              <a:rPr sz="500" b="1" i="1" spc="-10" dirty="0">
                <a:latin typeface="Consolas"/>
                <a:cs typeface="Consolas"/>
              </a:rPr>
              <a:t>);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500" b="1" spc="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spc="3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=</a:t>
            </a:r>
            <a:r>
              <a:rPr sz="500" b="1" spc="30" dirty="0">
                <a:latin typeface="Consolas"/>
                <a:cs typeface="Consolas"/>
              </a:rPr>
              <a:t> </a:t>
            </a:r>
            <a:r>
              <a:rPr sz="500" b="1" spc="-10" dirty="0">
                <a:solidFill>
                  <a:srgbClr val="693D3D"/>
                </a:solidFill>
                <a:latin typeface="Consolas"/>
                <a:cs typeface="Consolas"/>
              </a:rPr>
              <a:t>sc</a:t>
            </a:r>
            <a:r>
              <a:rPr sz="500" b="1" spc="-10" dirty="0">
                <a:latin typeface="Consolas"/>
                <a:cs typeface="Consolas"/>
              </a:rPr>
              <a:t>.nextInt();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Consolas"/>
                <a:cs typeface="Consolas"/>
              </a:rPr>
              <a:t>String</a:t>
            </a:r>
            <a:r>
              <a:rPr sz="500" spc="65" dirty="0">
                <a:latin typeface="Consolas"/>
                <a:cs typeface="Consolas"/>
              </a:rPr>
              <a:t> </a:t>
            </a:r>
            <a:r>
              <a:rPr sz="500" spc="-2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-2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484" y="855980"/>
            <a:ext cx="1013460" cy="194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500" b="1" spc="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(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spc="3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==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1)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35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"domingo"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(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spc="3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==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2)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"segunda"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(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spc="3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==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3)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35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"terca"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(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spc="3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==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4)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"quarta"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(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spc="3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==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5)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40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"quinta"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(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spc="3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==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6)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"sexta"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500" b="1" spc="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(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spc="3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==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7)</a:t>
            </a:r>
            <a:r>
              <a:rPr sz="500" b="1" spc="3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40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"sabado"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5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  <a:p>
            <a:pPr marL="15875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4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dirty="0">
                <a:solidFill>
                  <a:srgbClr val="2A00FF"/>
                </a:solidFill>
                <a:latin typeface="Consolas"/>
                <a:cs typeface="Consolas"/>
              </a:rPr>
              <a:t>"valor</a:t>
            </a:r>
            <a:r>
              <a:rPr sz="500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invalido"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484" y="2856992"/>
            <a:ext cx="1632585" cy="185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Consolas"/>
                <a:cs typeface="Consolas"/>
              </a:rPr>
              <a:t>System.</a:t>
            </a:r>
            <a:r>
              <a:rPr sz="500" b="1" i="1" dirty="0">
                <a:solidFill>
                  <a:srgbClr val="0000BF"/>
                </a:solidFill>
                <a:latin typeface="Consolas"/>
                <a:cs typeface="Consolas"/>
              </a:rPr>
              <a:t>out</a:t>
            </a:r>
            <a:r>
              <a:rPr sz="500" b="1" i="1" dirty="0">
                <a:latin typeface="Consolas"/>
                <a:cs typeface="Consolas"/>
              </a:rPr>
              <a:t>.println(</a:t>
            </a:r>
            <a:r>
              <a:rPr sz="500" b="1" i="1" dirty="0">
                <a:solidFill>
                  <a:srgbClr val="2A00FF"/>
                </a:solidFill>
                <a:latin typeface="Consolas"/>
                <a:cs typeface="Consolas"/>
              </a:rPr>
              <a:t>"Dia</a:t>
            </a:r>
            <a:r>
              <a:rPr sz="5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b="1" i="1" dirty="0">
                <a:solidFill>
                  <a:srgbClr val="2A00FF"/>
                </a:solidFill>
                <a:latin typeface="Consolas"/>
                <a:cs typeface="Consolas"/>
              </a:rPr>
              <a:t>da</a:t>
            </a:r>
            <a:r>
              <a:rPr sz="5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b="1" i="1" dirty="0">
                <a:solidFill>
                  <a:srgbClr val="2A00FF"/>
                </a:solidFill>
                <a:latin typeface="Consolas"/>
                <a:cs typeface="Consolas"/>
              </a:rPr>
              <a:t>semana:</a:t>
            </a:r>
            <a:r>
              <a:rPr sz="5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500" b="1" i="1" spc="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b="1" i="1" dirty="0">
                <a:latin typeface="Consolas"/>
                <a:cs typeface="Consolas"/>
              </a:rPr>
              <a:t>+</a:t>
            </a:r>
            <a:r>
              <a:rPr sz="500" b="1" i="1" spc="75" dirty="0">
                <a:latin typeface="Consolas"/>
                <a:cs typeface="Consolas"/>
              </a:rPr>
              <a:t> </a:t>
            </a:r>
            <a:r>
              <a:rPr sz="500" b="1" i="1" spc="-2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b="1" i="1" spc="-20" dirty="0">
                <a:latin typeface="Consolas"/>
                <a:cs typeface="Consolas"/>
              </a:rPr>
              <a:t>);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spc="-10" dirty="0">
                <a:solidFill>
                  <a:srgbClr val="693D3D"/>
                </a:solidFill>
                <a:latin typeface="Consolas"/>
                <a:cs typeface="Consolas"/>
              </a:rPr>
              <a:t>sc</a:t>
            </a:r>
            <a:r>
              <a:rPr sz="500" spc="-10" dirty="0">
                <a:latin typeface="Consolas"/>
                <a:cs typeface="Consolas"/>
              </a:rPr>
              <a:t>.close();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028" y="3017012"/>
            <a:ext cx="628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428" y="3096260"/>
            <a:ext cx="628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9068" y="19304"/>
            <a:ext cx="9398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import</a:t>
            </a:r>
            <a:r>
              <a:rPr sz="500" b="1" spc="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10" dirty="0">
                <a:latin typeface="Consolas"/>
                <a:cs typeface="Consolas"/>
              </a:rPr>
              <a:t>java.util.Scanner;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9068" y="179324"/>
            <a:ext cx="72136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500" b="1" spc="6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500" b="1" spc="6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Main</a:t>
            </a:r>
            <a:r>
              <a:rPr sz="500" b="1" spc="6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668" y="339343"/>
            <a:ext cx="148717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500" b="1" spc="7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500" b="1" spc="7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500" b="1" spc="7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main(String[]</a:t>
            </a:r>
            <a:r>
              <a:rPr sz="500" b="1" spc="70" dirty="0"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args</a:t>
            </a:r>
            <a:r>
              <a:rPr sz="500" b="1" dirty="0">
                <a:latin typeface="Consolas"/>
                <a:cs typeface="Consolas"/>
              </a:rPr>
              <a:t>)</a:t>
            </a:r>
            <a:r>
              <a:rPr sz="500" b="1" spc="7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6268" y="499364"/>
            <a:ext cx="1343025" cy="266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90"/>
              </a:spcBef>
            </a:pPr>
            <a:r>
              <a:rPr sz="500" dirty="0">
                <a:latin typeface="Consolas"/>
                <a:cs typeface="Consolas"/>
              </a:rPr>
              <a:t>Scanner</a:t>
            </a:r>
            <a:r>
              <a:rPr sz="500" spc="40" dirty="0">
                <a:latin typeface="Consolas"/>
                <a:cs typeface="Consolas"/>
              </a:rPr>
              <a:t> </a:t>
            </a: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sc</a:t>
            </a:r>
            <a:r>
              <a:rPr sz="500" spc="4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500" b="1" spc="4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10" dirty="0">
                <a:latin typeface="Consolas"/>
                <a:cs typeface="Consolas"/>
              </a:rPr>
              <a:t>Scanner(System.</a:t>
            </a:r>
            <a:r>
              <a:rPr sz="500" b="1" i="1" spc="-10" dirty="0">
                <a:solidFill>
                  <a:srgbClr val="0000BF"/>
                </a:solidFill>
                <a:latin typeface="Consolas"/>
                <a:cs typeface="Consolas"/>
              </a:rPr>
              <a:t>in</a:t>
            </a:r>
            <a:r>
              <a:rPr sz="500" b="1" i="1" spc="-10" dirty="0">
                <a:latin typeface="Consolas"/>
                <a:cs typeface="Consolas"/>
              </a:rPr>
              <a:t>);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500" b="1" spc="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spc="3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=</a:t>
            </a:r>
            <a:r>
              <a:rPr sz="500" b="1" spc="30" dirty="0">
                <a:latin typeface="Consolas"/>
                <a:cs typeface="Consolas"/>
              </a:rPr>
              <a:t> </a:t>
            </a:r>
            <a:r>
              <a:rPr sz="500" b="1" spc="-10" dirty="0">
                <a:solidFill>
                  <a:srgbClr val="693D3D"/>
                </a:solidFill>
                <a:latin typeface="Consolas"/>
                <a:cs typeface="Consolas"/>
              </a:rPr>
              <a:t>sc</a:t>
            </a:r>
            <a:r>
              <a:rPr sz="500" b="1" spc="-10" dirty="0">
                <a:latin typeface="Consolas"/>
                <a:cs typeface="Consolas"/>
              </a:rPr>
              <a:t>.nextInt();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latin typeface="Consolas"/>
                <a:cs typeface="Consolas"/>
              </a:rPr>
              <a:t>String</a:t>
            </a:r>
            <a:r>
              <a:rPr sz="500" spc="65" dirty="0">
                <a:latin typeface="Consolas"/>
                <a:cs typeface="Consolas"/>
              </a:rPr>
              <a:t> </a:t>
            </a:r>
            <a:r>
              <a:rPr sz="500" spc="-2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-2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6268" y="819404"/>
            <a:ext cx="1096010" cy="2106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35635">
              <a:lnSpc>
                <a:spcPct val="106000"/>
              </a:lnSpc>
              <a:spcBef>
                <a:spcPts val="90"/>
              </a:spcBef>
            </a:pP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switch</a:t>
            </a:r>
            <a:r>
              <a:rPr sz="500" b="1" spc="5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dirty="0">
                <a:latin typeface="Consolas"/>
                <a:cs typeface="Consolas"/>
              </a:rPr>
              <a:t>(</a:t>
            </a:r>
            <a:r>
              <a:rPr sz="500" b="1" dirty="0">
                <a:solidFill>
                  <a:srgbClr val="693D3D"/>
                </a:solidFill>
                <a:latin typeface="Consolas"/>
                <a:cs typeface="Consolas"/>
              </a:rPr>
              <a:t>x</a:t>
            </a:r>
            <a:r>
              <a:rPr sz="500" b="1" dirty="0">
                <a:latin typeface="Consolas"/>
                <a:cs typeface="Consolas"/>
              </a:rPr>
              <a:t>)</a:t>
            </a:r>
            <a:r>
              <a:rPr sz="500" b="1" spc="55" dirty="0">
                <a:latin typeface="Consolas"/>
                <a:cs typeface="Consolas"/>
              </a:rPr>
              <a:t> </a:t>
            </a:r>
            <a:r>
              <a:rPr sz="500" b="1" spc="-50" dirty="0">
                <a:latin typeface="Consolas"/>
                <a:cs typeface="Consolas"/>
              </a:rPr>
              <a:t>{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case</a:t>
            </a:r>
            <a:r>
              <a:rPr sz="5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25" dirty="0">
                <a:latin typeface="Consolas"/>
                <a:cs typeface="Consolas"/>
              </a:rPr>
              <a:t>1:</a:t>
            </a:r>
            <a:endParaRPr sz="5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"domingo"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 marR="626745" indent="228600">
              <a:lnSpc>
                <a:spcPct val="104000"/>
              </a:lnSpc>
              <a:spcBef>
                <a:spcPts val="10"/>
              </a:spcBef>
            </a:pPr>
            <a:r>
              <a:rPr sz="500" b="1" spc="-10" dirty="0">
                <a:solidFill>
                  <a:srgbClr val="7E0054"/>
                </a:solidFill>
                <a:latin typeface="Consolas"/>
                <a:cs typeface="Consolas"/>
              </a:rPr>
              <a:t>break</a:t>
            </a:r>
            <a:r>
              <a:rPr sz="500" b="1" spc="-10" dirty="0">
                <a:latin typeface="Consolas"/>
                <a:cs typeface="Consolas"/>
              </a:rPr>
              <a:t>;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case</a:t>
            </a:r>
            <a:r>
              <a:rPr sz="5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25" dirty="0">
                <a:latin typeface="Consolas"/>
                <a:cs typeface="Consolas"/>
              </a:rPr>
              <a:t>2:</a:t>
            </a:r>
            <a:endParaRPr sz="5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40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"segunda"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 marR="626745" indent="228600">
              <a:lnSpc>
                <a:spcPts val="640"/>
              </a:lnSpc>
              <a:spcBef>
                <a:spcPts val="10"/>
              </a:spcBef>
            </a:pPr>
            <a:r>
              <a:rPr sz="500" b="1" spc="-10" dirty="0">
                <a:solidFill>
                  <a:srgbClr val="7E0054"/>
                </a:solidFill>
                <a:latin typeface="Consolas"/>
                <a:cs typeface="Consolas"/>
              </a:rPr>
              <a:t>break</a:t>
            </a:r>
            <a:r>
              <a:rPr sz="500" b="1" spc="-10" dirty="0">
                <a:latin typeface="Consolas"/>
                <a:cs typeface="Consolas"/>
              </a:rPr>
              <a:t>;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case</a:t>
            </a:r>
            <a:r>
              <a:rPr sz="5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25" dirty="0">
                <a:latin typeface="Consolas"/>
                <a:cs typeface="Consolas"/>
              </a:rPr>
              <a:t>3:</a:t>
            </a:r>
            <a:endParaRPr sz="500">
              <a:latin typeface="Consolas"/>
              <a:cs typeface="Consolas"/>
            </a:endParaRPr>
          </a:p>
          <a:p>
            <a:pPr marL="241300">
              <a:lnSpc>
                <a:spcPts val="590"/>
              </a:lnSpc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"terca"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 marR="626745" indent="228600">
              <a:lnSpc>
                <a:spcPct val="104000"/>
              </a:lnSpc>
              <a:spcBef>
                <a:spcPts val="10"/>
              </a:spcBef>
            </a:pPr>
            <a:r>
              <a:rPr sz="500" b="1" spc="-10" dirty="0">
                <a:solidFill>
                  <a:srgbClr val="7E0054"/>
                </a:solidFill>
                <a:latin typeface="Consolas"/>
                <a:cs typeface="Consolas"/>
              </a:rPr>
              <a:t>break</a:t>
            </a:r>
            <a:r>
              <a:rPr sz="500" b="1" spc="-10" dirty="0">
                <a:latin typeface="Consolas"/>
                <a:cs typeface="Consolas"/>
              </a:rPr>
              <a:t>;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case</a:t>
            </a:r>
            <a:r>
              <a:rPr sz="5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25" dirty="0">
                <a:latin typeface="Consolas"/>
                <a:cs typeface="Consolas"/>
              </a:rPr>
              <a:t>4:</a:t>
            </a:r>
            <a:endParaRPr sz="5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40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"quarta"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 marR="626745" indent="228600">
              <a:lnSpc>
                <a:spcPts val="640"/>
              </a:lnSpc>
              <a:spcBef>
                <a:spcPts val="10"/>
              </a:spcBef>
            </a:pPr>
            <a:r>
              <a:rPr sz="500" b="1" spc="-10" dirty="0">
                <a:solidFill>
                  <a:srgbClr val="7E0054"/>
                </a:solidFill>
                <a:latin typeface="Consolas"/>
                <a:cs typeface="Consolas"/>
              </a:rPr>
              <a:t>break</a:t>
            </a:r>
            <a:r>
              <a:rPr sz="500" b="1" spc="-10" dirty="0">
                <a:latin typeface="Consolas"/>
                <a:cs typeface="Consolas"/>
              </a:rPr>
              <a:t>;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case</a:t>
            </a:r>
            <a:r>
              <a:rPr sz="5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25" dirty="0">
                <a:latin typeface="Consolas"/>
                <a:cs typeface="Consolas"/>
              </a:rPr>
              <a:t>5:</a:t>
            </a:r>
            <a:endParaRPr sz="500">
              <a:latin typeface="Consolas"/>
              <a:cs typeface="Consolas"/>
            </a:endParaRPr>
          </a:p>
          <a:p>
            <a:pPr marL="241300">
              <a:lnSpc>
                <a:spcPts val="590"/>
              </a:lnSpc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"quinta"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 marR="626745" indent="228600">
              <a:lnSpc>
                <a:spcPct val="104000"/>
              </a:lnSpc>
              <a:spcBef>
                <a:spcPts val="10"/>
              </a:spcBef>
            </a:pPr>
            <a:r>
              <a:rPr sz="500" b="1" spc="-10" dirty="0">
                <a:solidFill>
                  <a:srgbClr val="7E0054"/>
                </a:solidFill>
                <a:latin typeface="Consolas"/>
                <a:cs typeface="Consolas"/>
              </a:rPr>
              <a:t>break</a:t>
            </a:r>
            <a:r>
              <a:rPr sz="500" b="1" spc="-10" dirty="0">
                <a:latin typeface="Consolas"/>
                <a:cs typeface="Consolas"/>
              </a:rPr>
              <a:t>;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case</a:t>
            </a:r>
            <a:r>
              <a:rPr sz="5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25" dirty="0">
                <a:latin typeface="Consolas"/>
                <a:cs typeface="Consolas"/>
              </a:rPr>
              <a:t>6:</a:t>
            </a:r>
            <a:endParaRPr sz="5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40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"sexta"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 marR="626745" indent="228600">
              <a:lnSpc>
                <a:spcPts val="640"/>
              </a:lnSpc>
              <a:spcBef>
                <a:spcPts val="10"/>
              </a:spcBef>
            </a:pPr>
            <a:r>
              <a:rPr sz="500" b="1" spc="-10" dirty="0">
                <a:solidFill>
                  <a:srgbClr val="7E0054"/>
                </a:solidFill>
                <a:latin typeface="Consolas"/>
                <a:cs typeface="Consolas"/>
              </a:rPr>
              <a:t>break</a:t>
            </a:r>
            <a:r>
              <a:rPr sz="500" b="1" spc="-10" dirty="0">
                <a:latin typeface="Consolas"/>
                <a:cs typeface="Consolas"/>
              </a:rPr>
              <a:t>; </a:t>
            </a:r>
            <a:r>
              <a:rPr sz="500" b="1" dirty="0">
                <a:solidFill>
                  <a:srgbClr val="7E0054"/>
                </a:solidFill>
                <a:latin typeface="Consolas"/>
                <a:cs typeface="Consolas"/>
              </a:rPr>
              <a:t>case</a:t>
            </a:r>
            <a:r>
              <a:rPr sz="5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500" b="1" spc="-25" dirty="0">
                <a:latin typeface="Consolas"/>
                <a:cs typeface="Consolas"/>
              </a:rPr>
              <a:t>7:</a:t>
            </a:r>
            <a:endParaRPr sz="500">
              <a:latin typeface="Consolas"/>
              <a:cs typeface="Consolas"/>
            </a:endParaRPr>
          </a:p>
          <a:p>
            <a:pPr marL="241300">
              <a:lnSpc>
                <a:spcPts val="590"/>
              </a:lnSpc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20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35" dirty="0"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"sabado"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 marR="626745" indent="228600">
              <a:lnSpc>
                <a:spcPct val="104000"/>
              </a:lnSpc>
              <a:spcBef>
                <a:spcPts val="10"/>
              </a:spcBef>
            </a:pPr>
            <a:r>
              <a:rPr sz="500" b="1" spc="-10" dirty="0">
                <a:solidFill>
                  <a:srgbClr val="7E0054"/>
                </a:solidFill>
                <a:latin typeface="Consolas"/>
                <a:cs typeface="Consolas"/>
              </a:rPr>
              <a:t>break</a:t>
            </a:r>
            <a:r>
              <a:rPr sz="500" b="1" spc="-10" dirty="0">
                <a:latin typeface="Consolas"/>
                <a:cs typeface="Consolas"/>
              </a:rPr>
              <a:t>; </a:t>
            </a:r>
            <a:r>
              <a:rPr sz="5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500" b="1" spc="-10" dirty="0">
                <a:latin typeface="Consolas"/>
                <a:cs typeface="Consolas"/>
              </a:rPr>
              <a:t>:</a:t>
            </a:r>
            <a:endParaRPr sz="5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40"/>
              </a:spcBef>
            </a:pPr>
            <a:r>
              <a:rPr sz="50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spc="45" dirty="0">
                <a:solidFill>
                  <a:srgbClr val="693D3D"/>
                </a:solidFill>
                <a:latin typeface="Consolas"/>
                <a:cs typeface="Consolas"/>
              </a:rPr>
              <a:t> </a:t>
            </a:r>
            <a:r>
              <a:rPr sz="500" dirty="0">
                <a:latin typeface="Consolas"/>
                <a:cs typeface="Consolas"/>
              </a:rPr>
              <a:t>=</a:t>
            </a:r>
            <a:r>
              <a:rPr sz="500" spc="45" dirty="0">
                <a:latin typeface="Consolas"/>
                <a:cs typeface="Consolas"/>
              </a:rPr>
              <a:t> </a:t>
            </a:r>
            <a:r>
              <a:rPr sz="500" dirty="0">
                <a:solidFill>
                  <a:srgbClr val="2A00FF"/>
                </a:solidFill>
                <a:latin typeface="Consolas"/>
                <a:cs typeface="Consolas"/>
              </a:rPr>
              <a:t>"valor</a:t>
            </a:r>
            <a:r>
              <a:rPr sz="500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spc="-10" dirty="0">
                <a:solidFill>
                  <a:srgbClr val="2A00FF"/>
                </a:solidFill>
                <a:latin typeface="Consolas"/>
                <a:cs typeface="Consolas"/>
              </a:rPr>
              <a:t>invalido"</a:t>
            </a:r>
            <a:r>
              <a:rPr sz="500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500" b="1" spc="-10" dirty="0">
                <a:solidFill>
                  <a:srgbClr val="7E0054"/>
                </a:solidFill>
                <a:latin typeface="Consolas"/>
                <a:cs typeface="Consolas"/>
              </a:rPr>
              <a:t>break</a:t>
            </a:r>
            <a:r>
              <a:rPr sz="500" b="1" spc="-10" dirty="0">
                <a:latin typeface="Consolas"/>
                <a:cs typeface="Consolas"/>
              </a:rPr>
              <a:t>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6268" y="2980436"/>
            <a:ext cx="1632585" cy="185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Consolas"/>
                <a:cs typeface="Consolas"/>
              </a:rPr>
              <a:t>System.</a:t>
            </a:r>
            <a:r>
              <a:rPr sz="500" b="1" i="1" dirty="0">
                <a:solidFill>
                  <a:srgbClr val="0000BF"/>
                </a:solidFill>
                <a:latin typeface="Consolas"/>
                <a:cs typeface="Consolas"/>
              </a:rPr>
              <a:t>out</a:t>
            </a:r>
            <a:r>
              <a:rPr sz="500" b="1" i="1" dirty="0">
                <a:latin typeface="Consolas"/>
                <a:cs typeface="Consolas"/>
              </a:rPr>
              <a:t>.println(</a:t>
            </a:r>
            <a:r>
              <a:rPr sz="500" b="1" i="1" dirty="0">
                <a:solidFill>
                  <a:srgbClr val="2A00FF"/>
                </a:solidFill>
                <a:latin typeface="Consolas"/>
                <a:cs typeface="Consolas"/>
              </a:rPr>
              <a:t>"Dia</a:t>
            </a:r>
            <a:r>
              <a:rPr sz="5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b="1" i="1" dirty="0">
                <a:solidFill>
                  <a:srgbClr val="2A00FF"/>
                </a:solidFill>
                <a:latin typeface="Consolas"/>
                <a:cs typeface="Consolas"/>
              </a:rPr>
              <a:t>da</a:t>
            </a:r>
            <a:r>
              <a:rPr sz="500" b="1" i="1" spc="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b="1" i="1" dirty="0">
                <a:solidFill>
                  <a:srgbClr val="2A00FF"/>
                </a:solidFill>
                <a:latin typeface="Consolas"/>
                <a:cs typeface="Consolas"/>
              </a:rPr>
              <a:t>semana:</a:t>
            </a:r>
            <a:r>
              <a:rPr sz="5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500" b="1" i="1" spc="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500" b="1" i="1" dirty="0">
                <a:latin typeface="Consolas"/>
                <a:cs typeface="Consolas"/>
              </a:rPr>
              <a:t>+</a:t>
            </a:r>
            <a:r>
              <a:rPr sz="500" b="1" i="1" spc="80" dirty="0">
                <a:latin typeface="Consolas"/>
                <a:cs typeface="Consolas"/>
              </a:rPr>
              <a:t> </a:t>
            </a:r>
            <a:r>
              <a:rPr sz="500" b="1" i="1" spc="-20" dirty="0">
                <a:solidFill>
                  <a:srgbClr val="693D3D"/>
                </a:solidFill>
                <a:latin typeface="Consolas"/>
                <a:cs typeface="Consolas"/>
              </a:rPr>
              <a:t>dia</a:t>
            </a:r>
            <a:r>
              <a:rPr sz="500" b="1" i="1" spc="-20" dirty="0">
                <a:latin typeface="Consolas"/>
                <a:cs typeface="Consolas"/>
              </a:rPr>
              <a:t>);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spc="-10" dirty="0">
                <a:solidFill>
                  <a:srgbClr val="693D3D"/>
                </a:solidFill>
                <a:latin typeface="Consolas"/>
                <a:cs typeface="Consolas"/>
              </a:rPr>
              <a:t>sc</a:t>
            </a:r>
            <a:r>
              <a:rPr sz="500" spc="-10" dirty="0">
                <a:latin typeface="Consolas"/>
                <a:cs typeface="Consolas"/>
              </a:rPr>
              <a:t>.close();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7668" y="3140456"/>
            <a:ext cx="628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9068" y="3219704"/>
            <a:ext cx="628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15" dirty="0">
                <a:latin typeface="Consolas"/>
                <a:cs typeface="Consolas"/>
              </a:rPr>
              <a:t>}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34" y="160971"/>
            <a:ext cx="25311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Sintaxe</a:t>
            </a:r>
            <a:r>
              <a:rPr spc="-25" dirty="0"/>
              <a:t> </a:t>
            </a:r>
            <a:r>
              <a:rPr dirty="0"/>
              <a:t>do</a:t>
            </a:r>
            <a:r>
              <a:rPr spc="-55" dirty="0"/>
              <a:t> </a:t>
            </a:r>
            <a:r>
              <a:rPr spc="-35" dirty="0"/>
              <a:t>switch-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709664"/>
            <a:ext cx="2466975" cy="294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165" marR="5080" algn="just">
              <a:lnSpc>
                <a:spcPct val="100899"/>
              </a:lnSpc>
              <a:spcBef>
                <a:spcPts val="105"/>
              </a:spcBef>
            </a:pP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switch</a:t>
            </a:r>
            <a:r>
              <a:rPr sz="1050" spc="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(</a:t>
            </a:r>
            <a:r>
              <a:rPr sz="1050" spc="3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FF0000"/>
                </a:solidFill>
                <a:latin typeface="Consolas"/>
                <a:cs typeface="Consolas"/>
              </a:rPr>
              <a:t>expressão</a:t>
            </a:r>
            <a:r>
              <a:rPr sz="1050" b="1" spc="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)</a:t>
            </a:r>
            <a:r>
              <a:rPr sz="1050" spc="30" dirty="0">
                <a:latin typeface="Consolas"/>
                <a:cs typeface="Consolas"/>
              </a:rPr>
              <a:t> </a:t>
            </a:r>
            <a:r>
              <a:rPr sz="1050" spc="-60" dirty="0">
                <a:latin typeface="Consolas"/>
                <a:cs typeface="Consolas"/>
              </a:rPr>
              <a:t>{ </a:t>
            </a: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050" spc="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nsolas"/>
                <a:cs typeface="Consolas"/>
              </a:rPr>
              <a:t>valor1</a:t>
            </a:r>
            <a:r>
              <a:rPr sz="1050" spc="-1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1111250" marR="750570" algn="just">
              <a:lnSpc>
                <a:spcPct val="1014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0000"/>
                </a:solidFill>
                <a:latin typeface="Consolas"/>
                <a:cs typeface="Consolas"/>
              </a:rPr>
              <a:t>comando1 comando2 </a:t>
            </a:r>
            <a:r>
              <a:rPr sz="1050" spc="-10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050" spc="-10" dirty="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812165" algn="just">
              <a:lnSpc>
                <a:spcPct val="100000"/>
              </a:lnSpc>
              <a:spcBef>
                <a:spcPts val="25"/>
              </a:spcBef>
            </a:pPr>
            <a:r>
              <a:rPr sz="1050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050" spc="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nsolas"/>
                <a:cs typeface="Consolas"/>
              </a:rPr>
              <a:t>valor2</a:t>
            </a:r>
            <a:r>
              <a:rPr sz="1050" spc="-1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1111250" marR="750570" algn="just">
              <a:lnSpc>
                <a:spcPct val="1014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0000"/>
                </a:solidFill>
                <a:latin typeface="Consolas"/>
                <a:cs typeface="Consolas"/>
              </a:rPr>
              <a:t>comando3 comando4 </a:t>
            </a:r>
            <a:r>
              <a:rPr sz="1050" spc="-10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050" spc="-10" dirty="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onsolas"/>
              <a:cs typeface="Consolas"/>
            </a:endParaRPr>
          </a:p>
          <a:p>
            <a:pPr marL="812165">
              <a:lnSpc>
                <a:spcPct val="100000"/>
              </a:lnSpc>
            </a:pPr>
            <a:r>
              <a:rPr sz="1050" spc="-10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050" spc="-10" dirty="0"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1111250" marR="750570" algn="just">
              <a:lnSpc>
                <a:spcPct val="1014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0000"/>
                </a:solidFill>
                <a:latin typeface="Consolas"/>
                <a:cs typeface="Consolas"/>
              </a:rPr>
              <a:t>comando5 comando6 </a:t>
            </a:r>
            <a:r>
              <a:rPr sz="1050" spc="-10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050" spc="-10" dirty="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812165">
              <a:lnSpc>
                <a:spcPct val="100000"/>
              </a:lnSpc>
              <a:spcBef>
                <a:spcPts val="25"/>
              </a:spcBef>
            </a:pPr>
            <a:r>
              <a:rPr sz="1050" spc="5" dirty="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622996"/>
            <a:ext cx="4685665" cy="858633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spc="-25" dirty="0">
                <a:latin typeface="Calibri"/>
                <a:cs typeface="Calibri"/>
              </a:rPr>
              <a:t>Expressão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condicional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ternária</a:t>
            </a:r>
            <a:endParaRPr sz="3000" dirty="0">
              <a:latin typeface="Calibri"/>
              <a:cs typeface="Calibri"/>
            </a:endParaRPr>
          </a:p>
          <a:p>
            <a:pPr marL="12700" marR="1038225">
              <a:lnSpc>
                <a:spcPct val="124200"/>
              </a:lnSpc>
              <a:spcBef>
                <a:spcPts val="95"/>
              </a:spcBef>
            </a:pPr>
            <a:r>
              <a:rPr lang="pt-BR" sz="1200" spc="-20" dirty="0" smtClean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lang="pt-BR" sz="1200" spc="-1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William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sarti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3442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Expressão</a:t>
            </a:r>
            <a:r>
              <a:rPr spc="-80" dirty="0"/>
              <a:t> </a:t>
            </a:r>
            <a:r>
              <a:rPr spc="-10" dirty="0"/>
              <a:t>condicional</a:t>
            </a:r>
            <a:r>
              <a:rPr spc="-60" dirty="0"/>
              <a:t> </a:t>
            </a:r>
            <a:r>
              <a:rPr spc="-10" dirty="0"/>
              <a:t>ternária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732" y="846864"/>
            <a:ext cx="4793615" cy="89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alibri"/>
                <a:cs typeface="Calibri"/>
              </a:rPr>
              <a:t>Estrutura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opcional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ao</a:t>
            </a:r>
            <a:r>
              <a:rPr sz="1100" spc="-10" dirty="0">
                <a:latin typeface="Calibri"/>
                <a:cs typeface="Calibri"/>
              </a:rPr>
              <a:t> if-</a:t>
            </a:r>
            <a:r>
              <a:rPr sz="1100" dirty="0">
                <a:latin typeface="Calibri"/>
                <a:cs typeface="Calibri"/>
              </a:rPr>
              <a:t>else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quando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deseja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decidir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VALOR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uma </a:t>
            </a:r>
            <a:r>
              <a:rPr sz="1100" spc="-10" dirty="0">
                <a:latin typeface="Calibri"/>
                <a:cs typeface="Calibri"/>
              </a:rPr>
              <a:t>condição.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</a:pPr>
            <a:r>
              <a:rPr sz="1100" b="1" spc="-10" dirty="0">
                <a:latin typeface="Calibri"/>
                <a:cs typeface="Calibri"/>
              </a:rPr>
              <a:t>Sintaxe: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900" dirty="0">
                <a:latin typeface="Consolas"/>
                <a:cs typeface="Consolas"/>
              </a:rPr>
              <a:t>(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70BF"/>
                </a:solidFill>
                <a:latin typeface="Consolas"/>
                <a:cs typeface="Consolas"/>
              </a:rPr>
              <a:t>condição</a:t>
            </a:r>
            <a:r>
              <a:rPr sz="9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)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?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70BF"/>
                </a:solidFill>
                <a:latin typeface="Consolas"/>
                <a:cs typeface="Consolas"/>
              </a:rPr>
              <a:t>valor_se_verdadeiro</a:t>
            </a:r>
            <a:r>
              <a:rPr sz="9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: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0070BF"/>
                </a:solidFill>
                <a:latin typeface="Consolas"/>
                <a:cs typeface="Consolas"/>
              </a:rPr>
              <a:t>valor_se_falso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732" y="2125461"/>
            <a:ext cx="1216660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Calibri"/>
                <a:cs typeface="Calibri"/>
              </a:rPr>
              <a:t>Exemplos: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00" dirty="0">
                <a:latin typeface="Consolas"/>
                <a:cs typeface="Consolas"/>
              </a:rPr>
              <a:t>(</a:t>
            </a:r>
            <a:r>
              <a:rPr sz="900" spc="-10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70BF"/>
                </a:solidFill>
                <a:latin typeface="Consolas"/>
                <a:cs typeface="Consolas"/>
              </a:rPr>
              <a:t>2</a:t>
            </a:r>
            <a:r>
              <a:rPr sz="9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70BF"/>
                </a:solidFill>
                <a:latin typeface="Consolas"/>
                <a:cs typeface="Consolas"/>
              </a:rPr>
              <a:t>&gt; 4</a:t>
            </a:r>
            <a:r>
              <a:rPr sz="9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)</a:t>
            </a:r>
            <a:r>
              <a:rPr sz="900" spc="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?</a:t>
            </a:r>
            <a:r>
              <a:rPr sz="900" spc="-10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70BF"/>
                </a:solidFill>
                <a:latin typeface="Consolas"/>
                <a:cs typeface="Consolas"/>
              </a:rPr>
              <a:t>50</a:t>
            </a:r>
            <a:r>
              <a:rPr sz="9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:</a:t>
            </a:r>
            <a:r>
              <a:rPr sz="900" spc="5" dirty="0">
                <a:latin typeface="Consolas"/>
                <a:cs typeface="Consolas"/>
              </a:rPr>
              <a:t> </a:t>
            </a:r>
            <a:r>
              <a:rPr sz="900" spc="-25" dirty="0">
                <a:solidFill>
                  <a:srgbClr val="0070BF"/>
                </a:solidFill>
                <a:latin typeface="Consolas"/>
                <a:cs typeface="Consolas"/>
              </a:rPr>
              <a:t>80</a:t>
            </a:r>
            <a:endParaRPr sz="9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905" y="2404745"/>
            <a:ext cx="913130" cy="128270"/>
            <a:chOff x="1683905" y="2404745"/>
            <a:chExt cx="913130" cy="128270"/>
          </a:xfrm>
        </p:grpSpPr>
        <p:sp>
          <p:nvSpPr>
            <p:cNvPr id="6" name="object 6"/>
            <p:cNvSpPr/>
            <p:nvPr/>
          </p:nvSpPr>
          <p:spPr>
            <a:xfrm>
              <a:off x="1687080" y="2407920"/>
              <a:ext cx="906780" cy="121920"/>
            </a:xfrm>
            <a:custGeom>
              <a:avLst/>
              <a:gdLst/>
              <a:ahLst/>
              <a:cxnLst/>
              <a:rect l="l" t="t" r="r" b="b"/>
              <a:pathLst>
                <a:path w="906780" h="121919">
                  <a:moveTo>
                    <a:pt x="845820" y="121919"/>
                  </a:moveTo>
                  <a:lnTo>
                    <a:pt x="845820" y="91439"/>
                  </a:lnTo>
                  <a:lnTo>
                    <a:pt x="0" y="91439"/>
                  </a:lnTo>
                  <a:lnTo>
                    <a:pt x="0" y="30480"/>
                  </a:lnTo>
                  <a:lnTo>
                    <a:pt x="845820" y="30480"/>
                  </a:lnTo>
                  <a:lnTo>
                    <a:pt x="845820" y="0"/>
                  </a:lnTo>
                  <a:lnTo>
                    <a:pt x="906779" y="60959"/>
                  </a:lnTo>
                  <a:lnTo>
                    <a:pt x="845820" y="121919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7080" y="2407920"/>
              <a:ext cx="906780" cy="121920"/>
            </a:xfrm>
            <a:custGeom>
              <a:avLst/>
              <a:gdLst/>
              <a:ahLst/>
              <a:cxnLst/>
              <a:rect l="l" t="t" r="r" b="b"/>
              <a:pathLst>
                <a:path w="906780" h="121919">
                  <a:moveTo>
                    <a:pt x="0" y="30480"/>
                  </a:moveTo>
                  <a:lnTo>
                    <a:pt x="845820" y="30480"/>
                  </a:lnTo>
                  <a:lnTo>
                    <a:pt x="845820" y="0"/>
                  </a:lnTo>
                  <a:lnTo>
                    <a:pt x="906779" y="60959"/>
                  </a:lnTo>
                  <a:lnTo>
                    <a:pt x="845820" y="121919"/>
                  </a:lnTo>
                  <a:lnTo>
                    <a:pt x="845820" y="91439"/>
                  </a:lnTo>
                  <a:lnTo>
                    <a:pt x="0" y="91439"/>
                  </a:lnTo>
                  <a:lnTo>
                    <a:pt x="0" y="30480"/>
                  </a:lnTo>
                  <a:close/>
                </a:path>
              </a:pathLst>
            </a:custGeom>
            <a:ln w="6096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61939" y="235401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32" y="2805120"/>
            <a:ext cx="1906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nsolas"/>
                <a:cs typeface="Consolas"/>
              </a:rPr>
              <a:t>(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70BF"/>
                </a:solidFill>
                <a:latin typeface="Consolas"/>
                <a:cs typeface="Consolas"/>
              </a:rPr>
              <a:t>10</a:t>
            </a:r>
            <a:r>
              <a:rPr sz="900" spc="-10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70BF"/>
                </a:solidFill>
                <a:latin typeface="Consolas"/>
                <a:cs typeface="Consolas"/>
              </a:rPr>
              <a:t>!=</a:t>
            </a:r>
            <a:r>
              <a:rPr sz="900" spc="-1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70BF"/>
                </a:solidFill>
                <a:latin typeface="Consolas"/>
                <a:cs typeface="Consolas"/>
              </a:rPr>
              <a:t>3</a:t>
            </a:r>
            <a:r>
              <a:rPr sz="900" spc="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)</a:t>
            </a:r>
            <a:r>
              <a:rPr sz="900" spc="-1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?</a:t>
            </a:r>
            <a:r>
              <a:rPr sz="900" spc="-10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70BF"/>
                </a:solidFill>
                <a:latin typeface="Consolas"/>
                <a:cs typeface="Consolas"/>
              </a:rPr>
              <a:t>"Maria"</a:t>
            </a:r>
            <a:r>
              <a:rPr sz="900" spc="-5" dirty="0">
                <a:solidFill>
                  <a:srgbClr val="0070B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:</a:t>
            </a:r>
            <a:r>
              <a:rPr sz="900" spc="15" dirty="0"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0070BF"/>
                </a:solidFill>
                <a:latin typeface="Consolas"/>
                <a:cs typeface="Consolas"/>
              </a:rPr>
              <a:t>"Alex"</a:t>
            </a:r>
            <a:endParaRPr sz="9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35593" y="2831465"/>
            <a:ext cx="915035" cy="128270"/>
            <a:chOff x="2235593" y="2831465"/>
            <a:chExt cx="915035" cy="128270"/>
          </a:xfrm>
        </p:grpSpPr>
        <p:sp>
          <p:nvSpPr>
            <p:cNvPr id="11" name="object 11"/>
            <p:cNvSpPr/>
            <p:nvPr/>
          </p:nvSpPr>
          <p:spPr>
            <a:xfrm>
              <a:off x="2238768" y="2834640"/>
              <a:ext cx="908685" cy="121920"/>
            </a:xfrm>
            <a:custGeom>
              <a:avLst/>
              <a:gdLst/>
              <a:ahLst/>
              <a:cxnLst/>
              <a:rect l="l" t="t" r="r" b="b"/>
              <a:pathLst>
                <a:path w="908685" h="121919">
                  <a:moveTo>
                    <a:pt x="845820" y="121919"/>
                  </a:moveTo>
                  <a:lnTo>
                    <a:pt x="845820" y="91439"/>
                  </a:lnTo>
                  <a:lnTo>
                    <a:pt x="0" y="91439"/>
                  </a:lnTo>
                  <a:lnTo>
                    <a:pt x="0" y="30480"/>
                  </a:lnTo>
                  <a:lnTo>
                    <a:pt x="845820" y="30480"/>
                  </a:lnTo>
                  <a:lnTo>
                    <a:pt x="845820" y="0"/>
                  </a:lnTo>
                  <a:lnTo>
                    <a:pt x="908304" y="60960"/>
                  </a:lnTo>
                  <a:lnTo>
                    <a:pt x="845820" y="121919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8768" y="2834640"/>
              <a:ext cx="908685" cy="121920"/>
            </a:xfrm>
            <a:custGeom>
              <a:avLst/>
              <a:gdLst/>
              <a:ahLst/>
              <a:cxnLst/>
              <a:rect l="l" t="t" r="r" b="b"/>
              <a:pathLst>
                <a:path w="908685" h="121919">
                  <a:moveTo>
                    <a:pt x="0" y="30480"/>
                  </a:moveTo>
                  <a:lnTo>
                    <a:pt x="845820" y="30480"/>
                  </a:lnTo>
                  <a:lnTo>
                    <a:pt x="845820" y="0"/>
                  </a:lnTo>
                  <a:lnTo>
                    <a:pt x="908304" y="60960"/>
                  </a:lnTo>
                  <a:lnTo>
                    <a:pt x="845820" y="121919"/>
                  </a:lnTo>
                  <a:lnTo>
                    <a:pt x="845820" y="91439"/>
                  </a:lnTo>
                  <a:lnTo>
                    <a:pt x="0" y="91439"/>
                  </a:lnTo>
                  <a:lnTo>
                    <a:pt x="0" y="30480"/>
                  </a:lnTo>
                  <a:close/>
                </a:path>
              </a:pathLst>
            </a:custGeom>
            <a:ln w="6096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15131" y="2779240"/>
            <a:ext cx="534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"Maria"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698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112" y="2391156"/>
            <a:ext cx="4985385" cy="600710"/>
          </a:xfrm>
          <a:prstGeom prst="rect">
            <a:avLst/>
          </a:prstGeom>
          <a:ln w="6096">
            <a:solidFill>
              <a:srgbClr val="5B9AD4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9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preco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=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spc="-20" dirty="0">
                <a:latin typeface="Consolas"/>
                <a:cs typeface="Consolas"/>
              </a:rPr>
              <a:t>34.5;</a:t>
            </a:r>
            <a:endParaRPr sz="900">
              <a:latin typeface="Consolas"/>
              <a:cs typeface="Consolas"/>
            </a:endParaRPr>
          </a:p>
          <a:p>
            <a:pPr marL="45720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9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desconto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= (preco</a:t>
            </a:r>
            <a:r>
              <a:rPr sz="900" spc="-1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&lt;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20.0)</a:t>
            </a:r>
            <a:r>
              <a:rPr sz="900" spc="-1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?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preco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*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0.1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: preco</a:t>
            </a:r>
            <a:r>
              <a:rPr sz="900" spc="-1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*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0.05;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12" y="847344"/>
            <a:ext cx="4985385" cy="1153795"/>
          </a:xfrm>
          <a:prstGeom prst="rect">
            <a:avLst/>
          </a:prstGeom>
          <a:ln w="6096">
            <a:solidFill>
              <a:srgbClr val="5B9AD4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5720" marR="367792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9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preco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=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spc="-20" dirty="0">
                <a:latin typeface="Consolas"/>
                <a:cs typeface="Consolas"/>
              </a:rPr>
              <a:t>34.5; </a:t>
            </a:r>
            <a:r>
              <a:rPr sz="900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9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desconto;</a:t>
            </a:r>
            <a:endParaRPr sz="900">
              <a:latin typeface="Consolas"/>
              <a:cs typeface="Consolas"/>
            </a:endParaRPr>
          </a:p>
          <a:p>
            <a:pPr marL="295275" marR="3237865" indent="-250190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9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(preco &lt;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20.0) </a:t>
            </a:r>
            <a:r>
              <a:rPr sz="900" spc="-50" dirty="0">
                <a:latin typeface="Consolas"/>
                <a:cs typeface="Consolas"/>
              </a:rPr>
              <a:t>{ </a:t>
            </a:r>
            <a:r>
              <a:rPr sz="900" dirty="0">
                <a:latin typeface="Consolas"/>
                <a:cs typeface="Consolas"/>
              </a:rPr>
              <a:t>desconto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=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preco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* </a:t>
            </a:r>
            <a:r>
              <a:rPr sz="900" spc="-20" dirty="0">
                <a:latin typeface="Consolas"/>
                <a:cs typeface="Consolas"/>
              </a:rPr>
              <a:t>0.1;</a:t>
            </a:r>
            <a:endParaRPr sz="900">
              <a:latin typeface="Consolas"/>
              <a:cs typeface="Consolas"/>
            </a:endParaRPr>
          </a:p>
          <a:p>
            <a:pPr marL="45720">
              <a:lnSpc>
                <a:spcPct val="100000"/>
              </a:lnSpc>
            </a:pPr>
            <a:r>
              <a:rPr sz="900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 marL="45720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sz="9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900" spc="-6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95275">
              <a:lnSpc>
                <a:spcPct val="100000"/>
              </a:lnSpc>
            </a:pPr>
            <a:r>
              <a:rPr sz="900" dirty="0">
                <a:latin typeface="Consolas"/>
                <a:cs typeface="Consolas"/>
              </a:rPr>
              <a:t>desconto</a:t>
            </a:r>
            <a:r>
              <a:rPr sz="900" spc="-2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=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preco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* </a:t>
            </a:r>
            <a:r>
              <a:rPr sz="900" spc="-20" dirty="0">
                <a:latin typeface="Consolas"/>
                <a:cs typeface="Consolas"/>
              </a:rPr>
              <a:t>0.05;</a:t>
            </a:r>
            <a:endParaRPr sz="900">
              <a:latin typeface="Consolas"/>
              <a:cs typeface="Consolas"/>
            </a:endParaRPr>
          </a:p>
          <a:p>
            <a:pPr marL="45720">
              <a:lnSpc>
                <a:spcPct val="100000"/>
              </a:lnSpc>
            </a:pPr>
            <a:r>
              <a:rPr sz="900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623211"/>
            <a:ext cx="3295015" cy="858633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dirty="0">
                <a:latin typeface="Calibri"/>
                <a:cs typeface="Calibri"/>
              </a:rPr>
              <a:t>Escopo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inicialização</a:t>
            </a:r>
            <a:endParaRPr sz="3000" dirty="0">
              <a:latin typeface="Calibri"/>
              <a:cs typeface="Calibri"/>
            </a:endParaRPr>
          </a:p>
          <a:p>
            <a:pPr marL="12700" marR="1038225">
              <a:lnSpc>
                <a:spcPct val="124200"/>
              </a:lnSpc>
              <a:spcBef>
                <a:spcPts val="95"/>
              </a:spcBef>
            </a:pPr>
            <a:r>
              <a:rPr lang="pt-BR" sz="1200" spc="-20" dirty="0" smtClean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lang="pt-BR" sz="1200" spc="-1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William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sarti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josé</a:t>
            </a:r>
            <a:endParaRPr lang="pt-BR"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38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10179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Checklist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822499"/>
            <a:ext cx="4848860" cy="14541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0" marR="5080" indent="-114935">
              <a:lnSpc>
                <a:spcPts val="1510"/>
              </a:lnSpc>
              <a:spcBef>
                <a:spcPts val="295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Escopo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 </a:t>
            </a:r>
            <a:r>
              <a:rPr sz="1400" spc="-10" dirty="0">
                <a:latin typeface="Calibri"/>
                <a:cs typeface="Calibri"/>
              </a:rPr>
              <a:t>variável: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região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</a:t>
            </a:r>
            <a:r>
              <a:rPr sz="1400" spc="-10" dirty="0">
                <a:latin typeface="Calibri"/>
                <a:cs typeface="Calibri"/>
              </a:rPr>
              <a:t> programa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variável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é </a:t>
            </a:r>
            <a:r>
              <a:rPr sz="1400" dirty="0">
                <a:latin typeface="Calibri"/>
                <a:cs typeface="Calibri"/>
              </a:rPr>
              <a:t>válida,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seja,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referenciada.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9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Uma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variável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não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não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iniciada.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buFont typeface="Arial"/>
              <a:buChar char="•"/>
              <a:tabLst>
                <a:tab pos="127635" algn="l"/>
              </a:tabLst>
            </a:pPr>
            <a:r>
              <a:rPr sz="1400" spc="-10" dirty="0">
                <a:latin typeface="Calibri"/>
                <a:cs typeface="Calibri"/>
              </a:rPr>
              <a:t>Falaremos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escopo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métodos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Capítulo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7430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39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2908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Operadores</a:t>
            </a:r>
            <a:r>
              <a:rPr spc="-70" dirty="0"/>
              <a:t> </a:t>
            </a:r>
            <a:r>
              <a:rPr spc="-20" dirty="0"/>
              <a:t>comparativos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95577" y="1036193"/>
            <a:ext cx="3775075" cy="1880870"/>
            <a:chOff x="1595577" y="1036193"/>
            <a:chExt cx="3775075" cy="1880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32" y="1042415"/>
              <a:ext cx="3750563" cy="1866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0288" y="1039368"/>
              <a:ext cx="0" cy="1874520"/>
            </a:xfrm>
            <a:custGeom>
              <a:avLst/>
              <a:gdLst/>
              <a:ahLst/>
              <a:cxnLst/>
              <a:rect l="l" t="t" r="r" b="b"/>
              <a:pathLst>
                <a:path h="1874520">
                  <a:moveTo>
                    <a:pt x="0" y="0"/>
                  </a:moveTo>
                  <a:lnTo>
                    <a:pt x="0" y="187451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4784" y="1309115"/>
              <a:ext cx="3756660" cy="0"/>
            </a:xfrm>
            <a:custGeom>
              <a:avLst/>
              <a:gdLst/>
              <a:ahLst/>
              <a:cxnLst/>
              <a:rect l="l" t="t" r="r" b="b"/>
              <a:pathLst>
                <a:path w="3756660">
                  <a:moveTo>
                    <a:pt x="0" y="0"/>
                  </a:moveTo>
                  <a:lnTo>
                    <a:pt x="3756659" y="0"/>
                  </a:lnTo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4784" y="1039368"/>
              <a:ext cx="3756660" cy="1874520"/>
            </a:xfrm>
            <a:custGeom>
              <a:avLst/>
              <a:gdLst/>
              <a:ahLst/>
              <a:cxnLst/>
              <a:rect l="l" t="t" r="r" b="b"/>
              <a:pathLst>
                <a:path w="3756660" h="1874520">
                  <a:moveTo>
                    <a:pt x="0" y="536447"/>
                  </a:moveTo>
                  <a:lnTo>
                    <a:pt x="3756659" y="536447"/>
                  </a:lnTo>
                </a:path>
                <a:path w="3756660" h="1874520">
                  <a:moveTo>
                    <a:pt x="0" y="803147"/>
                  </a:moveTo>
                  <a:lnTo>
                    <a:pt x="3756659" y="803147"/>
                  </a:lnTo>
                </a:path>
                <a:path w="3756660" h="1874520">
                  <a:moveTo>
                    <a:pt x="0" y="1069847"/>
                  </a:moveTo>
                  <a:lnTo>
                    <a:pt x="3756659" y="1069847"/>
                  </a:lnTo>
                </a:path>
                <a:path w="3756660" h="1874520">
                  <a:moveTo>
                    <a:pt x="0" y="1336547"/>
                  </a:moveTo>
                  <a:lnTo>
                    <a:pt x="3756659" y="1336547"/>
                  </a:lnTo>
                </a:path>
                <a:path w="3756660" h="1874520">
                  <a:moveTo>
                    <a:pt x="0" y="1603247"/>
                  </a:moveTo>
                  <a:lnTo>
                    <a:pt x="3756659" y="1603247"/>
                  </a:lnTo>
                </a:path>
                <a:path w="3756660" h="1874520">
                  <a:moveTo>
                    <a:pt x="3048" y="0"/>
                  </a:moveTo>
                  <a:lnTo>
                    <a:pt x="3048" y="1874519"/>
                  </a:lnTo>
                </a:path>
                <a:path w="3756660" h="1874520">
                  <a:moveTo>
                    <a:pt x="3753611" y="0"/>
                  </a:moveTo>
                  <a:lnTo>
                    <a:pt x="3753611" y="1874519"/>
                  </a:lnTo>
                </a:path>
                <a:path w="3756660" h="1874520">
                  <a:moveTo>
                    <a:pt x="0" y="3047"/>
                  </a:moveTo>
                  <a:lnTo>
                    <a:pt x="3756659" y="3047"/>
                  </a:lnTo>
                </a:path>
                <a:path w="3756660" h="1874520">
                  <a:moveTo>
                    <a:pt x="0" y="1869947"/>
                  </a:moveTo>
                  <a:lnTo>
                    <a:pt x="3756659" y="1869947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46198" y="1047997"/>
            <a:ext cx="6864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1852" y="1316239"/>
            <a:ext cx="952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Consolas"/>
                <a:cs typeface="Consolas"/>
              </a:rPr>
              <a:t>&gt;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4594" y="1522894"/>
            <a:ext cx="189865" cy="13595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75"/>
              </a:spcBef>
            </a:pPr>
            <a:r>
              <a:rPr sz="1350" dirty="0">
                <a:latin typeface="Consolas"/>
                <a:cs typeface="Consolas"/>
              </a:rPr>
              <a:t>&lt;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350" spc="-25" dirty="0">
                <a:latin typeface="Consolas"/>
                <a:cs typeface="Consolas"/>
              </a:rPr>
              <a:t>&gt;=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350" spc="-25" dirty="0">
                <a:latin typeface="Consolas"/>
                <a:cs typeface="Consolas"/>
              </a:rPr>
              <a:t>&lt;=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350" spc="-25" dirty="0">
                <a:latin typeface="Consolas"/>
                <a:cs typeface="Consolas"/>
              </a:rPr>
              <a:t>==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350" spc="-25" dirty="0">
                <a:latin typeface="Consolas"/>
                <a:cs typeface="Consolas"/>
              </a:rPr>
              <a:t>!=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5100" y="987935"/>
            <a:ext cx="1077595" cy="18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143510" algn="ctr">
              <a:lnSpc>
                <a:spcPct val="1296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Significado </a:t>
            </a:r>
            <a:r>
              <a:rPr sz="1350" spc="-10" dirty="0">
                <a:latin typeface="Calibri"/>
                <a:cs typeface="Calibri"/>
              </a:rPr>
              <a:t>maior menor</a:t>
            </a:r>
            <a:endParaRPr sz="1350">
              <a:latin typeface="Calibri"/>
              <a:cs typeface="Calibri"/>
            </a:endParaRPr>
          </a:p>
          <a:p>
            <a:pPr marL="12700" marR="5080" algn="ctr">
              <a:lnSpc>
                <a:spcPct val="129600"/>
              </a:lnSpc>
            </a:pPr>
            <a:r>
              <a:rPr sz="1350" dirty="0">
                <a:latin typeface="Calibri"/>
                <a:cs typeface="Calibri"/>
              </a:rPr>
              <a:t>maior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ou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igual </a:t>
            </a:r>
            <a:r>
              <a:rPr sz="1350" dirty="0">
                <a:latin typeface="Calibri"/>
                <a:cs typeface="Calibri"/>
              </a:rPr>
              <a:t>menor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ou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igual </a:t>
            </a:r>
            <a:r>
              <a:rPr sz="1350" spc="-20" dirty="0">
                <a:latin typeface="Calibri"/>
                <a:cs typeface="Calibri"/>
              </a:rPr>
              <a:t>igual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350" spc="-10" dirty="0">
                <a:latin typeface="Calibri"/>
                <a:cs typeface="Calibri"/>
              </a:rPr>
              <a:t>diferente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902" y="1503638"/>
            <a:ext cx="688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C++,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Java,</a:t>
            </a:r>
            <a:r>
              <a:rPr sz="16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C#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" y="0"/>
            <a:ext cx="6094730" cy="3427729"/>
            <a:chOff x="12" y="0"/>
            <a:chExt cx="6094730" cy="3427729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28" y="1772412"/>
              <a:ext cx="239268" cy="76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08" y="6095"/>
              <a:ext cx="6082665" cy="3415665"/>
            </a:xfrm>
            <a:custGeom>
              <a:avLst/>
              <a:gdLst/>
              <a:ahLst/>
              <a:cxnLst/>
              <a:rect l="l" t="t" r="r" b="b"/>
              <a:pathLst>
                <a:path w="6082665" h="3415665">
                  <a:moveTo>
                    <a:pt x="6082283" y="0"/>
                  </a:moveTo>
                  <a:lnTo>
                    <a:pt x="0" y="0"/>
                  </a:lnTo>
                  <a:lnTo>
                    <a:pt x="0" y="3415283"/>
                  </a:lnTo>
                  <a:lnTo>
                    <a:pt x="6082283" y="3415283"/>
                  </a:lnTo>
                  <a:lnTo>
                    <a:pt x="6082283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-12700" y="3458905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698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4" y="982456"/>
            <a:ext cx="2157095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9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price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=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sc.nextDouble();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9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(price &gt;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100.0)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spc="-50" dirty="0">
                <a:latin typeface="Consolas"/>
                <a:cs typeface="Consolas"/>
              </a:rPr>
              <a:t>{</a:t>
            </a:r>
            <a:endParaRPr sz="9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9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discount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=</a:t>
            </a:r>
            <a:r>
              <a:rPr sz="900" spc="-10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price</a:t>
            </a:r>
            <a:r>
              <a:rPr sz="900" spc="-15" dirty="0">
                <a:latin typeface="Consolas"/>
                <a:cs typeface="Consolas"/>
              </a:rPr>
              <a:t> </a:t>
            </a:r>
            <a:r>
              <a:rPr sz="900" dirty="0">
                <a:latin typeface="Consolas"/>
                <a:cs typeface="Consolas"/>
              </a:rPr>
              <a:t>*</a:t>
            </a:r>
            <a:r>
              <a:rPr sz="900" spc="-5" dirty="0">
                <a:latin typeface="Consolas"/>
                <a:cs typeface="Consolas"/>
              </a:rPr>
              <a:t> </a:t>
            </a:r>
            <a:r>
              <a:rPr sz="900" spc="-20" dirty="0">
                <a:latin typeface="Consolas"/>
                <a:cs typeface="Consolas"/>
              </a:rPr>
              <a:t>0.1;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Consolas"/>
                <a:cs typeface="Consolas"/>
              </a:rPr>
              <a:t>}</a:t>
            </a:r>
            <a:endParaRPr sz="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nsolas"/>
                <a:cs typeface="Consolas"/>
              </a:rPr>
              <a:t>System.out.println(discount);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2700" y="3458905"/>
            <a:ext cx="1682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40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4286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Exemplos</a:t>
            </a:r>
            <a:r>
              <a:rPr spc="-40" dirty="0"/>
              <a:t> </a:t>
            </a:r>
            <a:r>
              <a:rPr dirty="0"/>
              <a:t>de</a:t>
            </a:r>
            <a:r>
              <a:rPr spc="-75" dirty="0"/>
              <a:t> </a:t>
            </a:r>
            <a:r>
              <a:rPr spc="-20" dirty="0"/>
              <a:t>expressões</a:t>
            </a:r>
            <a:r>
              <a:rPr spc="-40" dirty="0"/>
              <a:t> </a:t>
            </a:r>
            <a:r>
              <a:rPr spc="-20" dirty="0"/>
              <a:t>comparativas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823" y="1474740"/>
            <a:ext cx="3600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X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&gt;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1478" y="1474740"/>
            <a:ext cx="884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Resultado: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V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823" y="1881623"/>
            <a:ext cx="44323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X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==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1478" y="1881623"/>
            <a:ext cx="86614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Resultado: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F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823" y="2287020"/>
            <a:ext cx="61214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10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&lt;=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30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8219" y="2287020"/>
            <a:ext cx="8864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Resultado: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V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823" y="2693905"/>
            <a:ext cx="41402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X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!=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60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1478" y="2693905"/>
            <a:ext cx="884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latin typeface="Calibri"/>
                <a:cs typeface="Calibri"/>
              </a:rPr>
              <a:t>Resultado: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0" dirty="0">
                <a:latin typeface="Calibri"/>
                <a:cs typeface="Calibri"/>
              </a:rPr>
              <a:t>V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462" y="913890"/>
            <a:ext cx="1470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dirty="0">
                <a:latin typeface="Calibri"/>
                <a:cs typeface="Calibri"/>
              </a:rPr>
              <a:t>(suponha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x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igual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5)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-12700" y="3457430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019" y="1623211"/>
            <a:ext cx="2828925" cy="858633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000" spc="-20" dirty="0">
                <a:latin typeface="Calibri"/>
                <a:cs typeface="Calibri"/>
              </a:rPr>
              <a:t>Expressões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lógicas</a:t>
            </a:r>
            <a:endParaRPr sz="3000" dirty="0">
              <a:latin typeface="Calibri"/>
              <a:cs typeface="Calibri"/>
            </a:endParaRPr>
          </a:p>
          <a:p>
            <a:pPr marL="12700" marR="1038225">
              <a:lnSpc>
                <a:spcPct val="124200"/>
              </a:lnSpc>
              <a:spcBef>
                <a:spcPts val="95"/>
              </a:spcBef>
            </a:pPr>
            <a:r>
              <a:rPr sz="1200" spc="-20" dirty="0" smtClean="0">
                <a:solidFill>
                  <a:srgbClr val="898989"/>
                </a:solidFill>
                <a:latin typeface="Calibri"/>
                <a:cs typeface="Calibri"/>
              </a:rPr>
              <a:t>Prof.</a:t>
            </a:r>
            <a:r>
              <a:rPr sz="1200" spc="-15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William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sarti</a:t>
            </a:r>
            <a:r>
              <a:rPr lang="pt-BR" sz="1200" spc="-40" dirty="0" smtClean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pt-BR" sz="1200" spc="-40" dirty="0" err="1" smtClean="0">
                <a:solidFill>
                  <a:srgbClr val="898989"/>
                </a:solidFill>
                <a:latin typeface="Calibri"/>
                <a:cs typeface="Calibri"/>
              </a:rPr>
              <a:t>josé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8" y="6095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3"/>
                </a:lnTo>
                <a:lnTo>
                  <a:pt x="6082283" y="3415283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12700" y="3458905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2077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Expressões </a:t>
            </a:r>
            <a:r>
              <a:rPr spc="-10" dirty="0"/>
              <a:t>lógicas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2180" y="1283208"/>
            <a:ext cx="1489075" cy="334010"/>
            <a:chOff x="582180" y="1283208"/>
            <a:chExt cx="1489075" cy="334010"/>
          </a:xfrm>
        </p:grpSpPr>
        <p:sp>
          <p:nvSpPr>
            <p:cNvPr id="4" name="object 4"/>
            <p:cNvSpPr/>
            <p:nvPr/>
          </p:nvSpPr>
          <p:spPr>
            <a:xfrm>
              <a:off x="582180" y="1283208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0" y="0"/>
                  </a:moveTo>
                  <a:lnTo>
                    <a:pt x="1488948" y="0"/>
                  </a:ln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180" y="1289304"/>
              <a:ext cx="1489075" cy="26034"/>
            </a:xfrm>
            <a:custGeom>
              <a:avLst/>
              <a:gdLst/>
              <a:ahLst/>
              <a:cxnLst/>
              <a:rect l="l" t="t" r="r" b="b"/>
              <a:pathLst>
                <a:path w="1489075" h="26034">
                  <a:moveTo>
                    <a:pt x="14889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488948" y="25908"/>
                  </a:lnTo>
                  <a:lnTo>
                    <a:pt x="1488948" y="10668"/>
                  </a:lnTo>
                  <a:lnTo>
                    <a:pt x="1488948" y="4572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180" y="1315212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1488948" y="15239"/>
                  </a:lnTo>
                  <a:lnTo>
                    <a:pt x="0" y="15239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2180" y="1330452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1488948" y="10668"/>
                  </a:lnTo>
                  <a:lnTo>
                    <a:pt x="0" y="10668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180" y="1341120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1488948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2180" y="1351788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1488948" y="0"/>
                  </a:moveTo>
                  <a:lnTo>
                    <a:pt x="148894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180" y="1356360"/>
              <a:ext cx="1489075" cy="17145"/>
            </a:xfrm>
            <a:custGeom>
              <a:avLst/>
              <a:gdLst/>
              <a:ahLst/>
              <a:cxnLst/>
              <a:rect l="l" t="t" r="r" b="b"/>
              <a:pathLst>
                <a:path w="1489075" h="17144">
                  <a:moveTo>
                    <a:pt x="148894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1488948" y="16764"/>
                  </a:lnTo>
                  <a:lnTo>
                    <a:pt x="1488948" y="6096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180" y="1373124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1488948" y="0"/>
                  </a:moveTo>
                  <a:lnTo>
                    <a:pt x="148894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180" y="1377696"/>
              <a:ext cx="1489075" cy="21590"/>
            </a:xfrm>
            <a:custGeom>
              <a:avLst/>
              <a:gdLst/>
              <a:ahLst/>
              <a:cxnLst/>
              <a:rect l="l" t="t" r="r" b="b"/>
              <a:pathLst>
                <a:path w="1489075" h="21590">
                  <a:moveTo>
                    <a:pt x="14889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1488948" y="21336"/>
                  </a:lnTo>
                  <a:lnTo>
                    <a:pt x="1488948" y="4572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2180" y="1399032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1488948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2180" y="1414272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1488948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180" y="1424940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1488948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2180" y="1435608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1488948" y="0"/>
                  </a:moveTo>
                  <a:lnTo>
                    <a:pt x="148894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2180" y="1440180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6096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180" y="1455420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1488948" y="0"/>
                  </a:move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2180" y="1461516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4572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2180" y="1476756"/>
              <a:ext cx="1489075" cy="10795"/>
            </a:xfrm>
            <a:custGeom>
              <a:avLst/>
              <a:gdLst/>
              <a:ahLst/>
              <a:cxnLst/>
              <a:rect l="l" t="t" r="r" b="b"/>
              <a:pathLst>
                <a:path w="1489075" h="10794">
                  <a:moveTo>
                    <a:pt x="1488948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488948" y="10668"/>
                  </a:lnTo>
                  <a:lnTo>
                    <a:pt x="1488948" y="4572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180" y="1487424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10668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2180" y="1502664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1488948" y="0"/>
                  </a:move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2180" y="1508760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9144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2180" y="1524000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1488948" y="0"/>
                  </a:moveTo>
                  <a:lnTo>
                    <a:pt x="1488948" y="4572"/>
                  </a:lnTo>
                  <a:lnTo>
                    <a:pt x="0" y="4572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2180" y="1528572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9144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2180" y="1543812"/>
              <a:ext cx="1489075" cy="7620"/>
            </a:xfrm>
            <a:custGeom>
              <a:avLst/>
              <a:gdLst/>
              <a:ahLst/>
              <a:cxnLst/>
              <a:rect l="l" t="t" r="r" b="b"/>
              <a:pathLst>
                <a:path w="1489075" h="7619">
                  <a:moveTo>
                    <a:pt x="1488948" y="0"/>
                  </a:moveTo>
                  <a:lnTo>
                    <a:pt x="1488948" y="7619"/>
                  </a:lnTo>
                  <a:lnTo>
                    <a:pt x="0" y="7619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2180" y="1551432"/>
              <a:ext cx="1489075" cy="13970"/>
            </a:xfrm>
            <a:custGeom>
              <a:avLst/>
              <a:gdLst/>
              <a:ahLst/>
              <a:cxnLst/>
              <a:rect l="l" t="t" r="r" b="b"/>
              <a:pathLst>
                <a:path w="1489075" h="13969">
                  <a:moveTo>
                    <a:pt x="14889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488948" y="13716"/>
                  </a:lnTo>
                  <a:lnTo>
                    <a:pt x="1488948" y="9144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2180" y="1565148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1488948" y="0"/>
                  </a:move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2180" y="1571244"/>
              <a:ext cx="1489075" cy="20320"/>
            </a:xfrm>
            <a:custGeom>
              <a:avLst/>
              <a:gdLst/>
              <a:ahLst/>
              <a:cxnLst/>
              <a:rect l="l" t="t" r="r" b="b"/>
              <a:pathLst>
                <a:path w="1489075" h="20319">
                  <a:moveTo>
                    <a:pt x="14889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0" y="19812"/>
                  </a:lnTo>
                  <a:lnTo>
                    <a:pt x="1488948" y="19812"/>
                  </a:lnTo>
                  <a:lnTo>
                    <a:pt x="1488948" y="15240"/>
                  </a:lnTo>
                  <a:lnTo>
                    <a:pt x="1488948" y="9144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2180" y="1591056"/>
              <a:ext cx="1489075" cy="15240"/>
            </a:xfrm>
            <a:custGeom>
              <a:avLst/>
              <a:gdLst/>
              <a:ahLst/>
              <a:cxnLst/>
              <a:rect l="l" t="t" r="r" b="b"/>
              <a:pathLst>
                <a:path w="1489075" h="15240">
                  <a:moveTo>
                    <a:pt x="148894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488948" y="15240"/>
                  </a:lnTo>
                  <a:lnTo>
                    <a:pt x="1488948" y="10668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2180" y="1606296"/>
              <a:ext cx="1489075" cy="6350"/>
            </a:xfrm>
            <a:custGeom>
              <a:avLst/>
              <a:gdLst/>
              <a:ahLst/>
              <a:cxnLst/>
              <a:rect l="l" t="t" r="r" b="b"/>
              <a:pathLst>
                <a:path w="1489075" h="6350">
                  <a:moveTo>
                    <a:pt x="1488948" y="0"/>
                  </a:moveTo>
                  <a:lnTo>
                    <a:pt x="148894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2180" y="1612392"/>
              <a:ext cx="1489075" cy="5080"/>
            </a:xfrm>
            <a:custGeom>
              <a:avLst/>
              <a:gdLst/>
              <a:ahLst/>
              <a:cxnLst/>
              <a:rect l="l" t="t" r="r" b="b"/>
              <a:pathLst>
                <a:path w="1489075" h="5080">
                  <a:moveTo>
                    <a:pt x="0" y="0"/>
                  </a:moveTo>
                  <a:lnTo>
                    <a:pt x="1488948" y="0"/>
                  </a:lnTo>
                  <a:lnTo>
                    <a:pt x="1488948" y="4572"/>
                  </a:lnTo>
                  <a:lnTo>
                    <a:pt x="0" y="4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2180" y="1283208"/>
            <a:ext cx="1489075" cy="334010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80"/>
              </a:spcBef>
            </a:pPr>
            <a:r>
              <a:rPr sz="1850" spc="-10" dirty="0">
                <a:latin typeface="Calibri"/>
                <a:cs typeface="Calibri"/>
              </a:rPr>
              <a:t>expressão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50576" y="1283208"/>
            <a:ext cx="1910080" cy="334010"/>
            <a:chOff x="3750576" y="1283208"/>
            <a:chExt cx="1910080" cy="334010"/>
          </a:xfrm>
        </p:grpSpPr>
        <p:sp>
          <p:nvSpPr>
            <p:cNvPr id="35" name="object 35"/>
            <p:cNvSpPr/>
            <p:nvPr/>
          </p:nvSpPr>
          <p:spPr>
            <a:xfrm>
              <a:off x="3750577" y="1283208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50576" y="1289304"/>
              <a:ext cx="1910080" cy="26034"/>
            </a:xfrm>
            <a:custGeom>
              <a:avLst/>
              <a:gdLst/>
              <a:ahLst/>
              <a:cxnLst/>
              <a:rect l="l" t="t" r="r" b="b"/>
              <a:pathLst>
                <a:path w="1910079" h="26034">
                  <a:moveTo>
                    <a:pt x="1909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0" y="25908"/>
                  </a:lnTo>
                  <a:lnTo>
                    <a:pt x="1909572" y="25908"/>
                  </a:lnTo>
                  <a:lnTo>
                    <a:pt x="1909572" y="10668"/>
                  </a:lnTo>
                  <a:lnTo>
                    <a:pt x="1909572" y="4572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F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0577" y="1315212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0" y="0"/>
                  </a:moveTo>
                  <a:lnTo>
                    <a:pt x="1909571" y="0"/>
                  </a:lnTo>
                  <a:lnTo>
                    <a:pt x="190957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0577" y="1330452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0" y="0"/>
                  </a:moveTo>
                  <a:lnTo>
                    <a:pt x="1909571" y="0"/>
                  </a:lnTo>
                  <a:lnTo>
                    <a:pt x="1909571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0577" y="1341120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0" y="0"/>
                  </a:moveTo>
                  <a:lnTo>
                    <a:pt x="1909571" y="0"/>
                  </a:lnTo>
                  <a:lnTo>
                    <a:pt x="1909571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50577" y="1351788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0" y="0"/>
                  </a:moveTo>
                  <a:lnTo>
                    <a:pt x="1909571" y="0"/>
                  </a:lnTo>
                  <a:lnTo>
                    <a:pt x="1909571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0576" y="1356360"/>
              <a:ext cx="1910080" cy="17145"/>
            </a:xfrm>
            <a:custGeom>
              <a:avLst/>
              <a:gdLst/>
              <a:ahLst/>
              <a:cxnLst/>
              <a:rect l="l" t="t" r="r" b="b"/>
              <a:pathLst>
                <a:path w="1910079" h="17144">
                  <a:moveTo>
                    <a:pt x="190957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6764"/>
                  </a:lnTo>
                  <a:lnTo>
                    <a:pt x="1909572" y="16764"/>
                  </a:lnTo>
                  <a:lnTo>
                    <a:pt x="1909572" y="6096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A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50577" y="1373124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0" y="0"/>
                  </a:moveTo>
                  <a:lnTo>
                    <a:pt x="1909571" y="0"/>
                  </a:lnTo>
                  <a:lnTo>
                    <a:pt x="1909571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C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50576" y="1377696"/>
              <a:ext cx="1910080" cy="21590"/>
            </a:xfrm>
            <a:custGeom>
              <a:avLst/>
              <a:gdLst/>
              <a:ahLst/>
              <a:cxnLst/>
              <a:rect l="l" t="t" r="r" b="b"/>
              <a:pathLst>
                <a:path w="1910079" h="21590">
                  <a:moveTo>
                    <a:pt x="1909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21336"/>
                  </a:lnTo>
                  <a:lnTo>
                    <a:pt x="1909572" y="21336"/>
                  </a:lnTo>
                  <a:lnTo>
                    <a:pt x="1909572" y="4572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8C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50577" y="1399032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0" y="0"/>
                  </a:moveTo>
                  <a:lnTo>
                    <a:pt x="1909571" y="0"/>
                  </a:lnTo>
                  <a:lnTo>
                    <a:pt x="190957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0577" y="1414272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0" y="0"/>
                  </a:moveTo>
                  <a:lnTo>
                    <a:pt x="1909571" y="0"/>
                  </a:lnTo>
                  <a:lnTo>
                    <a:pt x="1909571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50577" y="1424940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0" y="0"/>
                  </a:moveTo>
                  <a:lnTo>
                    <a:pt x="1909571" y="0"/>
                  </a:lnTo>
                  <a:lnTo>
                    <a:pt x="1909571" y="10667"/>
                  </a:lnTo>
                  <a:lnTo>
                    <a:pt x="0" y="10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50577" y="1435608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0" y="0"/>
                  </a:moveTo>
                  <a:lnTo>
                    <a:pt x="1909571" y="0"/>
                  </a:lnTo>
                  <a:lnTo>
                    <a:pt x="1909571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50576" y="1440180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6096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3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50577" y="1455420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50576" y="1461516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4572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1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50576" y="1476756"/>
              <a:ext cx="1910080" cy="10795"/>
            </a:xfrm>
            <a:custGeom>
              <a:avLst/>
              <a:gdLst/>
              <a:ahLst/>
              <a:cxnLst/>
              <a:rect l="l" t="t" r="r" b="b"/>
              <a:pathLst>
                <a:path w="1910079" h="10794">
                  <a:moveTo>
                    <a:pt x="19095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1909572" y="10668"/>
                  </a:lnTo>
                  <a:lnTo>
                    <a:pt x="1909572" y="4572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A0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50576" y="1487424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10668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EB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50577" y="1502664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50576" y="1508760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9144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C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50577" y="1524000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0" y="0"/>
                  </a:moveTo>
                  <a:lnTo>
                    <a:pt x="1909571" y="0"/>
                  </a:lnTo>
                  <a:lnTo>
                    <a:pt x="1909571" y="4571"/>
                  </a:lnTo>
                  <a:lnTo>
                    <a:pt x="0" y="4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50576" y="1528572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9144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A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50577" y="1543812"/>
              <a:ext cx="1910080" cy="7620"/>
            </a:xfrm>
            <a:custGeom>
              <a:avLst/>
              <a:gdLst/>
              <a:ahLst/>
              <a:cxnLst/>
              <a:rect l="l" t="t" r="r" b="b"/>
              <a:pathLst>
                <a:path w="1910079" h="7619">
                  <a:moveTo>
                    <a:pt x="0" y="0"/>
                  </a:moveTo>
                  <a:lnTo>
                    <a:pt x="1909571" y="0"/>
                  </a:lnTo>
                  <a:lnTo>
                    <a:pt x="1909571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50576" y="1551432"/>
              <a:ext cx="1910080" cy="13970"/>
            </a:xfrm>
            <a:custGeom>
              <a:avLst/>
              <a:gdLst/>
              <a:ahLst/>
              <a:cxnLst/>
              <a:rect l="l" t="t" r="r" b="b"/>
              <a:pathLst>
                <a:path w="1910079" h="13969">
                  <a:moveTo>
                    <a:pt x="19095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3716"/>
                  </a:lnTo>
                  <a:lnTo>
                    <a:pt x="1909572" y="13716"/>
                  </a:lnTo>
                  <a:lnTo>
                    <a:pt x="1909572" y="9144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7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50577" y="1565148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50576" y="1571244"/>
              <a:ext cx="1910080" cy="20320"/>
            </a:xfrm>
            <a:custGeom>
              <a:avLst/>
              <a:gdLst/>
              <a:ahLst/>
              <a:cxnLst/>
              <a:rect l="l" t="t" r="r" b="b"/>
              <a:pathLst>
                <a:path w="1910079" h="20319">
                  <a:moveTo>
                    <a:pt x="190957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0" y="19812"/>
                  </a:lnTo>
                  <a:lnTo>
                    <a:pt x="1909572" y="19812"/>
                  </a:lnTo>
                  <a:lnTo>
                    <a:pt x="1909572" y="15240"/>
                  </a:lnTo>
                  <a:lnTo>
                    <a:pt x="1909572" y="9144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5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50576" y="1591056"/>
              <a:ext cx="1910080" cy="15240"/>
            </a:xfrm>
            <a:custGeom>
              <a:avLst/>
              <a:gdLst/>
              <a:ahLst/>
              <a:cxnLst/>
              <a:rect l="l" t="t" r="r" b="b"/>
              <a:pathLst>
                <a:path w="1910079" h="15240">
                  <a:moveTo>
                    <a:pt x="1909572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1909572" y="15240"/>
                  </a:lnTo>
                  <a:lnTo>
                    <a:pt x="1909572" y="10668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93B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50577" y="1606296"/>
              <a:ext cx="1910080" cy="6350"/>
            </a:xfrm>
            <a:custGeom>
              <a:avLst/>
              <a:gdLst/>
              <a:ahLst/>
              <a:cxnLst/>
              <a:rect l="l" t="t" r="r" b="b"/>
              <a:pathLst>
                <a:path w="1910079" h="6350">
                  <a:moveTo>
                    <a:pt x="0" y="0"/>
                  </a:moveTo>
                  <a:lnTo>
                    <a:pt x="1909571" y="0"/>
                  </a:lnTo>
                  <a:lnTo>
                    <a:pt x="1909571" y="6095"/>
                  </a:lnTo>
                  <a:lnTo>
                    <a:pt x="0" y="6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50576" y="1612392"/>
              <a:ext cx="1910080" cy="5080"/>
            </a:xfrm>
            <a:custGeom>
              <a:avLst/>
              <a:gdLst/>
              <a:ahLst/>
              <a:cxnLst/>
              <a:rect l="l" t="t" r="r" b="b"/>
              <a:pathLst>
                <a:path w="1910079" h="5080">
                  <a:moveTo>
                    <a:pt x="1909571" y="4572"/>
                  </a:moveTo>
                  <a:lnTo>
                    <a:pt x="0" y="4572"/>
                  </a:lnTo>
                  <a:lnTo>
                    <a:pt x="0" y="0"/>
                  </a:lnTo>
                  <a:lnTo>
                    <a:pt x="1909571" y="0"/>
                  </a:lnTo>
                  <a:lnTo>
                    <a:pt x="1909571" y="4572"/>
                  </a:lnTo>
                  <a:close/>
                </a:path>
              </a:pathLst>
            </a:custGeom>
            <a:solidFill>
              <a:srgbClr val="91B8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750576" y="1283208"/>
            <a:ext cx="1910080" cy="334010"/>
          </a:xfrm>
          <a:prstGeom prst="rect">
            <a:avLst/>
          </a:prstGeom>
          <a:ln w="3175">
            <a:solidFill>
              <a:srgbClr val="5B9AD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80"/>
              </a:spcBef>
            </a:pPr>
            <a:r>
              <a:rPr sz="1850" dirty="0">
                <a:latin typeface="Calibri"/>
                <a:cs typeface="Calibri"/>
              </a:rPr>
              <a:t>valor</a:t>
            </a:r>
            <a:r>
              <a:rPr sz="1850" spc="-10" dirty="0">
                <a:latin typeface="Calibri"/>
                <a:cs typeface="Calibri"/>
              </a:rPr>
              <a:t> verdade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07221" y="1280033"/>
            <a:ext cx="1207770" cy="396875"/>
            <a:chOff x="2307221" y="1280033"/>
            <a:chExt cx="1207770" cy="396875"/>
          </a:xfrm>
        </p:grpSpPr>
        <p:sp>
          <p:nvSpPr>
            <p:cNvPr id="66" name="object 66"/>
            <p:cNvSpPr/>
            <p:nvPr/>
          </p:nvSpPr>
          <p:spPr>
            <a:xfrm>
              <a:off x="2310396" y="1283208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1005840" y="390143"/>
                  </a:moveTo>
                  <a:lnTo>
                    <a:pt x="1005840" y="292608"/>
                  </a:lnTo>
                  <a:lnTo>
                    <a:pt x="0" y="292608"/>
                  </a:lnTo>
                  <a:lnTo>
                    <a:pt x="0" y="97535"/>
                  </a:lnTo>
                  <a:lnTo>
                    <a:pt x="1005840" y="97535"/>
                  </a:lnTo>
                  <a:lnTo>
                    <a:pt x="1005840" y="0"/>
                  </a:lnTo>
                  <a:lnTo>
                    <a:pt x="1200912" y="195072"/>
                  </a:lnTo>
                  <a:lnTo>
                    <a:pt x="1005840" y="390143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10396" y="1283208"/>
              <a:ext cx="1201420" cy="390525"/>
            </a:xfrm>
            <a:custGeom>
              <a:avLst/>
              <a:gdLst/>
              <a:ahLst/>
              <a:cxnLst/>
              <a:rect l="l" t="t" r="r" b="b"/>
              <a:pathLst>
                <a:path w="1201420" h="390525">
                  <a:moveTo>
                    <a:pt x="0" y="97535"/>
                  </a:moveTo>
                  <a:lnTo>
                    <a:pt x="1005840" y="97535"/>
                  </a:lnTo>
                  <a:lnTo>
                    <a:pt x="1005840" y="0"/>
                  </a:lnTo>
                  <a:lnTo>
                    <a:pt x="1200912" y="195072"/>
                  </a:lnTo>
                  <a:lnTo>
                    <a:pt x="1005840" y="390143"/>
                  </a:lnTo>
                  <a:lnTo>
                    <a:pt x="1005840" y="292608"/>
                  </a:lnTo>
                  <a:lnTo>
                    <a:pt x="0" y="292608"/>
                  </a:lnTo>
                  <a:lnTo>
                    <a:pt x="0" y="97535"/>
                  </a:lnTo>
                  <a:close/>
                </a:path>
              </a:pathLst>
            </a:custGeom>
            <a:ln w="6096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553741" y="1364969"/>
            <a:ext cx="613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resultado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-12700" y="3457430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736"/>
            <a:ext cx="2172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Operadores</a:t>
            </a:r>
            <a:r>
              <a:rPr spc="-70" dirty="0"/>
              <a:t> </a:t>
            </a:r>
            <a:r>
              <a:rPr spc="-10" dirty="0"/>
              <a:t>lógicos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9625" y="1372997"/>
            <a:ext cx="3511550" cy="1079500"/>
            <a:chOff x="1979625" y="1372997"/>
            <a:chExt cx="3511550" cy="1079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1881" y="1379220"/>
              <a:ext cx="3485388" cy="1066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58324" y="1376172"/>
              <a:ext cx="0" cy="1073150"/>
            </a:xfrm>
            <a:custGeom>
              <a:avLst/>
              <a:gdLst/>
              <a:ahLst/>
              <a:cxnLst/>
              <a:rect l="l" t="t" r="r" b="b"/>
              <a:pathLst>
                <a:path h="1073150">
                  <a:moveTo>
                    <a:pt x="0" y="0"/>
                  </a:moveTo>
                  <a:lnTo>
                    <a:pt x="0" y="1072896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832" y="1645920"/>
              <a:ext cx="3493135" cy="0"/>
            </a:xfrm>
            <a:custGeom>
              <a:avLst/>
              <a:gdLst/>
              <a:ahLst/>
              <a:cxnLst/>
              <a:rect l="l" t="t" r="r" b="b"/>
              <a:pathLst>
                <a:path w="3493135">
                  <a:moveTo>
                    <a:pt x="0" y="0"/>
                  </a:moveTo>
                  <a:lnTo>
                    <a:pt x="3493008" y="0"/>
                  </a:lnTo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8832" y="1376172"/>
              <a:ext cx="3493135" cy="1073150"/>
            </a:xfrm>
            <a:custGeom>
              <a:avLst/>
              <a:gdLst/>
              <a:ahLst/>
              <a:cxnLst/>
              <a:rect l="l" t="t" r="r" b="b"/>
              <a:pathLst>
                <a:path w="3493135" h="1073150">
                  <a:moveTo>
                    <a:pt x="0" y="536448"/>
                  </a:moveTo>
                  <a:lnTo>
                    <a:pt x="3493008" y="536448"/>
                  </a:lnTo>
                </a:path>
                <a:path w="3493135" h="1073150">
                  <a:moveTo>
                    <a:pt x="0" y="803148"/>
                  </a:moveTo>
                  <a:lnTo>
                    <a:pt x="3493008" y="803148"/>
                  </a:lnTo>
                </a:path>
                <a:path w="3493135" h="1073150">
                  <a:moveTo>
                    <a:pt x="3048" y="0"/>
                  </a:moveTo>
                  <a:lnTo>
                    <a:pt x="3048" y="1072896"/>
                  </a:lnTo>
                </a:path>
                <a:path w="3493135" h="1073150">
                  <a:moveTo>
                    <a:pt x="3488436" y="0"/>
                  </a:moveTo>
                  <a:lnTo>
                    <a:pt x="3488436" y="1072896"/>
                  </a:lnTo>
                </a:path>
                <a:path w="3493135" h="1073150">
                  <a:moveTo>
                    <a:pt x="0" y="3048"/>
                  </a:moveTo>
                  <a:lnTo>
                    <a:pt x="3493008" y="3048"/>
                  </a:lnTo>
                </a:path>
                <a:path w="3493135" h="1073150">
                  <a:moveTo>
                    <a:pt x="0" y="1069848"/>
                  </a:moveTo>
                  <a:lnTo>
                    <a:pt x="3493008" y="1069848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68758" y="1323290"/>
            <a:ext cx="711835" cy="10953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1350" spc="-25" dirty="0">
                <a:latin typeface="Consolas"/>
                <a:cs typeface="Consolas"/>
              </a:rPr>
              <a:t>&amp;&amp;</a:t>
            </a:r>
            <a:endParaRPr sz="135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350" spc="-25" dirty="0">
                <a:latin typeface="Consolas"/>
                <a:cs typeface="Consolas"/>
              </a:rPr>
              <a:t>||</a:t>
            </a:r>
            <a:endParaRPr sz="135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latin typeface="Consolas"/>
                <a:cs typeface="Consolas"/>
              </a:rPr>
              <a:t>!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5052" y="1324919"/>
            <a:ext cx="803910" cy="10922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Significado</a:t>
            </a:r>
            <a:endParaRPr sz="1350">
              <a:latin typeface="Calibri"/>
              <a:cs typeface="Calibri"/>
            </a:endParaRPr>
          </a:p>
          <a:p>
            <a:pPr marL="240665" marR="231775" indent="-635" algn="ctr">
              <a:lnSpc>
                <a:spcPts val="2100"/>
              </a:lnSpc>
              <a:spcBef>
                <a:spcPts val="105"/>
              </a:spcBef>
            </a:pPr>
            <a:r>
              <a:rPr sz="1350" spc="-50" dirty="0">
                <a:latin typeface="Calibri"/>
                <a:cs typeface="Calibri"/>
              </a:rPr>
              <a:t>E</a:t>
            </a:r>
            <a:r>
              <a:rPr sz="1350" spc="20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OU NÃO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455" y="1616402"/>
            <a:ext cx="688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C++,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Java,</a:t>
            </a:r>
            <a:r>
              <a:rPr sz="16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C#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" y="0"/>
            <a:ext cx="6094730" cy="3427729"/>
            <a:chOff x="12" y="0"/>
            <a:chExt cx="6094730" cy="342772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556" y="1885187"/>
              <a:ext cx="240792" cy="7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08" y="6095"/>
              <a:ext cx="6082665" cy="3415665"/>
            </a:xfrm>
            <a:custGeom>
              <a:avLst/>
              <a:gdLst/>
              <a:ahLst/>
              <a:cxnLst/>
              <a:rect l="l" t="t" r="r" b="b"/>
              <a:pathLst>
                <a:path w="6082665" h="3415665">
                  <a:moveTo>
                    <a:pt x="6082283" y="0"/>
                  </a:moveTo>
                  <a:lnTo>
                    <a:pt x="0" y="0"/>
                  </a:lnTo>
                  <a:lnTo>
                    <a:pt x="0" y="3415283"/>
                  </a:lnTo>
                  <a:lnTo>
                    <a:pt x="6082283" y="3415283"/>
                  </a:lnTo>
                  <a:lnTo>
                    <a:pt x="6082283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-12700" y="3458905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07" y="299696"/>
            <a:ext cx="3375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Ideia</a:t>
            </a:r>
            <a:r>
              <a:rPr spc="-90" dirty="0"/>
              <a:t> </a:t>
            </a:r>
            <a:r>
              <a:rPr dirty="0"/>
              <a:t>por</a:t>
            </a:r>
            <a:r>
              <a:rPr spc="-80" dirty="0"/>
              <a:t> </a:t>
            </a:r>
            <a:r>
              <a:rPr spc="-10" dirty="0"/>
              <a:t>trás</a:t>
            </a:r>
            <a:r>
              <a:rPr spc="-85" dirty="0"/>
              <a:t> </a:t>
            </a:r>
            <a:r>
              <a:rPr dirty="0"/>
              <a:t>do</a:t>
            </a:r>
            <a:r>
              <a:rPr spc="-90" dirty="0"/>
              <a:t> </a:t>
            </a:r>
            <a:r>
              <a:rPr spc="-10" dirty="0"/>
              <a:t>operador</a:t>
            </a:r>
            <a:r>
              <a:rPr spc="-45" dirty="0"/>
              <a:t> </a:t>
            </a:r>
            <a:r>
              <a:rPr spc="-25" dirty="0"/>
              <a:t>"E"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147" y="889538"/>
            <a:ext cx="3620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Você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obter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habilitação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motorista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147" y="1361045"/>
            <a:ext cx="2846705" cy="1301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aprovado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psicotécnico,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aprovado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legislação,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127000" indent="-1149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2763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aprovado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direção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60889" y="1618488"/>
            <a:ext cx="1920239" cy="908685"/>
            <a:chOff x="3960889" y="1618488"/>
            <a:chExt cx="1920239" cy="908685"/>
          </a:xfrm>
        </p:grpSpPr>
        <p:sp>
          <p:nvSpPr>
            <p:cNvPr id="6" name="object 6"/>
            <p:cNvSpPr/>
            <p:nvPr/>
          </p:nvSpPr>
          <p:spPr>
            <a:xfrm>
              <a:off x="3960889" y="1618488"/>
              <a:ext cx="1920239" cy="15240"/>
            </a:xfrm>
            <a:custGeom>
              <a:avLst/>
              <a:gdLst/>
              <a:ahLst/>
              <a:cxnLst/>
              <a:rect l="l" t="t" r="r" b="b"/>
              <a:pathLst>
                <a:path w="1920239" h="15239">
                  <a:moveTo>
                    <a:pt x="0" y="0"/>
                  </a:moveTo>
                  <a:lnTo>
                    <a:pt x="1920239" y="0"/>
                  </a:lnTo>
                  <a:lnTo>
                    <a:pt x="1920239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0889" y="1633728"/>
              <a:ext cx="1920239" cy="13970"/>
            </a:xfrm>
            <a:custGeom>
              <a:avLst/>
              <a:gdLst/>
              <a:ahLst/>
              <a:cxnLst/>
              <a:rect l="l" t="t" r="r" b="b"/>
              <a:pathLst>
                <a:path w="1920239" h="13969">
                  <a:moveTo>
                    <a:pt x="0" y="0"/>
                  </a:moveTo>
                  <a:lnTo>
                    <a:pt x="1920239" y="0"/>
                  </a:lnTo>
                  <a:lnTo>
                    <a:pt x="1920239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889" y="1647444"/>
              <a:ext cx="1920239" cy="56515"/>
            </a:xfrm>
            <a:custGeom>
              <a:avLst/>
              <a:gdLst/>
              <a:ahLst/>
              <a:cxnLst/>
              <a:rect l="l" t="t" r="r" b="b"/>
              <a:pathLst>
                <a:path w="1920239" h="56514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56388"/>
                  </a:lnTo>
                  <a:lnTo>
                    <a:pt x="1920240" y="56388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0889" y="1703832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0" y="0"/>
                  </a:moveTo>
                  <a:lnTo>
                    <a:pt x="1920239" y="0"/>
                  </a:lnTo>
                  <a:lnTo>
                    <a:pt x="1920239" y="42671"/>
                  </a:lnTo>
                  <a:lnTo>
                    <a:pt x="0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0889" y="1746504"/>
              <a:ext cx="1920239" cy="58419"/>
            </a:xfrm>
            <a:custGeom>
              <a:avLst/>
              <a:gdLst/>
              <a:ahLst/>
              <a:cxnLst/>
              <a:rect l="l" t="t" r="r" b="b"/>
              <a:pathLst>
                <a:path w="1920239" h="58419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920240" y="57912"/>
                  </a:lnTo>
                  <a:lnTo>
                    <a:pt x="1920240" y="28956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B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0889" y="1804416"/>
              <a:ext cx="1920239" cy="13970"/>
            </a:xfrm>
            <a:custGeom>
              <a:avLst/>
              <a:gdLst/>
              <a:ahLst/>
              <a:cxnLst/>
              <a:rect l="l" t="t" r="r" b="b"/>
              <a:pathLst>
                <a:path w="1920239" h="13969">
                  <a:moveTo>
                    <a:pt x="0" y="0"/>
                  </a:moveTo>
                  <a:lnTo>
                    <a:pt x="1920239" y="0"/>
                  </a:lnTo>
                  <a:lnTo>
                    <a:pt x="1920239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0889" y="1818132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192024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42672"/>
                  </a:lnTo>
                  <a:lnTo>
                    <a:pt x="1920240" y="42672"/>
                  </a:lnTo>
                  <a:lnTo>
                    <a:pt x="1920240" y="13716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0889" y="1860804"/>
              <a:ext cx="1920239" cy="13970"/>
            </a:xfrm>
            <a:custGeom>
              <a:avLst/>
              <a:gdLst/>
              <a:ahLst/>
              <a:cxnLst/>
              <a:rect l="l" t="t" r="r" b="b"/>
              <a:pathLst>
                <a:path w="1920239" h="13969">
                  <a:moveTo>
                    <a:pt x="0" y="0"/>
                  </a:moveTo>
                  <a:lnTo>
                    <a:pt x="1920239" y="0"/>
                  </a:lnTo>
                  <a:lnTo>
                    <a:pt x="1920239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0889" y="1874520"/>
              <a:ext cx="1920239" cy="56515"/>
            </a:xfrm>
            <a:custGeom>
              <a:avLst/>
              <a:gdLst/>
              <a:ahLst/>
              <a:cxnLst/>
              <a:rect l="l" t="t" r="r" b="b"/>
              <a:pathLst>
                <a:path w="1920239" h="56514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56388"/>
                  </a:lnTo>
                  <a:lnTo>
                    <a:pt x="1920240" y="56388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0889" y="1930908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0" y="0"/>
                  </a:moveTo>
                  <a:lnTo>
                    <a:pt x="1920239" y="0"/>
                  </a:lnTo>
                  <a:lnTo>
                    <a:pt x="1920239" y="42671"/>
                  </a:lnTo>
                  <a:lnTo>
                    <a:pt x="0" y="42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0889" y="1973580"/>
              <a:ext cx="1920239" cy="58419"/>
            </a:xfrm>
            <a:custGeom>
              <a:avLst/>
              <a:gdLst/>
              <a:ahLst/>
              <a:cxnLst/>
              <a:rect l="l" t="t" r="r" b="b"/>
              <a:pathLst>
                <a:path w="1920239" h="58419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920240" y="57912"/>
                  </a:lnTo>
                  <a:lnTo>
                    <a:pt x="1920240" y="28956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0889" y="2031492"/>
              <a:ext cx="1920239" cy="13970"/>
            </a:xfrm>
            <a:custGeom>
              <a:avLst/>
              <a:gdLst/>
              <a:ahLst/>
              <a:cxnLst/>
              <a:rect l="l" t="t" r="r" b="b"/>
              <a:pathLst>
                <a:path w="1920239" h="13969">
                  <a:moveTo>
                    <a:pt x="0" y="0"/>
                  </a:moveTo>
                  <a:lnTo>
                    <a:pt x="1920239" y="0"/>
                  </a:lnTo>
                  <a:lnTo>
                    <a:pt x="1920239" y="13715"/>
                  </a:ln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0889" y="2045208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39" h="38100">
                  <a:moveTo>
                    <a:pt x="192024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38100"/>
                  </a:lnTo>
                  <a:lnTo>
                    <a:pt x="1920240" y="38100"/>
                  </a:lnTo>
                  <a:lnTo>
                    <a:pt x="1920240" y="13716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0889" y="2083308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39" h="38100">
                  <a:moveTo>
                    <a:pt x="1920240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38100"/>
                  </a:lnTo>
                  <a:lnTo>
                    <a:pt x="1920240" y="38100"/>
                  </a:lnTo>
                  <a:lnTo>
                    <a:pt x="1920240" y="18288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0889" y="2121408"/>
              <a:ext cx="1920239" cy="22860"/>
            </a:xfrm>
            <a:custGeom>
              <a:avLst/>
              <a:gdLst/>
              <a:ahLst/>
              <a:cxnLst/>
              <a:rect l="l" t="t" r="r" b="b"/>
              <a:pathLst>
                <a:path w="1920239" h="22860">
                  <a:moveTo>
                    <a:pt x="0" y="0"/>
                  </a:moveTo>
                  <a:lnTo>
                    <a:pt x="1920239" y="0"/>
                  </a:lnTo>
                  <a:lnTo>
                    <a:pt x="1920239" y="22859"/>
                  </a:lnTo>
                  <a:lnTo>
                    <a:pt x="0" y="22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6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60889" y="2144268"/>
              <a:ext cx="1920239" cy="52069"/>
            </a:xfrm>
            <a:custGeom>
              <a:avLst/>
              <a:gdLst/>
              <a:ahLst/>
              <a:cxnLst/>
              <a:rect l="l" t="t" r="r" b="b"/>
              <a:pathLst>
                <a:path w="1920239" h="52069">
                  <a:moveTo>
                    <a:pt x="192024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28956"/>
                  </a:lnTo>
                  <a:lnTo>
                    <a:pt x="0" y="51816"/>
                  </a:lnTo>
                  <a:lnTo>
                    <a:pt x="1920240" y="51816"/>
                  </a:lnTo>
                  <a:lnTo>
                    <a:pt x="1920240" y="28956"/>
                  </a:lnTo>
                  <a:lnTo>
                    <a:pt x="1920240" y="13716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0889" y="2196084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39" h="38100">
                  <a:moveTo>
                    <a:pt x="1920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38100"/>
                  </a:lnTo>
                  <a:lnTo>
                    <a:pt x="1920240" y="38100"/>
                  </a:lnTo>
                  <a:lnTo>
                    <a:pt x="1920240" y="19812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0889" y="2234184"/>
              <a:ext cx="1920239" cy="52069"/>
            </a:xfrm>
            <a:custGeom>
              <a:avLst/>
              <a:gdLst/>
              <a:ahLst/>
              <a:cxnLst/>
              <a:rect l="l" t="t" r="r" b="b"/>
              <a:pathLst>
                <a:path w="1920239" h="52069">
                  <a:moveTo>
                    <a:pt x="1920240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51816"/>
                  </a:lnTo>
                  <a:lnTo>
                    <a:pt x="1920240" y="51816"/>
                  </a:lnTo>
                  <a:lnTo>
                    <a:pt x="1920240" y="24384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0889" y="2286000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1920240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42672"/>
                  </a:lnTo>
                  <a:lnTo>
                    <a:pt x="1920240" y="42672"/>
                  </a:lnTo>
                  <a:lnTo>
                    <a:pt x="1920240" y="24384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6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0889" y="2328672"/>
              <a:ext cx="1920239" cy="18415"/>
            </a:xfrm>
            <a:custGeom>
              <a:avLst/>
              <a:gdLst/>
              <a:ahLst/>
              <a:cxnLst/>
              <a:rect l="l" t="t" r="r" b="b"/>
              <a:pathLst>
                <a:path w="1920239" h="18414">
                  <a:moveTo>
                    <a:pt x="0" y="0"/>
                  </a:moveTo>
                  <a:lnTo>
                    <a:pt x="1920239" y="0"/>
                  </a:lnTo>
                  <a:lnTo>
                    <a:pt x="1920239" y="18287"/>
                  </a:lnTo>
                  <a:lnTo>
                    <a:pt x="0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60889" y="2346960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39" h="38100">
                  <a:moveTo>
                    <a:pt x="1920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38100"/>
                  </a:lnTo>
                  <a:lnTo>
                    <a:pt x="1920240" y="38100"/>
                  </a:lnTo>
                  <a:lnTo>
                    <a:pt x="1920240" y="19812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60889" y="2385060"/>
              <a:ext cx="1920239" cy="43180"/>
            </a:xfrm>
            <a:custGeom>
              <a:avLst/>
              <a:gdLst/>
              <a:ahLst/>
              <a:cxnLst/>
              <a:rect l="l" t="t" r="r" b="b"/>
              <a:pathLst>
                <a:path w="1920239" h="43180">
                  <a:moveTo>
                    <a:pt x="1920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42672"/>
                  </a:lnTo>
                  <a:lnTo>
                    <a:pt x="1920240" y="42672"/>
                  </a:lnTo>
                  <a:lnTo>
                    <a:pt x="1920240" y="19812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60889" y="2427732"/>
              <a:ext cx="1920239" cy="52069"/>
            </a:xfrm>
            <a:custGeom>
              <a:avLst/>
              <a:gdLst/>
              <a:ahLst/>
              <a:cxnLst/>
              <a:rect l="l" t="t" r="r" b="b"/>
              <a:pathLst>
                <a:path w="1920239" h="52069">
                  <a:moveTo>
                    <a:pt x="19202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8956"/>
                  </a:lnTo>
                  <a:lnTo>
                    <a:pt x="0" y="51816"/>
                  </a:lnTo>
                  <a:lnTo>
                    <a:pt x="1920240" y="51816"/>
                  </a:lnTo>
                  <a:lnTo>
                    <a:pt x="1920240" y="28956"/>
                  </a:lnTo>
                  <a:lnTo>
                    <a:pt x="1920240" y="1524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0889" y="2479548"/>
              <a:ext cx="1920239" cy="20320"/>
            </a:xfrm>
            <a:custGeom>
              <a:avLst/>
              <a:gdLst/>
              <a:ahLst/>
              <a:cxnLst/>
              <a:rect l="l" t="t" r="r" b="b"/>
              <a:pathLst>
                <a:path w="1920239" h="20319">
                  <a:moveTo>
                    <a:pt x="0" y="0"/>
                  </a:moveTo>
                  <a:lnTo>
                    <a:pt x="1920239" y="0"/>
                  </a:lnTo>
                  <a:lnTo>
                    <a:pt x="1920239" y="19811"/>
                  </a:lnTo>
                  <a:lnTo>
                    <a:pt x="0" y="19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0889" y="2499360"/>
              <a:ext cx="1920239" cy="27940"/>
            </a:xfrm>
            <a:custGeom>
              <a:avLst/>
              <a:gdLst/>
              <a:ahLst/>
              <a:cxnLst/>
              <a:rect l="l" t="t" r="r" b="b"/>
              <a:pathLst>
                <a:path w="1920239" h="27939">
                  <a:moveTo>
                    <a:pt x="1920240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0" y="27432"/>
                  </a:lnTo>
                  <a:lnTo>
                    <a:pt x="1920240" y="27432"/>
                  </a:lnTo>
                  <a:lnTo>
                    <a:pt x="1920240" y="18288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D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60888" y="1618488"/>
            <a:ext cx="1920239" cy="908685"/>
          </a:xfrm>
          <a:prstGeom prst="rect">
            <a:avLst/>
          </a:prstGeom>
          <a:ln w="3175">
            <a:solidFill>
              <a:srgbClr val="FFBF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59385" marR="154940" algn="ctr">
              <a:lnSpc>
                <a:spcPct val="100800"/>
              </a:lnSpc>
              <a:spcBef>
                <a:spcPts val="65"/>
              </a:spcBef>
            </a:pPr>
            <a:r>
              <a:rPr sz="1850" b="1" spc="-10" dirty="0">
                <a:latin typeface="Calibri"/>
                <a:cs typeface="Calibri"/>
              </a:rPr>
              <a:t>Todas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condições </a:t>
            </a:r>
            <a:r>
              <a:rPr sz="1850" b="1" dirty="0">
                <a:latin typeface="Calibri"/>
                <a:cs typeface="Calibri"/>
              </a:rPr>
              <a:t>devem</a:t>
            </a:r>
            <a:r>
              <a:rPr sz="1850" b="1" spc="10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ser </a:t>
            </a:r>
            <a:r>
              <a:rPr sz="1850" b="1" spc="-10" dirty="0">
                <a:latin typeface="Calibri"/>
                <a:cs typeface="Calibri"/>
              </a:rPr>
              <a:t>verdadeiras!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08" y="6096"/>
            <a:ext cx="6082665" cy="3415665"/>
          </a:xfrm>
          <a:custGeom>
            <a:avLst/>
            <a:gdLst/>
            <a:ahLst/>
            <a:cxnLst/>
            <a:rect l="l" t="t" r="r" b="b"/>
            <a:pathLst>
              <a:path w="6082665" h="3415665">
                <a:moveTo>
                  <a:pt x="6082283" y="0"/>
                </a:moveTo>
                <a:lnTo>
                  <a:pt x="0" y="0"/>
                </a:lnTo>
                <a:lnTo>
                  <a:pt x="0" y="3415284"/>
                </a:lnTo>
                <a:lnTo>
                  <a:pt x="6082283" y="3415284"/>
                </a:lnTo>
                <a:lnTo>
                  <a:pt x="6082283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-12700" y="3457430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1579</Words>
  <Application>Microsoft Office PowerPoint</Application>
  <PresentationFormat>Personalizar</PresentationFormat>
  <Paragraphs>430</Paragraphs>
  <Slides>40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Calibri</vt:lpstr>
      <vt:lpstr>Consolas</vt:lpstr>
      <vt:lpstr>Times New Roman</vt:lpstr>
      <vt:lpstr>Office Theme</vt:lpstr>
      <vt:lpstr>     (Disciplina: PC 01 ( Programação de Computadores I )  Aula de JAVA: Capítulo: Estrutura condicional   </vt:lpstr>
      <vt:lpstr>Apresentação do PowerPoint</vt:lpstr>
      <vt:lpstr>Expressões comparativas</vt:lpstr>
      <vt:lpstr>Operadores comparativos</vt:lpstr>
      <vt:lpstr>Exemplos de expressões comparativas</vt:lpstr>
      <vt:lpstr>Apresentação do PowerPoint</vt:lpstr>
      <vt:lpstr>Expressões lógicas</vt:lpstr>
      <vt:lpstr>Operadores lógicos</vt:lpstr>
      <vt:lpstr>Ideia por trás do operador "E"</vt:lpstr>
      <vt:lpstr>Exemplos de expressões lógicas</vt:lpstr>
      <vt:lpstr>Tabela verdade do operador "E"</vt:lpstr>
      <vt:lpstr>Ideia por trás do operador "OU"</vt:lpstr>
      <vt:lpstr>Exemplos de expressões lógicas</vt:lpstr>
      <vt:lpstr>Tabela verdade do operador "OU"</vt:lpstr>
      <vt:lpstr>Ideia por trás do operador "NÃO"</vt:lpstr>
      <vt:lpstr>Exemplos de expressões lógicas</vt:lpstr>
      <vt:lpstr>Exemplos de expressões lógicas</vt:lpstr>
      <vt:lpstr>Tabela verdade do operador "NÃO"</vt:lpstr>
      <vt:lpstr>Apresentação do PowerPoint</vt:lpstr>
      <vt:lpstr>Conceito</vt:lpstr>
      <vt:lpstr>Sintaxe da estrutura condicional</vt:lpstr>
      <vt:lpstr>Sintaxe da estrutura condicional</vt:lpstr>
      <vt:lpstr>E se eu tiver mais de duas possibilidades?</vt:lpstr>
      <vt:lpstr>Encadeamento de estruturas condicionais</vt:lpstr>
      <vt:lpstr>Encadeamento de estruturas condicionais</vt:lpstr>
      <vt:lpstr>Apresentação do PowerPoint</vt:lpstr>
      <vt:lpstr>Problema exemplo</vt:lpstr>
      <vt:lpstr>Operadores de atribuição cumulativa</vt:lpstr>
      <vt:lpstr>import java.util.Locale; import java.util.Scanner;</vt:lpstr>
      <vt:lpstr>Apresentação do PowerPoint</vt:lpstr>
      <vt:lpstr>Apresentação do PowerPoint</vt:lpstr>
      <vt:lpstr>Problema exemplo</vt:lpstr>
      <vt:lpstr>Apresentação do PowerPoint</vt:lpstr>
      <vt:lpstr>Sintaxe do switch-case</vt:lpstr>
      <vt:lpstr>Apresentação do PowerPoint</vt:lpstr>
      <vt:lpstr>Expressão condicional ternária</vt:lpstr>
      <vt:lpstr>Demo</vt:lpstr>
      <vt:lpstr>Apresentação do PowerPoint</vt:lpstr>
      <vt:lpstr>Checklist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- 03 Estrutura condicional (slides).pptx</dc:title>
  <dc:creator>acene</dc:creator>
  <cp:lastModifiedBy>William Sarti Jose</cp:lastModifiedBy>
  <cp:revision>2</cp:revision>
  <dcterms:created xsi:type="dcterms:W3CDTF">2022-05-24T17:29:48Z</dcterms:created>
  <dcterms:modified xsi:type="dcterms:W3CDTF">2022-05-24T17:49:10Z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2022-01-22T00:00:00Z</vt:filetime>
  </property>
  <property fmtid="{D5CDD505-2E9C-101B-9397-08002B2CF9AE}" pid="3" name="LastSaved">
    <vt:filetime>2022-05-24T00:00:00Z</vt:filetime>
  </property>
</Properties>
</file>