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61" r:id="rId3"/>
    <p:sldId id="339" r:id="rId4"/>
    <p:sldId id="266" r:id="rId5"/>
    <p:sldId id="285" r:id="rId6"/>
    <p:sldId id="357" r:id="rId7"/>
    <p:sldId id="354" r:id="rId8"/>
    <p:sldId id="359" r:id="rId9"/>
    <p:sldId id="350" r:id="rId10"/>
    <p:sldId id="3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  <a:srgbClr val="CCCC00"/>
    <a:srgbClr val="6600CC"/>
    <a:srgbClr val="FF8F8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290" y="72"/>
      </p:cViewPr>
      <p:guideLst>
        <p:guide orient="horz" pos="2184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D99D91F-5A23-4EDE-8257-A17C1AED03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7B8922B-C692-4460-9275-397415FF87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892D1-DAA9-42B6-80C8-AC68D86B87CB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B4EA346-D7B3-40D9-BE50-64754B683C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EFE9EE-501E-4042-969D-658EF0F0FE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1B8F6-160C-49D1-BC14-1B8F2454E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777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2E39-3318-42A0-8E75-AC53EC5FA0E3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431B5-91DA-4A58-818C-1D21C0C8D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598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346A-6B4F-4FAF-B1B3-F5707CCD057E}" type="datetime1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2198-FC8F-44A4-8915-DBF17B92010D}" type="datetime1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3C53-3943-4B36-9DC6-6F048C1E176B}" type="datetime1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24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1E33-646B-4AB0-A782-DED4C9B6B753}" type="datetime1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2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28D4-F50A-49F6-B0F0-C03F1D0FCC96}" type="datetime1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9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1021-8A53-4078-9EB8-736DAB4B5E44}" type="datetime1">
              <a:rPr lang="pt-BR" smtClean="0"/>
              <a:t>19/03/2020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29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E24C-9428-402F-B244-8E67074D29DA}" type="datetime1">
              <a:rPr lang="pt-BR" smtClean="0"/>
              <a:t>19/03/2020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23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5E9D-4F88-41F9-8E73-38127A2048CB}" type="datetime1">
              <a:rPr lang="pt-BR" smtClean="0"/>
              <a:t>19/03/2020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73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597B-C038-43EE-933E-92FB958E7DD0}" type="datetime1">
              <a:rPr lang="pt-BR" smtClean="0"/>
              <a:t>19/03/2020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2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440-4F95-4541-B756-D0A263A0D6F5}" type="datetime1">
              <a:rPr lang="pt-BR" smtClean="0"/>
              <a:t>19/03/2020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26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AE0A-3542-47CD-ACF2-EA856DEA3C23}" type="datetime1">
              <a:rPr lang="pt-BR" smtClean="0"/>
              <a:t>19/03/2020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14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14A3-8C96-48D3-A5F0-9158EC2D3F3C}" type="datetime1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68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AE0F9-E92D-4F07-ADB0-42B167D50E47}"/>
              </a:ext>
            </a:extLst>
          </p:cNvPr>
          <p:cNvSpPr/>
          <p:nvPr/>
        </p:nvSpPr>
        <p:spPr>
          <a:xfrm>
            <a:off x="-1524000" y="19"/>
            <a:ext cx="12192000" cy="556877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5B83E2D-4204-4030-A4CE-9C088129A790}"/>
              </a:ext>
            </a:extLst>
          </p:cNvPr>
          <p:cNvSpPr txBox="1"/>
          <p:nvPr/>
        </p:nvSpPr>
        <p:spPr>
          <a:xfrm>
            <a:off x="3991234" y="5085855"/>
            <a:ext cx="117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29B0C47-DC75-46FF-B248-77FCA284DD94}"/>
              </a:ext>
            </a:extLst>
          </p:cNvPr>
          <p:cNvSpPr txBox="1"/>
          <p:nvPr/>
        </p:nvSpPr>
        <p:spPr>
          <a:xfrm>
            <a:off x="265402" y="893093"/>
            <a:ext cx="8641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Disciplina: Técnicas de Programação</a:t>
            </a:r>
          </a:p>
          <a:p>
            <a:pPr algn="ctr"/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Aula 1: Depuração de Código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6222C4C-65FE-48CF-8D04-AABE4EF5CC2C}"/>
              </a:ext>
            </a:extLst>
          </p:cNvPr>
          <p:cNvSpPr txBox="1"/>
          <p:nvPr/>
        </p:nvSpPr>
        <p:spPr>
          <a:xfrm>
            <a:off x="251255" y="4582192"/>
            <a:ext cx="864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ETEC Prof. Mário Antônio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Verza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Palmital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- SP) </a:t>
            </a: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xmlns="" id="{4A8892C9-D0C5-4ECF-B142-9F3842B97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" y="5640407"/>
            <a:ext cx="9144000" cy="1217593"/>
          </a:xfrm>
          <a:prstGeom prst="rect">
            <a:avLst/>
          </a:prstGeom>
        </p:spPr>
      </p:pic>
      <p:pic>
        <p:nvPicPr>
          <p:cNvPr id="9" name="Picture 2" descr="Resultado de imagem para etec palmital">
            <a:extLst>
              <a:ext uri="{FF2B5EF4-FFF2-40B4-BE49-F238E27FC236}">
                <a16:creationId xmlns:a16="http://schemas.microsoft.com/office/drawing/2014/main" xmlns="" id="{E444284D-4960-4523-ACCB-5F2BECB2F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0" y="5712726"/>
            <a:ext cx="1680955" cy="115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4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AE0F9-E92D-4F07-ADB0-42B167D50E47}"/>
              </a:ext>
            </a:extLst>
          </p:cNvPr>
          <p:cNvSpPr/>
          <p:nvPr/>
        </p:nvSpPr>
        <p:spPr>
          <a:xfrm>
            <a:off x="-1524000" y="19"/>
            <a:ext cx="12192000" cy="556877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5B83E2D-4204-4030-A4CE-9C088129A790}"/>
              </a:ext>
            </a:extLst>
          </p:cNvPr>
          <p:cNvSpPr txBox="1"/>
          <p:nvPr/>
        </p:nvSpPr>
        <p:spPr>
          <a:xfrm>
            <a:off x="3991234" y="5085855"/>
            <a:ext cx="117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29B0C47-DC75-46FF-B248-77FCA284DD94}"/>
              </a:ext>
            </a:extLst>
          </p:cNvPr>
          <p:cNvSpPr txBox="1"/>
          <p:nvPr/>
        </p:nvSpPr>
        <p:spPr>
          <a:xfrm>
            <a:off x="265402" y="893093"/>
            <a:ext cx="8641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Disciplina: Técnicas de Programação</a:t>
            </a:r>
          </a:p>
          <a:p>
            <a:pPr algn="ctr"/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Aula 1: Depuração de Código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6222C4C-65FE-48CF-8D04-AABE4EF5CC2C}"/>
              </a:ext>
            </a:extLst>
          </p:cNvPr>
          <p:cNvSpPr txBox="1"/>
          <p:nvPr/>
        </p:nvSpPr>
        <p:spPr>
          <a:xfrm>
            <a:off x="251255" y="4582192"/>
            <a:ext cx="864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ETEC Prof. Mário Antônio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Verza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Palmital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- SP) </a:t>
            </a: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xmlns="" id="{4A8892C9-D0C5-4ECF-B142-9F3842B97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" y="5640407"/>
            <a:ext cx="9144000" cy="1217593"/>
          </a:xfrm>
          <a:prstGeom prst="rect">
            <a:avLst/>
          </a:prstGeom>
        </p:spPr>
      </p:pic>
      <p:pic>
        <p:nvPicPr>
          <p:cNvPr id="9" name="Picture 2" descr="Resultado de imagem para etec palmital">
            <a:extLst>
              <a:ext uri="{FF2B5EF4-FFF2-40B4-BE49-F238E27FC236}">
                <a16:creationId xmlns:a16="http://schemas.microsoft.com/office/drawing/2014/main" xmlns="" id="{E444284D-4960-4523-ACCB-5F2BECB2F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0" y="5712726"/>
            <a:ext cx="1680955" cy="115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2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AE0F9-E92D-4F07-ADB0-42B167D50E47}"/>
              </a:ext>
            </a:extLst>
          </p:cNvPr>
          <p:cNvSpPr/>
          <p:nvPr/>
        </p:nvSpPr>
        <p:spPr>
          <a:xfrm>
            <a:off x="-1524000" y="21"/>
            <a:ext cx="12192000" cy="551935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7030A0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F2BA60D5-1AB9-418F-8E30-BF3658C56B48}"/>
              </a:ext>
            </a:extLst>
          </p:cNvPr>
          <p:cNvSpPr/>
          <p:nvPr/>
        </p:nvSpPr>
        <p:spPr>
          <a:xfrm>
            <a:off x="-1524000" y="21"/>
            <a:ext cx="12192000" cy="5519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BCAE249C-61EA-4CE6-A97A-B59EFB91A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8" y="759660"/>
            <a:ext cx="2013405" cy="20134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Shape 214">
            <a:extLst>
              <a:ext uri="{FF2B5EF4-FFF2-40B4-BE49-F238E27FC236}">
                <a16:creationId xmlns:a16="http://schemas.microsoft.com/office/drawing/2014/main" xmlns="" id="{9069E707-F882-409F-8F76-6317CD9ECDBC}"/>
              </a:ext>
            </a:extLst>
          </p:cNvPr>
          <p:cNvSpPr txBox="1">
            <a:spLocks/>
          </p:cNvSpPr>
          <p:nvPr/>
        </p:nvSpPr>
        <p:spPr>
          <a:xfrm>
            <a:off x="60460" y="2980767"/>
            <a:ext cx="2248961" cy="54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pt-BR" sz="2000" b="1" dirty="0"/>
              <a:t>William </a:t>
            </a:r>
            <a:r>
              <a:rPr lang="pt-BR" sz="2000" b="1" dirty="0" err="1"/>
              <a:t>Sarti</a:t>
            </a:r>
            <a:endParaRPr lang="pt-BR" sz="20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D1A6FD46-4615-4CDB-AB0C-9322DB855ECB}"/>
              </a:ext>
            </a:extLst>
          </p:cNvPr>
          <p:cNvSpPr txBox="1">
            <a:spLocks/>
          </p:cNvSpPr>
          <p:nvPr/>
        </p:nvSpPr>
        <p:spPr>
          <a:xfrm>
            <a:off x="4310034" y="660270"/>
            <a:ext cx="2731802" cy="55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Apresentação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63F8CF87-41B4-42CC-811D-6986030F2D26}"/>
              </a:ext>
            </a:extLst>
          </p:cNvPr>
          <p:cNvSpPr/>
          <p:nvPr/>
        </p:nvSpPr>
        <p:spPr>
          <a:xfrm>
            <a:off x="2605434" y="1506050"/>
            <a:ext cx="65385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-apple-system"/>
              </a:rPr>
              <a:t>FORMAÇÃO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latin typeface="-apple-system"/>
              </a:rPr>
              <a:t>• 2015-2018: Ensino superior completo – Bacharelado em </a:t>
            </a:r>
            <a:r>
              <a:rPr lang="pt-BR" b="1" dirty="0">
                <a:latin typeface="-apple-system"/>
              </a:rPr>
              <a:t>Ciência</a:t>
            </a:r>
            <a:r>
              <a:rPr lang="pt-BR" dirty="0">
                <a:latin typeface="-apple-system"/>
              </a:rPr>
              <a:t> da </a:t>
            </a:r>
            <a:r>
              <a:rPr lang="pt-BR" b="1" dirty="0">
                <a:latin typeface="-apple-system"/>
              </a:rPr>
              <a:t>Computação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latin typeface="-apple-system"/>
              </a:rPr>
              <a:t>(Universidade – Instituto Municipal de Ensino Superior de Assis-SP </a:t>
            </a:r>
            <a:r>
              <a:rPr lang="pt-BR" b="1" dirty="0">
                <a:latin typeface="-apple-system"/>
              </a:rPr>
              <a:t>FEMA</a:t>
            </a:r>
            <a:r>
              <a:rPr lang="pt-BR" dirty="0">
                <a:latin typeface="-apple-system"/>
              </a:rPr>
              <a:t> ).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latin typeface="-apple-system"/>
              </a:rPr>
              <a:t>• 2014-2016: Ensino </a:t>
            </a:r>
            <a:r>
              <a:rPr lang="pt-BR" b="1" dirty="0">
                <a:latin typeface="-apple-system"/>
              </a:rPr>
              <a:t>Técnico</a:t>
            </a:r>
            <a:r>
              <a:rPr lang="pt-BR" dirty="0">
                <a:latin typeface="-apple-system"/>
              </a:rPr>
              <a:t> completo – Manutenção e Suporte de </a:t>
            </a:r>
            <a:r>
              <a:rPr lang="pt-BR" b="1" dirty="0">
                <a:latin typeface="-apple-system"/>
              </a:rPr>
              <a:t>Informática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latin typeface="-apple-system"/>
              </a:rPr>
              <a:t>(Universidade – Instituto Federal de Educação, Ciência e Tecnologia de São Paulo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>
                <a:latin typeface="-apple-system"/>
              </a:rPr>
              <a:t>Birigui-SP</a:t>
            </a:r>
            <a:r>
              <a:rPr lang="pt-BR" dirty="0">
                <a:latin typeface="-apple-system"/>
              </a:rPr>
              <a:t> </a:t>
            </a:r>
            <a:r>
              <a:rPr lang="pt-BR" b="1" dirty="0">
                <a:latin typeface="-apple-system"/>
              </a:rPr>
              <a:t>IFSP</a:t>
            </a:r>
            <a:r>
              <a:rPr lang="pt-BR" dirty="0">
                <a:latin typeface="-apple-system"/>
              </a:rPr>
              <a:t>).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latin typeface="-apple-system"/>
              </a:rPr>
              <a:t>• 2019: –Cursando pós-graduação em </a:t>
            </a:r>
            <a:r>
              <a:rPr lang="pt-BR" b="1" dirty="0">
                <a:latin typeface="-apple-system"/>
              </a:rPr>
              <a:t>MBA</a:t>
            </a:r>
            <a:r>
              <a:rPr lang="pt-BR" dirty="0">
                <a:latin typeface="-apple-system"/>
              </a:rPr>
              <a:t> em </a:t>
            </a:r>
            <a:r>
              <a:rPr lang="pt-BR" b="1" dirty="0">
                <a:latin typeface="-apple-system"/>
              </a:rPr>
              <a:t>Engenharia de Software</a:t>
            </a:r>
            <a:r>
              <a:rPr lang="pt-BR" dirty="0">
                <a:latin typeface="-apple-system"/>
              </a:rPr>
              <a:t> (Universidade Tecnológica Federal do Paraná Cornélio Procópio-PR </a:t>
            </a:r>
            <a:r>
              <a:rPr lang="pt-BR" b="1" dirty="0">
                <a:latin typeface="-apple-system"/>
              </a:rPr>
              <a:t>UTFPR</a:t>
            </a:r>
            <a:r>
              <a:rPr lang="pt-BR" dirty="0">
                <a:latin typeface="-apple-system"/>
              </a:rPr>
              <a:t>).</a:t>
            </a:r>
          </a:p>
          <a:p>
            <a:endParaRPr lang="pt-BR" dirty="0">
              <a:latin typeface="-apple-system"/>
            </a:endParaRPr>
          </a:p>
          <a:p>
            <a:r>
              <a:rPr lang="pt-BR" b="1" dirty="0"/>
              <a:t>EMPREGO ATUAL:</a:t>
            </a:r>
          </a:p>
          <a:p>
            <a:r>
              <a:rPr lang="pt-BR" dirty="0"/>
              <a:t>• 2020: </a:t>
            </a:r>
            <a:r>
              <a:rPr lang="pt-BR" b="1" dirty="0" err="1"/>
              <a:t>Benco</a:t>
            </a:r>
            <a:r>
              <a:rPr lang="pt-BR" dirty="0"/>
              <a:t> </a:t>
            </a:r>
            <a:r>
              <a:rPr lang="pt-BR" dirty="0" err="1"/>
              <a:t>industria</a:t>
            </a:r>
            <a:r>
              <a:rPr lang="pt-BR" dirty="0"/>
              <a:t>: </a:t>
            </a:r>
            <a:r>
              <a:rPr lang="pt-BR" b="1" dirty="0"/>
              <a:t>Analista de sistema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8074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AE0F9-E92D-4F07-ADB0-42B167D50E47}"/>
              </a:ext>
            </a:extLst>
          </p:cNvPr>
          <p:cNvSpPr/>
          <p:nvPr/>
        </p:nvSpPr>
        <p:spPr>
          <a:xfrm>
            <a:off x="-1524000" y="21"/>
            <a:ext cx="12192000" cy="5519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16C4B02C-9BB8-4E70-9770-CB0DEF469778}"/>
              </a:ext>
            </a:extLst>
          </p:cNvPr>
          <p:cNvSpPr txBox="1">
            <a:spLocks/>
          </p:cNvSpPr>
          <p:nvPr/>
        </p:nvSpPr>
        <p:spPr>
          <a:xfrm>
            <a:off x="276442" y="888777"/>
            <a:ext cx="8867558" cy="551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Estrutura da Apresentação</a:t>
            </a:r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8EBB879-C157-4198-9D92-D2B034E2B395}"/>
              </a:ext>
            </a:extLst>
          </p:cNvPr>
          <p:cNvSpPr txBox="1">
            <a:spLocks/>
          </p:cNvSpPr>
          <p:nvPr/>
        </p:nvSpPr>
        <p:spPr>
          <a:xfrm>
            <a:off x="276442" y="1588269"/>
            <a:ext cx="8721784" cy="479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74" indent="-342874" algn="just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Parte Teórica</a:t>
            </a:r>
          </a:p>
          <a:p>
            <a:pPr marL="741363" indent="-457200" algn="just">
              <a:buFont typeface="Wingdings" panose="05000000000000000000" pitchFamily="2" charset="2"/>
              <a:buChar char="ü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Definição de ‘Debug’</a:t>
            </a:r>
          </a:p>
          <a:p>
            <a:pPr marL="741363" indent="-457200" algn="just">
              <a:buFont typeface="Wingdings" panose="05000000000000000000" pitchFamily="2" charset="2"/>
              <a:buChar char="ü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Tipos de ‘Debug’</a:t>
            </a:r>
          </a:p>
          <a:p>
            <a:pPr marL="741363" indent="-457200" algn="just">
              <a:buFont typeface="Wingdings" panose="05000000000000000000" pitchFamily="2" charset="2"/>
              <a:buChar char="ü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‘Debug’ de Software </a:t>
            </a:r>
          </a:p>
        </p:txBody>
      </p:sp>
    </p:spTree>
    <p:extLst>
      <p:ext uri="{BB962C8B-B14F-4D97-AF65-F5344CB8AC3E}">
        <p14:creationId xmlns:p14="http://schemas.microsoft.com/office/powerpoint/2010/main" val="27563219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AE0F9-E92D-4F07-ADB0-42B167D50E47}"/>
              </a:ext>
            </a:extLst>
          </p:cNvPr>
          <p:cNvSpPr/>
          <p:nvPr/>
        </p:nvSpPr>
        <p:spPr>
          <a:xfrm>
            <a:off x="-1524000" y="21"/>
            <a:ext cx="12192000" cy="5519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8EBB879-C157-4198-9D92-D2B034E2B395}"/>
              </a:ext>
            </a:extLst>
          </p:cNvPr>
          <p:cNvSpPr txBox="1">
            <a:spLocks/>
          </p:cNvSpPr>
          <p:nvPr/>
        </p:nvSpPr>
        <p:spPr>
          <a:xfrm>
            <a:off x="259499" y="1564936"/>
            <a:ext cx="8637366" cy="352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Definição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‘Debug’ </a:t>
            </a:r>
          </a:p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Tipos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‘Debug’</a:t>
            </a:r>
          </a:p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‘Debug’ de Software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32D3A73-C3AC-49D9-B3A7-69604AA89DA9}"/>
              </a:ext>
            </a:extLst>
          </p:cNvPr>
          <p:cNvSpPr txBox="1">
            <a:spLocks/>
          </p:cNvSpPr>
          <p:nvPr/>
        </p:nvSpPr>
        <p:spPr>
          <a:xfrm>
            <a:off x="4438568" y="1564936"/>
            <a:ext cx="4705431" cy="4611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O que é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‘Debug’:</a:t>
            </a:r>
          </a:p>
          <a:p>
            <a:pPr marL="690563" indent="-344488"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Debug, Debugging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Depuração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690563" indent="-344488" algn="just">
              <a:buFont typeface="Wingdings" panose="05000000000000000000" pitchFamily="2" charset="2"/>
              <a:buChar char="§"/>
            </a:pP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Palavra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debug’ é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uma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derivação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palavra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inseto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bug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690563" indent="-344488" algn="just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Relatos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1: Uma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desenvolvedora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Grace Hopper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marinha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americana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descobriu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que um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computador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era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causado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por um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inseto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690563" indent="-344488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Relato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2: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Thomas Edson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encontrou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inseto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fonógrafo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690563" indent="-344488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termo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então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define: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encontrar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e remover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erros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hardware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software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90563" indent="-344488" algn="just"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D5CB60A-CF63-48BB-B449-8C7E51A8D830}"/>
              </a:ext>
            </a:extLst>
          </p:cNvPr>
          <p:cNvCxnSpPr>
            <a:cxnSpLocks/>
          </p:cNvCxnSpPr>
          <p:nvPr/>
        </p:nvCxnSpPr>
        <p:spPr>
          <a:xfrm>
            <a:off x="4497859" y="1562242"/>
            <a:ext cx="0" cy="4700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AutoShape 6" descr="Resultado de imagem para introdução e boas praticas em ux design png">
            <a:extLst>
              <a:ext uri="{FF2B5EF4-FFF2-40B4-BE49-F238E27FC236}">
                <a16:creationId xmlns:a16="http://schemas.microsoft.com/office/drawing/2014/main" xmlns="" id="{4987E14A-64B9-4383-8D31-075CA1B0AF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D558E4F5-CFF6-42C6-9D47-F177E7A82159}"/>
              </a:ext>
            </a:extLst>
          </p:cNvPr>
          <p:cNvSpPr txBox="1">
            <a:spLocks/>
          </p:cNvSpPr>
          <p:nvPr/>
        </p:nvSpPr>
        <p:spPr>
          <a:xfrm>
            <a:off x="276442" y="888777"/>
            <a:ext cx="8867558" cy="551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Parte Teórica</a:t>
            </a:r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Resultado de imagem para debug png">
            <a:extLst>
              <a:ext uri="{FF2B5EF4-FFF2-40B4-BE49-F238E27FC236}">
                <a16:creationId xmlns:a16="http://schemas.microsoft.com/office/drawing/2014/main" xmlns="" id="{902BFD4F-01F5-4A0A-BC53-59B0E50CF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3" y="3581400"/>
            <a:ext cx="3441074" cy="189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805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AE0F9-E92D-4F07-ADB0-42B167D50E47}"/>
              </a:ext>
            </a:extLst>
          </p:cNvPr>
          <p:cNvSpPr/>
          <p:nvPr/>
        </p:nvSpPr>
        <p:spPr>
          <a:xfrm>
            <a:off x="-1524000" y="21"/>
            <a:ext cx="12192000" cy="5519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8EBB879-C157-4198-9D92-D2B034E2B395}"/>
              </a:ext>
            </a:extLst>
          </p:cNvPr>
          <p:cNvSpPr txBox="1">
            <a:spLocks/>
          </p:cNvSpPr>
          <p:nvPr/>
        </p:nvSpPr>
        <p:spPr>
          <a:xfrm>
            <a:off x="259499" y="1564936"/>
            <a:ext cx="8637366" cy="352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0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Definição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 de ‘Debug’</a:t>
            </a:r>
          </a:p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Tipos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‘Debug’</a:t>
            </a:r>
          </a:p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‘Debug’ de Software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D5CB60A-CF63-48BB-B449-8C7E51A8D830}"/>
              </a:ext>
            </a:extLst>
          </p:cNvPr>
          <p:cNvCxnSpPr>
            <a:cxnSpLocks/>
          </p:cNvCxnSpPr>
          <p:nvPr/>
        </p:nvCxnSpPr>
        <p:spPr>
          <a:xfrm flipH="1">
            <a:off x="4497860" y="1544985"/>
            <a:ext cx="1" cy="4726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F7098F3-94E0-4D56-851D-AA8E44535242}"/>
              </a:ext>
            </a:extLst>
          </p:cNvPr>
          <p:cNvSpPr txBox="1">
            <a:spLocks/>
          </p:cNvSpPr>
          <p:nvPr/>
        </p:nvSpPr>
        <p:spPr>
          <a:xfrm>
            <a:off x="276442" y="888777"/>
            <a:ext cx="8867558" cy="551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Parte Teórica</a:t>
            </a:r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0F61660A-387E-4040-8E03-39BFADEA0E5D}"/>
              </a:ext>
            </a:extLst>
          </p:cNvPr>
          <p:cNvSpPr txBox="1">
            <a:spLocks/>
          </p:cNvSpPr>
          <p:nvPr/>
        </p:nvSpPr>
        <p:spPr>
          <a:xfrm>
            <a:off x="4438568" y="1564936"/>
            <a:ext cx="4705431" cy="4611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Podem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90563" indent="-344488"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Erro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sintaxe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de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digitação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lógica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690563" indent="-344488"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Erro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componentes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erro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montagem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690563" indent="-344488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Debug de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Inspecionar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código-fonte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execução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partir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uma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IDE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690563" indent="-344488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Debug de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debugar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um hardware 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partir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ferramentas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fornecidas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por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fabricantes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Ex.: Windows Driver Kit, Intel Debug Tools…</a:t>
            </a:r>
          </a:p>
          <a:p>
            <a:pPr marL="690563" indent="-344488" algn="just"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Resultado de imagem para hardware software png">
            <a:extLst>
              <a:ext uri="{FF2B5EF4-FFF2-40B4-BE49-F238E27FC236}">
                <a16:creationId xmlns:a16="http://schemas.microsoft.com/office/drawing/2014/main" xmlns="" id="{0AFA0C59-C799-46BA-9FAA-ABFD6BC57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0" y="2842404"/>
            <a:ext cx="356631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59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AE0F9-E92D-4F07-ADB0-42B167D50E47}"/>
              </a:ext>
            </a:extLst>
          </p:cNvPr>
          <p:cNvSpPr/>
          <p:nvPr/>
        </p:nvSpPr>
        <p:spPr>
          <a:xfrm>
            <a:off x="-1524000" y="21"/>
            <a:ext cx="12192000" cy="5519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8EBB879-C157-4198-9D92-D2B034E2B395}"/>
              </a:ext>
            </a:extLst>
          </p:cNvPr>
          <p:cNvSpPr txBox="1">
            <a:spLocks/>
          </p:cNvSpPr>
          <p:nvPr/>
        </p:nvSpPr>
        <p:spPr>
          <a:xfrm>
            <a:off x="259499" y="1564936"/>
            <a:ext cx="8637366" cy="352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0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Definição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 de ‘Debug’</a:t>
            </a:r>
          </a:p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0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Tipos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 de ‘Debug’</a:t>
            </a:r>
          </a:p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‘Debug’ de Software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D5CB60A-CF63-48BB-B449-8C7E51A8D830}"/>
              </a:ext>
            </a:extLst>
          </p:cNvPr>
          <p:cNvCxnSpPr>
            <a:cxnSpLocks/>
          </p:cNvCxnSpPr>
          <p:nvPr/>
        </p:nvCxnSpPr>
        <p:spPr>
          <a:xfrm flipH="1">
            <a:off x="4497860" y="1544985"/>
            <a:ext cx="1" cy="4726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F7098F3-94E0-4D56-851D-AA8E44535242}"/>
              </a:ext>
            </a:extLst>
          </p:cNvPr>
          <p:cNvSpPr txBox="1">
            <a:spLocks/>
          </p:cNvSpPr>
          <p:nvPr/>
        </p:nvSpPr>
        <p:spPr>
          <a:xfrm>
            <a:off x="276442" y="888777"/>
            <a:ext cx="8867558" cy="551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Parte Teórica</a:t>
            </a:r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0F61660A-387E-4040-8E03-39BFADEA0E5D}"/>
              </a:ext>
            </a:extLst>
          </p:cNvPr>
          <p:cNvSpPr txBox="1">
            <a:spLocks/>
          </p:cNvSpPr>
          <p:nvPr/>
        </p:nvSpPr>
        <p:spPr>
          <a:xfrm>
            <a:off x="4438568" y="1564936"/>
            <a:ext cx="4705431" cy="4611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Parte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técnica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90563" indent="-344488" algn="l">
              <a:buFont typeface="Wingdings" panose="05000000000000000000" pitchFamily="2" charset="2"/>
              <a:buChar char="§"/>
              <a:tabLst>
                <a:tab pos="690563" algn="l"/>
              </a:tabLst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Break Points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Pontos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parada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verificação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estado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atual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uma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aplicação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acompanhamento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de um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variávelpor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exemplo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690563" indent="-344488" algn="l">
              <a:buFont typeface="Wingdings" panose="05000000000000000000" pitchFamily="2" charset="2"/>
              <a:buChar char="§"/>
              <a:tabLst>
                <a:tab pos="690563" algn="l"/>
              </a:tabLst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Logs de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erros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Arquivos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texto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com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informações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úteis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das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atividades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existentes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no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momento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execução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código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Presentes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no Sistema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Operacional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Banco de Dados,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Servidor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Web,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690563" indent="-344488" algn="l">
              <a:buFont typeface="Wingdings" panose="05000000000000000000" pitchFamily="2" charset="2"/>
              <a:buChar char="§"/>
              <a:tabLst>
                <a:tab pos="690563" algn="l"/>
              </a:tabLst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Ferramentas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Encontradas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própria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IDE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abordagens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específicar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Ex.: Node Inspect, React Developer tools, Chrome Dev Tools, Firefox Dev Tools…</a:t>
            </a:r>
          </a:p>
        </p:txBody>
      </p:sp>
      <p:pic>
        <p:nvPicPr>
          <p:cNvPr id="3074" name="Picture 2" descr="Resultado de imagem para software debug png">
            <a:extLst>
              <a:ext uri="{FF2B5EF4-FFF2-40B4-BE49-F238E27FC236}">
                <a16:creationId xmlns:a16="http://schemas.microsoft.com/office/drawing/2014/main" xmlns="" id="{877DB817-937E-4A2C-8C09-00282E52C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53" y="3192753"/>
            <a:ext cx="2776470" cy="2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78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AE0F9-E92D-4F07-ADB0-42B167D50E47}"/>
              </a:ext>
            </a:extLst>
          </p:cNvPr>
          <p:cNvSpPr/>
          <p:nvPr/>
        </p:nvSpPr>
        <p:spPr>
          <a:xfrm>
            <a:off x="-1524000" y="21"/>
            <a:ext cx="12192000" cy="5519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8EBB879-C157-4198-9D92-D2B034E2B395}"/>
              </a:ext>
            </a:extLst>
          </p:cNvPr>
          <p:cNvSpPr txBox="1">
            <a:spLocks/>
          </p:cNvSpPr>
          <p:nvPr/>
        </p:nvSpPr>
        <p:spPr>
          <a:xfrm>
            <a:off x="259494" y="1564704"/>
            <a:ext cx="8771501" cy="5296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“...ato de remover ‘bugs’, que são comportamentos inesperados em um dado software...”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A66CBA1-5920-4A77-9846-0D2EE88E48FC}"/>
              </a:ext>
            </a:extLst>
          </p:cNvPr>
          <p:cNvSpPr txBox="1">
            <a:spLocks/>
          </p:cNvSpPr>
          <p:nvPr/>
        </p:nvSpPr>
        <p:spPr>
          <a:xfrm>
            <a:off x="276442" y="888777"/>
            <a:ext cx="8867558" cy="551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Parte Teórica</a:t>
            </a:r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Resultado de imagem para casa do código coletanea">
            <a:extLst>
              <a:ext uri="{FF2B5EF4-FFF2-40B4-BE49-F238E27FC236}">
                <a16:creationId xmlns:a16="http://schemas.microsoft.com/office/drawing/2014/main" xmlns="" id="{0670AAB7-6386-476E-8779-2399AFCC3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358" y="3708358"/>
            <a:ext cx="1859253" cy="26248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32468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AE0F9-E92D-4F07-ADB0-42B167D50E47}"/>
              </a:ext>
            </a:extLst>
          </p:cNvPr>
          <p:cNvSpPr/>
          <p:nvPr/>
        </p:nvSpPr>
        <p:spPr>
          <a:xfrm>
            <a:off x="-1524000" y="21"/>
            <a:ext cx="12192000" cy="5519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8EBB879-C157-4198-9D92-D2B034E2B395}"/>
              </a:ext>
            </a:extLst>
          </p:cNvPr>
          <p:cNvSpPr txBox="1">
            <a:spLocks/>
          </p:cNvSpPr>
          <p:nvPr/>
        </p:nvSpPr>
        <p:spPr>
          <a:xfrm>
            <a:off x="259495" y="1560971"/>
            <a:ext cx="8625010" cy="5300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Programa de soma de valores:</a:t>
            </a:r>
          </a:p>
          <a:p>
            <a:pPr algn="just"/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print("</a:t>
            </a:r>
            <a:r>
              <a:rPr lang="pt-BR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Digite uma sequencia </a:t>
            </a:r>
            <a:r>
              <a:rPr lang="pt-BR" sz="18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valores:</a:t>
            </a:r>
            <a:r>
              <a:rPr lang="pt-BR" sz="18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</a:t>
            </a:r>
          </a:p>
          <a:p>
            <a:pPr algn="just"/>
            <a:endParaRPr lang="pt-BR" sz="1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soma</a:t>
            </a:r>
            <a:r>
              <a:rPr lang="pt-BR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algn="just"/>
            <a:r>
              <a:rPr lang="pt-BR" sz="1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</a:t>
            </a:r>
            <a:r>
              <a:rPr lang="pt-BR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just"/>
            <a:endParaRPr lang="pt-BR" sz="1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</a:t>
            </a:r>
            <a:r>
              <a:rPr lang="pt-BR" sz="1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 </a:t>
            </a:r>
            <a:r>
              <a:rPr lang="pt-BR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!= 0:</a:t>
            </a:r>
          </a:p>
          <a:p>
            <a:pPr algn="just"/>
            <a:r>
              <a:rPr lang="pt-BR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1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</a:t>
            </a:r>
            <a:r>
              <a:rPr lang="pt-BR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int(input("</a:t>
            </a:r>
            <a:r>
              <a:rPr lang="pt-BR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Digite um valor: </a:t>
            </a:r>
            <a:r>
              <a:rPr lang="pt-BR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"))</a:t>
            </a:r>
          </a:p>
          <a:p>
            <a:pPr algn="just"/>
            <a:r>
              <a:rPr lang="pt-BR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1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soma</a:t>
            </a:r>
            <a:r>
              <a:rPr lang="pt-BR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t-BR" sz="1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soma</a:t>
            </a:r>
            <a:r>
              <a:rPr lang="pt-BR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pt-BR" sz="1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</a:t>
            </a:r>
          </a:p>
          <a:p>
            <a:pPr algn="just"/>
            <a:endParaRPr lang="pt-BR" sz="1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pt-BR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 soma dos valore é: </a:t>
            </a:r>
            <a:r>
              <a:rPr lang="pt-BR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</a:t>
            </a:r>
            <a:r>
              <a:rPr lang="pt-BR" sz="1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soma</a:t>
            </a:r>
            <a:r>
              <a:rPr lang="pt-BR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A66CBA1-5920-4A77-9846-0D2EE88E48FC}"/>
              </a:ext>
            </a:extLst>
          </p:cNvPr>
          <p:cNvSpPr txBox="1">
            <a:spLocks/>
          </p:cNvSpPr>
          <p:nvPr/>
        </p:nvSpPr>
        <p:spPr>
          <a:xfrm>
            <a:off x="276442" y="888777"/>
            <a:ext cx="8867558" cy="551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Parte Prática</a:t>
            </a:r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60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AE0F9-E92D-4F07-ADB0-42B167D50E47}"/>
              </a:ext>
            </a:extLst>
          </p:cNvPr>
          <p:cNvSpPr/>
          <p:nvPr/>
        </p:nvSpPr>
        <p:spPr>
          <a:xfrm>
            <a:off x="-1524000" y="21"/>
            <a:ext cx="12192000" cy="5519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3D9E210B-276E-4260-800D-6595916DADB8}"/>
              </a:ext>
            </a:extLst>
          </p:cNvPr>
          <p:cNvSpPr/>
          <p:nvPr/>
        </p:nvSpPr>
        <p:spPr>
          <a:xfrm>
            <a:off x="397567" y="1612441"/>
            <a:ext cx="84681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 hoje é só, nas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próximas aulas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aprenderemos:</a:t>
            </a:r>
          </a:p>
          <a:p>
            <a:endParaRPr lang="pt-BR" dirty="0">
              <a:solidFill>
                <a:srgbClr val="FF4F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1: Depuração de Código</a:t>
            </a:r>
            <a:r>
              <a:rPr lang="pt-BR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 2: Versionamento e Colaboração com Ferramenta Git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rgbClr val="FF4F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 3: Testes Unitários.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 4: Projeto Livre.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 5: Primeiro Projeto (Trabalho).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 6: Projeto Final.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28E13FF3-391C-4C65-96A3-C2C57B1DCAD2}"/>
              </a:ext>
            </a:extLst>
          </p:cNvPr>
          <p:cNvSpPr txBox="1">
            <a:spLocks/>
          </p:cNvSpPr>
          <p:nvPr/>
        </p:nvSpPr>
        <p:spPr>
          <a:xfrm>
            <a:off x="276442" y="824385"/>
            <a:ext cx="8867558" cy="55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Próximas aulas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85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4183</TotalTime>
  <Words>483</Words>
  <Application>Microsoft Office PowerPoint</Application>
  <PresentationFormat>Apresentação na tela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Roboto Condensed Light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Leandro</dc:creator>
  <cp:lastModifiedBy>Conta da Microsoft</cp:lastModifiedBy>
  <cp:revision>1408</cp:revision>
  <dcterms:created xsi:type="dcterms:W3CDTF">2019-06-30T01:17:29Z</dcterms:created>
  <dcterms:modified xsi:type="dcterms:W3CDTF">2020-03-19T17:31:38Z</dcterms:modified>
</cp:coreProperties>
</file>