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8"/>
  </p:notesMasterIdLst>
  <p:handoutMasterIdLst>
    <p:handoutMasterId r:id="rId19"/>
  </p:handoutMasterIdLst>
  <p:sldIdLst>
    <p:sldId id="363" r:id="rId2"/>
    <p:sldId id="367" r:id="rId3"/>
    <p:sldId id="304" r:id="rId4"/>
    <p:sldId id="266" r:id="rId5"/>
    <p:sldId id="285" r:id="rId6"/>
    <p:sldId id="286" r:id="rId7"/>
    <p:sldId id="347" r:id="rId8"/>
    <p:sldId id="294" r:id="rId9"/>
    <p:sldId id="342" r:id="rId10"/>
    <p:sldId id="343" r:id="rId11"/>
    <p:sldId id="352" r:id="rId12"/>
    <p:sldId id="351" r:id="rId13"/>
    <p:sldId id="360" r:id="rId14"/>
    <p:sldId id="361" r:id="rId15"/>
    <p:sldId id="366" r:id="rId16"/>
    <p:sldId id="3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6600CC"/>
    <a:srgbClr val="FF4F4F"/>
    <a:srgbClr val="FF8F8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290" y="72"/>
      </p:cViewPr>
      <p:guideLst>
        <p:guide orient="horz" pos="21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D99D91F-5A23-4EDE-8257-A17C1AED03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7B8922B-C692-4460-9275-397415FF87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892D1-DAA9-42B6-80C8-AC68D86B87CB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B4EA346-D7B3-40D9-BE50-64754B683C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EFE9EE-501E-4042-969D-658EF0F0FE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1B8F6-160C-49D1-BC14-1B8F2454E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777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2E39-3318-42A0-8E75-AC53EC5FA0E3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431B5-91DA-4A58-818C-1D21C0C8D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598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346A-6B4F-4FAF-B1B3-F5707CCD057E}" type="datetime1">
              <a:rPr lang="pt-BR" smtClean="0"/>
              <a:t>19/03/2020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D66E-A5BF-4635-BCC7-35F6931CF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35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2198-FC8F-44A4-8915-DBF17B92010D}" type="datetime1">
              <a:rPr lang="pt-BR" smtClean="0"/>
              <a:t>19/03/2020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D66E-A5BF-4635-BCC7-35F6931CF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04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3C53-3943-4B36-9DC6-6F048C1E176B}" type="datetime1">
              <a:rPr lang="pt-BR" smtClean="0"/>
              <a:t>19/03/2020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D66E-A5BF-4635-BCC7-35F6931CF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47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1E33-646B-4AB0-A782-DED4C9B6B753}" type="datetime1">
              <a:rPr lang="pt-BR" smtClean="0"/>
              <a:t>19/03/2020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D66E-A5BF-4635-BCC7-35F6931CF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55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28D4-F50A-49F6-B0F0-C03F1D0FCC96}" type="datetime1">
              <a:rPr lang="pt-BR" smtClean="0"/>
              <a:t>19/03/2020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D66E-A5BF-4635-BCC7-35F6931CF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62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1021-8A53-4078-9EB8-736DAB4B5E44}" type="datetime1">
              <a:rPr lang="pt-BR" smtClean="0"/>
              <a:t>19/03/2020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D66E-A5BF-4635-BCC7-35F6931CF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1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E24C-9428-402F-B244-8E67074D29DA}" type="datetime1">
              <a:rPr lang="pt-BR" smtClean="0"/>
              <a:t>19/03/2020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D66E-A5BF-4635-BCC7-35F6931CF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08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5E9D-4F88-41F9-8E73-38127A2048CB}" type="datetime1">
              <a:rPr lang="pt-BR" smtClean="0"/>
              <a:t>19/03/2020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D66E-A5BF-4635-BCC7-35F6931CF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7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597B-C038-43EE-933E-92FB958E7DD0}" type="datetime1">
              <a:rPr lang="pt-BR" smtClean="0"/>
              <a:t>19/03/2020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D66E-A5BF-4635-BCC7-35F6931CF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22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2440-4F95-4541-B756-D0A263A0D6F5}" type="datetime1">
              <a:rPr lang="pt-BR" smtClean="0"/>
              <a:t>19/03/2020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D66E-A5BF-4635-BCC7-35F6931CF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4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AE0A-3542-47CD-ACF2-EA856DEA3C23}" type="datetime1">
              <a:rPr lang="pt-BR" smtClean="0"/>
              <a:t>19/03/2020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D66E-A5BF-4635-BCC7-35F6931CF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58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114A3-8C96-48D3-A5F0-9158EC2D3F3C}" type="datetime1">
              <a:rPr lang="pt-BR" smtClean="0"/>
              <a:t>19/03/2020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2D66E-A5BF-4635-BCC7-35F6931CF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14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18AE0F9-E92D-4F07-ADB0-42B167D50E47}"/>
              </a:ext>
            </a:extLst>
          </p:cNvPr>
          <p:cNvSpPr/>
          <p:nvPr/>
        </p:nvSpPr>
        <p:spPr>
          <a:xfrm>
            <a:off x="-1524000" y="19"/>
            <a:ext cx="12192000" cy="5568779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7030A0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5B83E2D-4204-4030-A4CE-9C088129A790}"/>
              </a:ext>
            </a:extLst>
          </p:cNvPr>
          <p:cNvSpPr txBox="1"/>
          <p:nvPr/>
        </p:nvSpPr>
        <p:spPr>
          <a:xfrm>
            <a:off x="3991234" y="5085855"/>
            <a:ext cx="117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29B0C47-DC75-46FF-B248-77FCA284DD94}"/>
              </a:ext>
            </a:extLst>
          </p:cNvPr>
          <p:cNvSpPr txBox="1"/>
          <p:nvPr/>
        </p:nvSpPr>
        <p:spPr>
          <a:xfrm>
            <a:off x="265402" y="893093"/>
            <a:ext cx="8641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Disciplina: Técnicas de Programação</a:t>
            </a:r>
          </a:p>
          <a:p>
            <a:pPr algn="ctr"/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Aula 2: Versionamento e Colaboração com Ferramenta Git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6222C4C-65FE-48CF-8D04-AABE4EF5CC2C}"/>
              </a:ext>
            </a:extLst>
          </p:cNvPr>
          <p:cNvSpPr txBox="1"/>
          <p:nvPr/>
        </p:nvSpPr>
        <p:spPr>
          <a:xfrm>
            <a:off x="251255" y="4582192"/>
            <a:ext cx="864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ETEC Prof. Mário Antônio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Verza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Palmital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- SP) </a:t>
            </a:r>
          </a:p>
        </p:txBody>
      </p:sp>
      <p:pic>
        <p:nvPicPr>
          <p:cNvPr id="7" name="Picture 2" descr="Resultado de imagem para etec palmital">
            <a:extLst>
              <a:ext uri="{FF2B5EF4-FFF2-40B4-BE49-F238E27FC236}">
                <a16:creationId xmlns="" xmlns:a16="http://schemas.microsoft.com/office/drawing/2014/main" id="{E444284D-4960-4523-ACCB-5F2BECB2F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40" y="5712726"/>
            <a:ext cx="1680955" cy="115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3">
            <a:extLst>
              <a:ext uri="{FF2B5EF4-FFF2-40B4-BE49-F238E27FC236}">
                <a16:creationId xmlns="" xmlns:a16="http://schemas.microsoft.com/office/drawing/2014/main" id="{4A8892C9-D0C5-4ECF-B142-9F3842B97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" y="5640407"/>
            <a:ext cx="9144000" cy="1217593"/>
          </a:xfrm>
          <a:prstGeom prst="rect">
            <a:avLst/>
          </a:prstGeom>
        </p:spPr>
      </p:pic>
      <p:pic>
        <p:nvPicPr>
          <p:cNvPr id="9" name="Picture 2" descr="Resultado de imagem para etec palmital">
            <a:extLst>
              <a:ext uri="{FF2B5EF4-FFF2-40B4-BE49-F238E27FC236}">
                <a16:creationId xmlns="" xmlns:a16="http://schemas.microsoft.com/office/drawing/2014/main" id="{E444284D-4960-4523-ACCB-5F2BECB2F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39" y="5602449"/>
            <a:ext cx="1680955" cy="115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8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18AE0F9-E92D-4F07-ADB0-42B167D50E47}"/>
              </a:ext>
            </a:extLst>
          </p:cNvPr>
          <p:cNvSpPr/>
          <p:nvPr/>
        </p:nvSpPr>
        <p:spPr>
          <a:xfrm>
            <a:off x="-1524000" y="19"/>
            <a:ext cx="12192000" cy="551935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7030A0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E8EBB879-C157-4198-9D92-D2B034E2B395}"/>
              </a:ext>
            </a:extLst>
          </p:cNvPr>
          <p:cNvSpPr txBox="1">
            <a:spLocks/>
          </p:cNvSpPr>
          <p:nvPr/>
        </p:nvSpPr>
        <p:spPr>
          <a:xfrm>
            <a:off x="259499" y="1564936"/>
            <a:ext cx="8637366" cy="3523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74" indent="-342874" algn="l">
              <a:buFont typeface="Arial" panose="020B0604020202020204" pitchFamily="34" charset="0"/>
              <a:buChar char="•"/>
            </a:pPr>
            <a:r>
              <a:rPr lang="en-US" sz="2200" u="sng" dirty="0" err="1">
                <a:latin typeface="Arial" panose="020B0604020202020204" pitchFamily="34" charset="0"/>
                <a:cs typeface="Arial" panose="020B0604020202020204" pitchFamily="34" charset="0"/>
              </a:rPr>
              <a:t>Verificar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 Git</a:t>
            </a:r>
          </a:p>
          <a:p>
            <a:pPr marL="342874" indent="-342874" algn="l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Instalação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232D3A73-C3AC-49D9-B3A7-69604AA89DA9}"/>
              </a:ext>
            </a:extLst>
          </p:cNvPr>
          <p:cNvSpPr txBox="1">
            <a:spLocks/>
          </p:cNvSpPr>
          <p:nvPr/>
        </p:nvSpPr>
        <p:spPr>
          <a:xfrm>
            <a:off x="4580236" y="1564935"/>
            <a:ext cx="4563764" cy="529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Instalação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Git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Windows: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0563" indent="-344488" algn="just">
              <a:buFont typeface="Wingdings" panose="05000000000000000000" pitchFamily="2" charset="2"/>
              <a:buChar char="§"/>
              <a:tabLst>
                <a:tab pos="690563" algn="l"/>
              </a:tabLst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Baixar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.exe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no link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abaixo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instale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máquina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6075" algn="just">
              <a:tabLst>
                <a:tab pos="690563" algn="l"/>
              </a:tabLst>
            </a:pP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https://git-scm.com</a:t>
            </a:r>
          </a:p>
          <a:p>
            <a:pPr marL="690563" indent="-344488" algn="just">
              <a:buFont typeface="Wingdings" panose="05000000000000000000" pitchFamily="2" charset="2"/>
              <a:buChar char="§"/>
              <a:tabLst>
                <a:tab pos="690563" algn="l"/>
              </a:tabLst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Instalação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Git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Linux: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0563" indent="-344488" algn="just">
              <a:buFont typeface="Wingdings" panose="05000000000000000000" pitchFamily="2" charset="2"/>
              <a:buChar char="§"/>
              <a:tabLst>
                <a:tab pos="690563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Execute no terminal o commando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abaixo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6075" algn="just">
              <a:tabLst>
                <a:tab pos="690563" algn="l"/>
              </a:tabLst>
            </a:pP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pt-BR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¯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apt</a:t>
            </a:r>
            <a:r>
              <a:rPr lang="pt-BR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¯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pt-BR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¯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pPr marL="346075" algn="just">
              <a:tabLst>
                <a:tab pos="690563" algn="l"/>
              </a:tabLst>
            </a:pPr>
            <a:endParaRPr lang="en-US" sz="1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D5CB60A-CF63-48BB-B449-8C7E51A8D830}"/>
              </a:ext>
            </a:extLst>
          </p:cNvPr>
          <p:cNvCxnSpPr>
            <a:cxnSpLocks/>
          </p:cNvCxnSpPr>
          <p:nvPr/>
        </p:nvCxnSpPr>
        <p:spPr>
          <a:xfrm>
            <a:off x="4497859" y="1544983"/>
            <a:ext cx="0" cy="3740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B2508F9-8F10-4784-ABE9-3989ABCA3DB8}"/>
              </a:ext>
            </a:extLst>
          </p:cNvPr>
          <p:cNvSpPr txBox="1">
            <a:spLocks/>
          </p:cNvSpPr>
          <p:nvPr/>
        </p:nvSpPr>
        <p:spPr>
          <a:xfrm>
            <a:off x="276442" y="824383"/>
            <a:ext cx="8867558" cy="55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Projeto Com Uma Máquina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36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18AE0F9-E92D-4F07-ADB0-42B167D50E47}"/>
              </a:ext>
            </a:extLst>
          </p:cNvPr>
          <p:cNvSpPr/>
          <p:nvPr/>
        </p:nvSpPr>
        <p:spPr>
          <a:xfrm>
            <a:off x="-1524000" y="19"/>
            <a:ext cx="12192000" cy="551935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7030A0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419FEE0-F98E-4A4A-90C2-99C4C374C7BD}"/>
              </a:ext>
            </a:extLst>
          </p:cNvPr>
          <p:cNvSpPr txBox="1">
            <a:spLocks/>
          </p:cNvSpPr>
          <p:nvPr/>
        </p:nvSpPr>
        <p:spPr>
          <a:xfrm>
            <a:off x="276442" y="824383"/>
            <a:ext cx="8867558" cy="55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Projeto Com Uma Máquina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BB8EC97-0E61-43F4-9ECC-14C5D973E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69" y="1970218"/>
            <a:ext cx="1336080" cy="1362975"/>
          </a:xfrm>
          <a:prstGeom prst="rect">
            <a:avLst/>
          </a:prstGeom>
        </p:spPr>
      </p:pic>
      <p:grpSp>
        <p:nvGrpSpPr>
          <p:cNvPr id="11" name="Shape 388">
            <a:extLst>
              <a:ext uri="{FF2B5EF4-FFF2-40B4-BE49-F238E27FC236}">
                <a16:creationId xmlns:a16="http://schemas.microsoft.com/office/drawing/2014/main" xmlns="" id="{43788C82-F428-4B18-BB63-16585ABB4B0B}"/>
              </a:ext>
            </a:extLst>
          </p:cNvPr>
          <p:cNvGrpSpPr/>
          <p:nvPr/>
        </p:nvGrpSpPr>
        <p:grpSpPr>
          <a:xfrm>
            <a:off x="8014681" y="2277173"/>
            <a:ext cx="558069" cy="680538"/>
            <a:chOff x="596350" y="929175"/>
            <a:chExt cx="407950" cy="497475"/>
          </a:xfrm>
        </p:grpSpPr>
        <p:sp>
          <p:nvSpPr>
            <p:cNvPr id="12" name="Shape 389">
              <a:extLst>
                <a:ext uri="{FF2B5EF4-FFF2-40B4-BE49-F238E27FC236}">
                  <a16:creationId xmlns:a16="http://schemas.microsoft.com/office/drawing/2014/main" xmlns="" id="{94CD15AA-E663-4EC4-AFC0-241FDD27C029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90">
              <a:extLst>
                <a:ext uri="{FF2B5EF4-FFF2-40B4-BE49-F238E27FC236}">
                  <a16:creationId xmlns:a16="http://schemas.microsoft.com/office/drawing/2014/main" xmlns="" id="{8E82CC4B-5D75-48DE-8899-65C63E0961AC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91">
              <a:extLst>
                <a:ext uri="{FF2B5EF4-FFF2-40B4-BE49-F238E27FC236}">
                  <a16:creationId xmlns:a16="http://schemas.microsoft.com/office/drawing/2014/main" xmlns="" id="{1B4E064F-525C-4EF8-AAE2-2A2333AAD1A7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392">
              <a:extLst>
                <a:ext uri="{FF2B5EF4-FFF2-40B4-BE49-F238E27FC236}">
                  <a16:creationId xmlns:a16="http://schemas.microsoft.com/office/drawing/2014/main" xmlns="" id="{06BBD817-73BC-4A6D-AE02-6C34DB609998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393">
              <a:extLst>
                <a:ext uri="{FF2B5EF4-FFF2-40B4-BE49-F238E27FC236}">
                  <a16:creationId xmlns:a16="http://schemas.microsoft.com/office/drawing/2014/main" xmlns="" id="{2B0C9885-3B6D-40BB-A0E1-DAFF522F142C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394">
              <a:extLst>
                <a:ext uri="{FF2B5EF4-FFF2-40B4-BE49-F238E27FC236}">
                  <a16:creationId xmlns:a16="http://schemas.microsoft.com/office/drawing/2014/main" xmlns="" id="{63B152C3-54E2-41C9-8443-5276875451CE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395">
              <a:extLst>
                <a:ext uri="{FF2B5EF4-FFF2-40B4-BE49-F238E27FC236}">
                  <a16:creationId xmlns:a16="http://schemas.microsoft.com/office/drawing/2014/main" xmlns="" id="{368F0214-97A1-4391-9B18-C5CB0EC4AC77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xmlns="" id="{0C9DEB2C-0FD0-4AB4-A32F-9347E2B450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063" y="2211183"/>
            <a:ext cx="824364" cy="824364"/>
          </a:xfrm>
          <a:prstGeom prst="rect">
            <a:avLst/>
          </a:prstGeom>
        </p:spPr>
      </p:pic>
      <p:grpSp>
        <p:nvGrpSpPr>
          <p:cNvPr id="93" name="Shape 388">
            <a:extLst>
              <a:ext uri="{FF2B5EF4-FFF2-40B4-BE49-F238E27FC236}">
                <a16:creationId xmlns:a16="http://schemas.microsoft.com/office/drawing/2014/main" xmlns="" id="{1DFF5827-4AAA-4F6B-9490-ABA90389BF14}"/>
              </a:ext>
            </a:extLst>
          </p:cNvPr>
          <p:cNvGrpSpPr/>
          <p:nvPr/>
        </p:nvGrpSpPr>
        <p:grpSpPr>
          <a:xfrm>
            <a:off x="8117438" y="5023666"/>
            <a:ext cx="558069" cy="680538"/>
            <a:chOff x="596350" y="929175"/>
            <a:chExt cx="407950" cy="497475"/>
          </a:xfrm>
        </p:grpSpPr>
        <p:sp>
          <p:nvSpPr>
            <p:cNvPr id="94" name="Shape 389">
              <a:extLst>
                <a:ext uri="{FF2B5EF4-FFF2-40B4-BE49-F238E27FC236}">
                  <a16:creationId xmlns:a16="http://schemas.microsoft.com/office/drawing/2014/main" xmlns="" id="{732C8F30-BED7-41C1-A18F-8B594DB0E874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390">
              <a:extLst>
                <a:ext uri="{FF2B5EF4-FFF2-40B4-BE49-F238E27FC236}">
                  <a16:creationId xmlns:a16="http://schemas.microsoft.com/office/drawing/2014/main" xmlns="" id="{4D76522A-820A-4EFC-9ABB-01F6C0CC2A0F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391">
              <a:extLst>
                <a:ext uri="{FF2B5EF4-FFF2-40B4-BE49-F238E27FC236}">
                  <a16:creationId xmlns:a16="http://schemas.microsoft.com/office/drawing/2014/main" xmlns="" id="{AD1AAC58-231D-4974-A975-F6C37CEBD67D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392">
              <a:extLst>
                <a:ext uri="{FF2B5EF4-FFF2-40B4-BE49-F238E27FC236}">
                  <a16:creationId xmlns:a16="http://schemas.microsoft.com/office/drawing/2014/main" xmlns="" id="{06DB2863-FA8F-4BE9-9133-B9215E1F52E0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393">
              <a:extLst>
                <a:ext uri="{FF2B5EF4-FFF2-40B4-BE49-F238E27FC236}">
                  <a16:creationId xmlns:a16="http://schemas.microsoft.com/office/drawing/2014/main" xmlns="" id="{8754713B-76B5-4E47-B882-CDC2C933E6F1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394">
              <a:extLst>
                <a:ext uri="{FF2B5EF4-FFF2-40B4-BE49-F238E27FC236}">
                  <a16:creationId xmlns:a16="http://schemas.microsoft.com/office/drawing/2014/main" xmlns="" id="{27BE56C3-1380-405C-987F-D920F0007FF3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395">
              <a:extLst>
                <a:ext uri="{FF2B5EF4-FFF2-40B4-BE49-F238E27FC236}">
                  <a16:creationId xmlns:a16="http://schemas.microsoft.com/office/drawing/2014/main" xmlns="" id="{FAF9D16B-D59C-4EDF-9EF6-8417712E9B93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1" name="Picture 100">
            <a:extLst>
              <a:ext uri="{FF2B5EF4-FFF2-40B4-BE49-F238E27FC236}">
                <a16:creationId xmlns:a16="http://schemas.microsoft.com/office/drawing/2014/main" xmlns="" id="{6B35DE8E-DA63-4C42-A178-73FC35B674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46" y="4805389"/>
            <a:ext cx="1465580" cy="1243699"/>
          </a:xfrm>
          <a:prstGeom prst="rect">
            <a:avLst/>
          </a:prstGeom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xmlns="" id="{727E2747-4486-41DD-B4D4-3993B038DA1F}"/>
              </a:ext>
            </a:extLst>
          </p:cNvPr>
          <p:cNvCxnSpPr>
            <a:cxnSpLocks/>
          </p:cNvCxnSpPr>
          <p:nvPr/>
        </p:nvCxnSpPr>
        <p:spPr>
          <a:xfrm flipV="1">
            <a:off x="6406875" y="3799270"/>
            <a:ext cx="1143410" cy="106044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8DAB4EAC-7AF5-42E1-B5DC-E58A90200C84}"/>
              </a:ext>
            </a:extLst>
          </p:cNvPr>
          <p:cNvSpPr txBox="1"/>
          <p:nvPr/>
        </p:nvSpPr>
        <p:spPr>
          <a:xfrm>
            <a:off x="726107" y="5877256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7030A0"/>
                </a:solidFill>
              </a:rPr>
              <a:t>origin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C10AE85-7A47-46D8-BB84-5C7CAA635A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350" y="2177629"/>
            <a:ext cx="894422" cy="894422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33218466-CCEA-4DFD-B9B3-171769CE6721}"/>
              </a:ext>
            </a:extLst>
          </p:cNvPr>
          <p:cNvCxnSpPr>
            <a:cxnSpLocks/>
          </p:cNvCxnSpPr>
          <p:nvPr/>
        </p:nvCxnSpPr>
        <p:spPr>
          <a:xfrm>
            <a:off x="8417282" y="3840788"/>
            <a:ext cx="0" cy="109150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2" name="Shape 388">
            <a:extLst>
              <a:ext uri="{FF2B5EF4-FFF2-40B4-BE49-F238E27FC236}">
                <a16:creationId xmlns:a16="http://schemas.microsoft.com/office/drawing/2014/main" xmlns="" id="{AD5AFE9C-CF24-4DE7-A0DD-C18F00D594F0}"/>
              </a:ext>
            </a:extLst>
          </p:cNvPr>
          <p:cNvGrpSpPr/>
          <p:nvPr/>
        </p:nvGrpSpPr>
        <p:grpSpPr>
          <a:xfrm>
            <a:off x="5906296" y="4979942"/>
            <a:ext cx="558069" cy="680538"/>
            <a:chOff x="596350" y="929175"/>
            <a:chExt cx="407950" cy="497475"/>
          </a:xfrm>
        </p:grpSpPr>
        <p:sp>
          <p:nvSpPr>
            <p:cNvPr id="53" name="Shape 389">
              <a:extLst>
                <a:ext uri="{FF2B5EF4-FFF2-40B4-BE49-F238E27FC236}">
                  <a16:creationId xmlns:a16="http://schemas.microsoft.com/office/drawing/2014/main" xmlns="" id="{81B0CA32-05A6-470A-9F53-00A102BF5E2B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390">
              <a:extLst>
                <a:ext uri="{FF2B5EF4-FFF2-40B4-BE49-F238E27FC236}">
                  <a16:creationId xmlns:a16="http://schemas.microsoft.com/office/drawing/2014/main" xmlns="" id="{A7C31920-D14D-4398-95F3-AFAAFE23BB21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391">
              <a:extLst>
                <a:ext uri="{FF2B5EF4-FFF2-40B4-BE49-F238E27FC236}">
                  <a16:creationId xmlns:a16="http://schemas.microsoft.com/office/drawing/2014/main" xmlns="" id="{91FB50EC-A52B-4D4D-8CB4-13A5BF321526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392">
              <a:extLst>
                <a:ext uri="{FF2B5EF4-FFF2-40B4-BE49-F238E27FC236}">
                  <a16:creationId xmlns:a16="http://schemas.microsoft.com/office/drawing/2014/main" xmlns="" id="{87025F28-B61D-4B59-B89A-470099187031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393">
              <a:extLst>
                <a:ext uri="{FF2B5EF4-FFF2-40B4-BE49-F238E27FC236}">
                  <a16:creationId xmlns:a16="http://schemas.microsoft.com/office/drawing/2014/main" xmlns="" id="{0EBFF5FF-2FDB-4248-916F-BB2DE18DE0F7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394">
              <a:extLst>
                <a:ext uri="{FF2B5EF4-FFF2-40B4-BE49-F238E27FC236}">
                  <a16:creationId xmlns:a16="http://schemas.microsoft.com/office/drawing/2014/main" xmlns="" id="{834234F6-197E-4C3F-A4AF-907313E93545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395">
              <a:extLst>
                <a:ext uri="{FF2B5EF4-FFF2-40B4-BE49-F238E27FC236}">
                  <a16:creationId xmlns:a16="http://schemas.microsoft.com/office/drawing/2014/main" xmlns="" id="{9CBE5CE6-FD96-4CAF-A33C-54A3A413763B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xmlns="" id="{8F1822F7-C367-4B56-97C3-FB6BB305BE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99" y="4936735"/>
            <a:ext cx="824364" cy="824364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28813FFE-5721-4738-81AE-0A89681E5BB2}"/>
              </a:ext>
            </a:extLst>
          </p:cNvPr>
          <p:cNvSpPr txBox="1"/>
          <p:nvPr/>
        </p:nvSpPr>
        <p:spPr>
          <a:xfrm>
            <a:off x="3175205" y="5792173"/>
            <a:ext cx="1025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Git (1 vez)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ABB3AEF9-215F-4716-A883-A26F677FFB9F}"/>
              </a:ext>
            </a:extLst>
          </p:cNvPr>
          <p:cNvSpPr txBox="1"/>
          <p:nvPr/>
        </p:nvSpPr>
        <p:spPr>
          <a:xfrm>
            <a:off x="6881245" y="4360169"/>
            <a:ext cx="1433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Ciclo de edição</a:t>
            </a:r>
          </a:p>
          <a:p>
            <a:pPr algn="ctr"/>
            <a:r>
              <a:rPr lang="pt-BR" sz="1600" dirty="0"/>
              <a:t>de arquivos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57BE4892-897A-4617-8577-0B240F533258}"/>
              </a:ext>
            </a:extLst>
          </p:cNvPr>
          <p:cNvSpPr txBox="1"/>
          <p:nvPr/>
        </p:nvSpPr>
        <p:spPr>
          <a:xfrm>
            <a:off x="3015087" y="6527228"/>
            <a:ext cx="1211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Envio (</a:t>
            </a:r>
            <a:r>
              <a:rPr lang="pt-BR" sz="1600" dirty="0">
                <a:solidFill>
                  <a:srgbClr val="00B050"/>
                </a:solidFill>
              </a:rPr>
              <a:t>push</a:t>
            </a:r>
            <a:r>
              <a:rPr lang="pt-BR" sz="1600" dirty="0"/>
              <a:t>)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xmlns="" id="{8EBCCFA9-514E-4623-AA1E-3F45C521710E}"/>
              </a:ext>
            </a:extLst>
          </p:cNvPr>
          <p:cNvCxnSpPr>
            <a:cxnSpLocks/>
            <a:stCxn id="86" idx="2"/>
            <a:endCxn id="132" idx="2"/>
          </p:cNvCxnSpPr>
          <p:nvPr/>
        </p:nvCxnSpPr>
        <p:spPr>
          <a:xfrm rot="5400000" flipH="1">
            <a:off x="3561261" y="3711838"/>
            <a:ext cx="119650" cy="5127595"/>
          </a:xfrm>
          <a:prstGeom prst="bentConnector3">
            <a:avLst>
              <a:gd name="adj1" fmla="val -191057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xmlns="" id="{128D610F-C14A-4481-AFEB-7FD3951BF2AA}"/>
              </a:ext>
            </a:extLst>
          </p:cNvPr>
          <p:cNvCxnSpPr>
            <a:cxnSpLocks/>
          </p:cNvCxnSpPr>
          <p:nvPr/>
        </p:nvCxnSpPr>
        <p:spPr>
          <a:xfrm>
            <a:off x="1652612" y="2624840"/>
            <a:ext cx="1340752" cy="1479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C9269558-D458-4A7B-B934-96DC2DEB371C}"/>
              </a:ext>
            </a:extLst>
          </p:cNvPr>
          <p:cNvSpPr txBox="1"/>
          <p:nvPr/>
        </p:nvSpPr>
        <p:spPr>
          <a:xfrm>
            <a:off x="2115418" y="2252125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Criar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E341A52-1FF4-40C0-A34B-ED2080148BF7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548561" y="1889184"/>
            <a:ext cx="0" cy="28844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20EA1A2A-9ABD-4382-B0C7-25C16C534A63}"/>
              </a:ext>
            </a:extLst>
          </p:cNvPr>
          <p:cNvCxnSpPr/>
          <p:nvPr/>
        </p:nvCxnSpPr>
        <p:spPr>
          <a:xfrm>
            <a:off x="3536830" y="1889184"/>
            <a:ext cx="478773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9505AA05-9FBA-4DDB-9410-4405E5DC4E8B}"/>
              </a:ext>
            </a:extLst>
          </p:cNvPr>
          <p:cNvCxnSpPr/>
          <p:nvPr/>
        </p:nvCxnSpPr>
        <p:spPr>
          <a:xfrm>
            <a:off x="8314522" y="1889184"/>
            <a:ext cx="10042" cy="28844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E35BC54F-C311-4458-B5C6-AD461BBC4960}"/>
              </a:ext>
            </a:extLst>
          </p:cNvPr>
          <p:cNvSpPr txBox="1"/>
          <p:nvPr/>
        </p:nvSpPr>
        <p:spPr>
          <a:xfrm>
            <a:off x="5281874" y="812445"/>
            <a:ext cx="3963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* Diretório local já com CV.</a:t>
            </a:r>
          </a:p>
          <a:p>
            <a:r>
              <a:rPr lang="pt-BR" dirty="0">
                <a:solidFill>
                  <a:srgbClr val="FF0000"/>
                </a:solidFill>
              </a:rPr>
              <a:t>* Repositório já ligado ao diretório local.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DF24BBB9-4BC3-4A8E-A80C-6AC28E8C5F7E}"/>
              </a:ext>
            </a:extLst>
          </p:cNvPr>
          <p:cNvSpPr txBox="1"/>
          <p:nvPr/>
        </p:nvSpPr>
        <p:spPr>
          <a:xfrm>
            <a:off x="434904" y="3230083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Máquina 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626E3104-3507-4F33-AE1E-D50891A9BC54}"/>
              </a:ext>
            </a:extLst>
          </p:cNvPr>
          <p:cNvSpPr txBox="1"/>
          <p:nvPr/>
        </p:nvSpPr>
        <p:spPr>
          <a:xfrm>
            <a:off x="7246223" y="2983532"/>
            <a:ext cx="1945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Criar e editar arquivo</a:t>
            </a:r>
          </a:p>
          <a:p>
            <a:pPr algn="ctr"/>
            <a:r>
              <a:rPr lang="pt-BR" sz="1600" dirty="0"/>
              <a:t>(Ex.: </a:t>
            </a:r>
            <a:r>
              <a:rPr lang="pt-BR" sz="1600" dirty="0">
                <a:solidFill>
                  <a:srgbClr val="6600CC"/>
                </a:solidFill>
              </a:rPr>
              <a:t>arquivo_1</a:t>
            </a:r>
            <a:r>
              <a:rPr lang="pt-BR" sz="1600" dirty="0">
                <a:solidFill>
                  <a:srgbClr val="00B050"/>
                </a:solidFill>
              </a:rPr>
              <a:t>.txt </a:t>
            </a:r>
            <a:r>
              <a:rPr lang="pt-BR" sz="1600" dirty="0"/>
              <a:t>...)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5A3204E7-53D3-4AB2-BD36-C504D64C210D}"/>
              </a:ext>
            </a:extLst>
          </p:cNvPr>
          <p:cNvSpPr txBox="1"/>
          <p:nvPr/>
        </p:nvSpPr>
        <p:spPr>
          <a:xfrm>
            <a:off x="5503513" y="3197969"/>
            <a:ext cx="111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Git (1</a:t>
            </a:r>
            <a:r>
              <a:rPr lang="pt-BR" dirty="0"/>
              <a:t>ª</a:t>
            </a:r>
            <a:r>
              <a:rPr lang="pt-BR" sz="1600" dirty="0"/>
              <a:t> vez)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95CECE27-DD40-4429-B022-730AE2AB11A3}"/>
              </a:ext>
            </a:extLst>
          </p:cNvPr>
          <p:cNvSpPr txBox="1"/>
          <p:nvPr/>
        </p:nvSpPr>
        <p:spPr>
          <a:xfrm>
            <a:off x="8168656" y="599127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00B050"/>
                </a:solidFill>
              </a:rPr>
              <a:t>add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E5CEF998-010E-45D6-8E9E-57457B76B4AA}"/>
              </a:ext>
            </a:extLst>
          </p:cNvPr>
          <p:cNvCxnSpPr>
            <a:cxnSpLocks/>
          </p:cNvCxnSpPr>
          <p:nvPr/>
        </p:nvCxnSpPr>
        <p:spPr>
          <a:xfrm flipH="1" flipV="1">
            <a:off x="6606621" y="5352275"/>
            <a:ext cx="1433194" cy="158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3D79863C-9665-4DC7-9F06-C9294A50098B}"/>
              </a:ext>
            </a:extLst>
          </p:cNvPr>
          <p:cNvSpPr txBox="1"/>
          <p:nvPr/>
        </p:nvSpPr>
        <p:spPr>
          <a:xfrm>
            <a:off x="5774418" y="5996906"/>
            <a:ext cx="820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00B050"/>
                </a:solidFill>
              </a:rPr>
              <a:t>commit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9582DC8-3C46-4002-AF90-1B73D1B4C05A}"/>
              </a:ext>
            </a:extLst>
          </p:cNvPr>
          <p:cNvSpPr txBox="1"/>
          <p:nvPr/>
        </p:nvSpPr>
        <p:spPr>
          <a:xfrm>
            <a:off x="2827415" y="3230083"/>
            <a:ext cx="1562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66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Diretorio_Teste</a:t>
            </a:r>
            <a:endParaRPr lang="pt-BR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4498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18AE0F9-E92D-4F07-ADB0-42B167D50E47}"/>
              </a:ext>
            </a:extLst>
          </p:cNvPr>
          <p:cNvSpPr/>
          <p:nvPr/>
        </p:nvSpPr>
        <p:spPr>
          <a:xfrm>
            <a:off x="-1524000" y="19"/>
            <a:ext cx="12192000" cy="551935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7030A0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419FEE0-F98E-4A4A-90C2-99C4C374C7BD}"/>
              </a:ext>
            </a:extLst>
          </p:cNvPr>
          <p:cNvSpPr txBox="1">
            <a:spLocks/>
          </p:cNvSpPr>
          <p:nvPr/>
        </p:nvSpPr>
        <p:spPr>
          <a:xfrm>
            <a:off x="276442" y="824383"/>
            <a:ext cx="8867558" cy="55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Projeto em Uma Máquina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BB8EC97-0E61-43F4-9ECC-14C5D973E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09" y="1970218"/>
            <a:ext cx="1336080" cy="1362975"/>
          </a:xfrm>
          <a:prstGeom prst="rect">
            <a:avLst/>
          </a:prstGeom>
        </p:spPr>
      </p:pic>
      <p:grpSp>
        <p:nvGrpSpPr>
          <p:cNvPr id="11" name="Shape 388">
            <a:extLst>
              <a:ext uri="{FF2B5EF4-FFF2-40B4-BE49-F238E27FC236}">
                <a16:creationId xmlns:a16="http://schemas.microsoft.com/office/drawing/2014/main" xmlns="" id="{43788C82-F428-4B18-BB63-16585ABB4B0B}"/>
              </a:ext>
            </a:extLst>
          </p:cNvPr>
          <p:cNvGrpSpPr/>
          <p:nvPr/>
        </p:nvGrpSpPr>
        <p:grpSpPr>
          <a:xfrm>
            <a:off x="8014681" y="2277173"/>
            <a:ext cx="558069" cy="680538"/>
            <a:chOff x="596350" y="929175"/>
            <a:chExt cx="407950" cy="497475"/>
          </a:xfrm>
        </p:grpSpPr>
        <p:sp>
          <p:nvSpPr>
            <p:cNvPr id="12" name="Shape 389">
              <a:extLst>
                <a:ext uri="{FF2B5EF4-FFF2-40B4-BE49-F238E27FC236}">
                  <a16:creationId xmlns:a16="http://schemas.microsoft.com/office/drawing/2014/main" xmlns="" id="{94CD15AA-E663-4EC4-AFC0-241FDD27C029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90">
              <a:extLst>
                <a:ext uri="{FF2B5EF4-FFF2-40B4-BE49-F238E27FC236}">
                  <a16:creationId xmlns:a16="http://schemas.microsoft.com/office/drawing/2014/main" xmlns="" id="{8E82CC4B-5D75-48DE-8899-65C63E0961AC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91">
              <a:extLst>
                <a:ext uri="{FF2B5EF4-FFF2-40B4-BE49-F238E27FC236}">
                  <a16:creationId xmlns:a16="http://schemas.microsoft.com/office/drawing/2014/main" xmlns="" id="{1B4E064F-525C-4EF8-AAE2-2A2333AAD1A7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392">
              <a:extLst>
                <a:ext uri="{FF2B5EF4-FFF2-40B4-BE49-F238E27FC236}">
                  <a16:creationId xmlns:a16="http://schemas.microsoft.com/office/drawing/2014/main" xmlns="" id="{06BBD817-73BC-4A6D-AE02-6C34DB609998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393">
              <a:extLst>
                <a:ext uri="{FF2B5EF4-FFF2-40B4-BE49-F238E27FC236}">
                  <a16:creationId xmlns:a16="http://schemas.microsoft.com/office/drawing/2014/main" xmlns="" id="{2B0C9885-3B6D-40BB-A0E1-DAFF522F142C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394">
              <a:extLst>
                <a:ext uri="{FF2B5EF4-FFF2-40B4-BE49-F238E27FC236}">
                  <a16:creationId xmlns:a16="http://schemas.microsoft.com/office/drawing/2014/main" xmlns="" id="{63B152C3-54E2-41C9-8443-5276875451CE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395">
              <a:extLst>
                <a:ext uri="{FF2B5EF4-FFF2-40B4-BE49-F238E27FC236}">
                  <a16:creationId xmlns:a16="http://schemas.microsoft.com/office/drawing/2014/main" xmlns="" id="{368F0214-97A1-4391-9B18-C5CB0EC4AC77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3" name="Shape 388">
            <a:extLst>
              <a:ext uri="{FF2B5EF4-FFF2-40B4-BE49-F238E27FC236}">
                <a16:creationId xmlns:a16="http://schemas.microsoft.com/office/drawing/2014/main" xmlns="" id="{1DFF5827-4AAA-4F6B-9490-ABA90389BF14}"/>
              </a:ext>
            </a:extLst>
          </p:cNvPr>
          <p:cNvGrpSpPr/>
          <p:nvPr/>
        </p:nvGrpSpPr>
        <p:grpSpPr>
          <a:xfrm>
            <a:off x="8117438" y="5023666"/>
            <a:ext cx="558069" cy="680538"/>
            <a:chOff x="596350" y="929175"/>
            <a:chExt cx="407950" cy="497475"/>
          </a:xfrm>
        </p:grpSpPr>
        <p:sp>
          <p:nvSpPr>
            <p:cNvPr id="94" name="Shape 389">
              <a:extLst>
                <a:ext uri="{FF2B5EF4-FFF2-40B4-BE49-F238E27FC236}">
                  <a16:creationId xmlns:a16="http://schemas.microsoft.com/office/drawing/2014/main" xmlns="" id="{732C8F30-BED7-41C1-A18F-8B594DB0E874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390">
              <a:extLst>
                <a:ext uri="{FF2B5EF4-FFF2-40B4-BE49-F238E27FC236}">
                  <a16:creationId xmlns:a16="http://schemas.microsoft.com/office/drawing/2014/main" xmlns="" id="{4D76522A-820A-4EFC-9ABB-01F6C0CC2A0F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391">
              <a:extLst>
                <a:ext uri="{FF2B5EF4-FFF2-40B4-BE49-F238E27FC236}">
                  <a16:creationId xmlns:a16="http://schemas.microsoft.com/office/drawing/2014/main" xmlns="" id="{AD1AAC58-231D-4974-A975-F6C37CEBD67D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392">
              <a:extLst>
                <a:ext uri="{FF2B5EF4-FFF2-40B4-BE49-F238E27FC236}">
                  <a16:creationId xmlns:a16="http://schemas.microsoft.com/office/drawing/2014/main" xmlns="" id="{06DB2863-FA8F-4BE9-9133-B9215E1F52E0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393">
              <a:extLst>
                <a:ext uri="{FF2B5EF4-FFF2-40B4-BE49-F238E27FC236}">
                  <a16:creationId xmlns:a16="http://schemas.microsoft.com/office/drawing/2014/main" xmlns="" id="{8754713B-76B5-4E47-B882-CDC2C933E6F1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394">
              <a:extLst>
                <a:ext uri="{FF2B5EF4-FFF2-40B4-BE49-F238E27FC236}">
                  <a16:creationId xmlns:a16="http://schemas.microsoft.com/office/drawing/2014/main" xmlns="" id="{27BE56C3-1380-405C-987F-D920F0007FF3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395">
              <a:extLst>
                <a:ext uri="{FF2B5EF4-FFF2-40B4-BE49-F238E27FC236}">
                  <a16:creationId xmlns:a16="http://schemas.microsoft.com/office/drawing/2014/main" xmlns="" id="{FAF9D16B-D59C-4EDF-9EF6-8417712E9B93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1" name="Picture 100">
            <a:extLst>
              <a:ext uri="{FF2B5EF4-FFF2-40B4-BE49-F238E27FC236}">
                <a16:creationId xmlns:a16="http://schemas.microsoft.com/office/drawing/2014/main" xmlns="" id="{6B35DE8E-DA63-4C42-A178-73FC35B674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08" y="3333193"/>
            <a:ext cx="1465580" cy="1243699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EEDE4BB2-588C-4984-8E70-8E79C6966679}"/>
              </a:ext>
            </a:extLst>
          </p:cNvPr>
          <p:cNvSpPr txBox="1"/>
          <p:nvPr/>
        </p:nvSpPr>
        <p:spPr>
          <a:xfrm>
            <a:off x="2642015" y="3204686"/>
            <a:ext cx="1724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7030A0"/>
                </a:solidFill>
              </a:rPr>
              <a:t>LapTop_LAC548A2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6BE37E5B-12B4-45D9-A8E6-346B0A5BD158}"/>
              </a:ext>
            </a:extLst>
          </p:cNvPr>
          <p:cNvSpPr txBox="1"/>
          <p:nvPr/>
        </p:nvSpPr>
        <p:spPr>
          <a:xfrm>
            <a:off x="7246223" y="2974906"/>
            <a:ext cx="1945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Criar e editar arquivo</a:t>
            </a:r>
          </a:p>
          <a:p>
            <a:pPr algn="ctr"/>
            <a:r>
              <a:rPr lang="pt-BR" sz="1600" dirty="0"/>
              <a:t>(Ex.: </a:t>
            </a:r>
            <a:r>
              <a:rPr lang="pt-BR" sz="1600" dirty="0">
                <a:solidFill>
                  <a:srgbClr val="6600CC"/>
                </a:solidFill>
              </a:rPr>
              <a:t>arquivo_4</a:t>
            </a:r>
            <a:r>
              <a:rPr lang="pt-BR" sz="1600" dirty="0">
                <a:solidFill>
                  <a:srgbClr val="00B050"/>
                </a:solidFill>
              </a:rPr>
              <a:t>.txt </a:t>
            </a:r>
            <a:r>
              <a:rPr lang="pt-BR" sz="1600" dirty="0"/>
              <a:t>...)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AF89790D-329D-4B68-8A9F-E92D9014E9D2}"/>
              </a:ext>
            </a:extLst>
          </p:cNvPr>
          <p:cNvSpPr txBox="1"/>
          <p:nvPr/>
        </p:nvSpPr>
        <p:spPr>
          <a:xfrm>
            <a:off x="8168656" y="571522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00B050"/>
                </a:solidFill>
              </a:rPr>
              <a:t>add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xmlns="" id="{727E2747-4486-41DD-B4D4-3993B038DA1F}"/>
              </a:ext>
            </a:extLst>
          </p:cNvPr>
          <p:cNvCxnSpPr>
            <a:cxnSpLocks/>
          </p:cNvCxnSpPr>
          <p:nvPr/>
        </p:nvCxnSpPr>
        <p:spPr>
          <a:xfrm flipV="1">
            <a:off x="6406875" y="3799270"/>
            <a:ext cx="1143410" cy="106044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8DAB4EAC-7AF5-42E1-B5DC-E58A90200C84}"/>
              </a:ext>
            </a:extLst>
          </p:cNvPr>
          <p:cNvSpPr txBox="1"/>
          <p:nvPr/>
        </p:nvSpPr>
        <p:spPr>
          <a:xfrm>
            <a:off x="740269" y="4405060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7030A0"/>
                </a:solidFill>
              </a:rPr>
              <a:t>origin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C10AE85-7A47-46D8-BB84-5C7CAA635A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868" y="2177629"/>
            <a:ext cx="894422" cy="894422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33218466-CCEA-4DFD-B9B3-171769CE6721}"/>
              </a:ext>
            </a:extLst>
          </p:cNvPr>
          <p:cNvCxnSpPr>
            <a:cxnSpLocks/>
          </p:cNvCxnSpPr>
          <p:nvPr/>
        </p:nvCxnSpPr>
        <p:spPr>
          <a:xfrm>
            <a:off x="8417282" y="3840788"/>
            <a:ext cx="0" cy="109150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2" name="Shape 388">
            <a:extLst>
              <a:ext uri="{FF2B5EF4-FFF2-40B4-BE49-F238E27FC236}">
                <a16:creationId xmlns:a16="http://schemas.microsoft.com/office/drawing/2014/main" xmlns="" id="{AD5AFE9C-CF24-4DE7-A0DD-C18F00D594F0}"/>
              </a:ext>
            </a:extLst>
          </p:cNvPr>
          <p:cNvGrpSpPr/>
          <p:nvPr/>
        </p:nvGrpSpPr>
        <p:grpSpPr>
          <a:xfrm>
            <a:off x="5906296" y="4979942"/>
            <a:ext cx="558069" cy="680538"/>
            <a:chOff x="596350" y="929175"/>
            <a:chExt cx="407950" cy="497475"/>
          </a:xfrm>
        </p:grpSpPr>
        <p:sp>
          <p:nvSpPr>
            <p:cNvPr id="53" name="Shape 389">
              <a:extLst>
                <a:ext uri="{FF2B5EF4-FFF2-40B4-BE49-F238E27FC236}">
                  <a16:creationId xmlns:a16="http://schemas.microsoft.com/office/drawing/2014/main" xmlns="" id="{81B0CA32-05A6-470A-9F53-00A102BF5E2B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390">
              <a:extLst>
                <a:ext uri="{FF2B5EF4-FFF2-40B4-BE49-F238E27FC236}">
                  <a16:creationId xmlns:a16="http://schemas.microsoft.com/office/drawing/2014/main" xmlns="" id="{A7C31920-D14D-4398-95F3-AFAAFE23BB21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391">
              <a:extLst>
                <a:ext uri="{FF2B5EF4-FFF2-40B4-BE49-F238E27FC236}">
                  <a16:creationId xmlns:a16="http://schemas.microsoft.com/office/drawing/2014/main" xmlns="" id="{91FB50EC-A52B-4D4D-8CB4-13A5BF321526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392">
              <a:extLst>
                <a:ext uri="{FF2B5EF4-FFF2-40B4-BE49-F238E27FC236}">
                  <a16:creationId xmlns:a16="http://schemas.microsoft.com/office/drawing/2014/main" xmlns="" id="{87025F28-B61D-4B59-B89A-470099187031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393">
              <a:extLst>
                <a:ext uri="{FF2B5EF4-FFF2-40B4-BE49-F238E27FC236}">
                  <a16:creationId xmlns:a16="http://schemas.microsoft.com/office/drawing/2014/main" xmlns="" id="{0EBFF5FF-2FDB-4248-916F-BB2DE18DE0F7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394">
              <a:extLst>
                <a:ext uri="{FF2B5EF4-FFF2-40B4-BE49-F238E27FC236}">
                  <a16:creationId xmlns:a16="http://schemas.microsoft.com/office/drawing/2014/main" xmlns="" id="{834234F6-197E-4C3F-A4AF-907313E93545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395">
              <a:extLst>
                <a:ext uri="{FF2B5EF4-FFF2-40B4-BE49-F238E27FC236}">
                  <a16:creationId xmlns:a16="http://schemas.microsoft.com/office/drawing/2014/main" xmlns="" id="{9CBE5CE6-FD96-4CAF-A33C-54A3A413763B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93B7A086-B538-4ADD-AC62-C58B84E3F886}"/>
              </a:ext>
            </a:extLst>
          </p:cNvPr>
          <p:cNvCxnSpPr>
            <a:cxnSpLocks/>
          </p:cNvCxnSpPr>
          <p:nvPr/>
        </p:nvCxnSpPr>
        <p:spPr>
          <a:xfrm flipH="1" flipV="1">
            <a:off x="6606621" y="5352273"/>
            <a:ext cx="1433194" cy="158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F61C873E-E977-4242-AD35-09EDCAAB8ABD}"/>
              </a:ext>
            </a:extLst>
          </p:cNvPr>
          <p:cNvSpPr txBox="1"/>
          <p:nvPr/>
        </p:nvSpPr>
        <p:spPr>
          <a:xfrm>
            <a:off x="5774418" y="5660480"/>
            <a:ext cx="820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00B050"/>
                </a:solidFill>
              </a:rPr>
              <a:t>commit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xmlns="" id="{54F91790-87DA-4B6A-BEC7-86AEFEABF559}"/>
              </a:ext>
            </a:extLst>
          </p:cNvPr>
          <p:cNvCxnSpPr>
            <a:cxnSpLocks/>
            <a:stCxn id="101" idx="0"/>
          </p:cNvCxnSpPr>
          <p:nvPr/>
        </p:nvCxnSpPr>
        <p:spPr>
          <a:xfrm rot="5400000" flipH="1" flipV="1">
            <a:off x="1662544" y="2002373"/>
            <a:ext cx="706874" cy="1954766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xmlns="" id="{4B8DAC7B-DB48-4EB9-8993-D538A6FD9BED}"/>
              </a:ext>
            </a:extLst>
          </p:cNvPr>
          <p:cNvCxnSpPr>
            <a:cxnSpLocks/>
          </p:cNvCxnSpPr>
          <p:nvPr/>
        </p:nvCxnSpPr>
        <p:spPr>
          <a:xfrm>
            <a:off x="4103758" y="2621370"/>
            <a:ext cx="1340752" cy="1479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xmlns="" id="{15DEC60C-EAFA-41E6-B40C-B334D8A7008F}"/>
              </a:ext>
            </a:extLst>
          </p:cNvPr>
          <p:cNvCxnSpPr>
            <a:cxnSpLocks/>
          </p:cNvCxnSpPr>
          <p:nvPr/>
        </p:nvCxnSpPr>
        <p:spPr>
          <a:xfrm>
            <a:off x="6528987" y="2619891"/>
            <a:ext cx="1340752" cy="1479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ABB3AEF9-215F-4716-A883-A26F677FFB9F}"/>
              </a:ext>
            </a:extLst>
          </p:cNvPr>
          <p:cNvSpPr txBox="1"/>
          <p:nvPr/>
        </p:nvSpPr>
        <p:spPr>
          <a:xfrm>
            <a:off x="6881245" y="4360169"/>
            <a:ext cx="1433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Ciclo de edição</a:t>
            </a:r>
          </a:p>
          <a:p>
            <a:pPr algn="ctr"/>
            <a:r>
              <a:rPr lang="pt-BR" sz="1600" dirty="0"/>
              <a:t>de arquivos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57BE4892-897A-4617-8577-0B240F533258}"/>
              </a:ext>
            </a:extLst>
          </p:cNvPr>
          <p:cNvSpPr txBox="1"/>
          <p:nvPr/>
        </p:nvSpPr>
        <p:spPr>
          <a:xfrm>
            <a:off x="3154720" y="5382574"/>
            <a:ext cx="1211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Envio (</a:t>
            </a:r>
            <a:r>
              <a:rPr lang="pt-BR" sz="1600" dirty="0">
                <a:solidFill>
                  <a:srgbClr val="00B050"/>
                </a:solidFill>
              </a:rPr>
              <a:t>push</a:t>
            </a:r>
            <a:r>
              <a:rPr lang="pt-BR" sz="1600" dirty="0"/>
              <a:t>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37307EAD-055A-4A51-B973-D7E60A8DDDC4}"/>
              </a:ext>
            </a:extLst>
          </p:cNvPr>
          <p:cNvSpPr txBox="1"/>
          <p:nvPr/>
        </p:nvSpPr>
        <p:spPr>
          <a:xfrm>
            <a:off x="1274261" y="2310518"/>
            <a:ext cx="1346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Receber (</a:t>
            </a:r>
            <a:r>
              <a:rPr lang="pt-BR" sz="1600" dirty="0">
                <a:solidFill>
                  <a:srgbClr val="00B050"/>
                </a:solidFill>
              </a:rPr>
              <a:t>pull</a:t>
            </a:r>
            <a:r>
              <a:rPr lang="pt-BR" sz="1600" dirty="0"/>
              <a:t>)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xmlns="" id="{3772A9F0-B28E-44E8-B644-80F48FA689CF}"/>
              </a:ext>
            </a:extLst>
          </p:cNvPr>
          <p:cNvCxnSpPr>
            <a:endCxn id="132" idx="2"/>
          </p:cNvCxnSpPr>
          <p:nvPr/>
        </p:nvCxnSpPr>
        <p:spPr>
          <a:xfrm rot="10800000">
            <a:off x="1071450" y="4743615"/>
            <a:ext cx="4702968" cy="576597"/>
          </a:xfrm>
          <a:prstGeom prst="bentConnector2">
            <a:avLst/>
          </a:prstGeom>
          <a:ln>
            <a:solidFill>
              <a:srgbClr val="CCCC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88658D1-0D6E-4F77-A0B6-8A01A89AD819}"/>
              </a:ext>
            </a:extLst>
          </p:cNvPr>
          <p:cNvSpPr txBox="1"/>
          <p:nvPr/>
        </p:nvSpPr>
        <p:spPr>
          <a:xfrm>
            <a:off x="5225551" y="3230083"/>
            <a:ext cx="1562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66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Diretorio_Teste</a:t>
            </a:r>
            <a:endParaRPr lang="pt-BR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4450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48696BB6-71FD-45BE-918D-4DF50EDBF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" y="1065767"/>
            <a:ext cx="8086725" cy="5391150"/>
          </a:xfrm>
          <a:prstGeom prst="rect">
            <a:avLst/>
          </a:prstGeom>
        </p:spPr>
      </p:pic>
      <p:sp>
        <p:nvSpPr>
          <p:cNvPr id="29" name="Arrow: Down 28">
            <a:extLst>
              <a:ext uri="{FF2B5EF4-FFF2-40B4-BE49-F238E27FC236}">
                <a16:creationId xmlns:a16="http://schemas.microsoft.com/office/drawing/2014/main" xmlns="" id="{07731379-38CE-493D-8F91-17F900900BF1}"/>
              </a:ext>
            </a:extLst>
          </p:cNvPr>
          <p:cNvSpPr/>
          <p:nvPr/>
        </p:nvSpPr>
        <p:spPr>
          <a:xfrm>
            <a:off x="4628397" y="4031352"/>
            <a:ext cx="267416" cy="790294"/>
          </a:xfrm>
          <a:prstGeom prst="downArrow">
            <a:avLst>
              <a:gd name="adj1" fmla="val 62613"/>
              <a:gd name="adj2" fmla="val 6644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18AE0F9-E92D-4F07-ADB0-42B167D50E47}"/>
              </a:ext>
            </a:extLst>
          </p:cNvPr>
          <p:cNvSpPr/>
          <p:nvPr/>
        </p:nvSpPr>
        <p:spPr>
          <a:xfrm>
            <a:off x="-1524000" y="19"/>
            <a:ext cx="12192000" cy="551935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7030A0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419FEE0-F98E-4A4A-90C2-99C4C374C7BD}"/>
              </a:ext>
            </a:extLst>
          </p:cNvPr>
          <p:cNvSpPr txBox="1">
            <a:spLocks/>
          </p:cNvSpPr>
          <p:nvPr/>
        </p:nvSpPr>
        <p:spPr>
          <a:xfrm>
            <a:off x="276442" y="824383"/>
            <a:ext cx="8867558" cy="55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0FC4FF18-5D23-4B78-80D9-E2FB4DE8F94B}"/>
              </a:ext>
            </a:extLst>
          </p:cNvPr>
          <p:cNvSpPr/>
          <p:nvPr/>
        </p:nvSpPr>
        <p:spPr>
          <a:xfrm>
            <a:off x="3856204" y="4874312"/>
            <a:ext cx="888521" cy="47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rgbClr val="00B0F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249C1C5-FEA9-4CD0-A0FE-17D044E350F1}"/>
              </a:ext>
            </a:extLst>
          </p:cNvPr>
          <p:cNvSpPr txBox="1"/>
          <p:nvPr/>
        </p:nvSpPr>
        <p:spPr>
          <a:xfrm>
            <a:off x="3212300" y="927895"/>
            <a:ext cx="27193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Repositório Remoto (Servidor)</a:t>
            </a:r>
          </a:p>
          <a:p>
            <a:pPr algn="ctr"/>
            <a:r>
              <a:rPr lang="pt-BR" sz="1600" dirty="0">
                <a:solidFill>
                  <a:srgbClr val="FF0000"/>
                </a:solidFill>
              </a:rPr>
              <a:t>GitHub</a:t>
            </a:r>
          </a:p>
          <a:p>
            <a:pPr algn="ctr"/>
            <a:r>
              <a:rPr lang="pt-BR" sz="1600" dirty="0">
                <a:solidFill>
                  <a:srgbClr val="00B050"/>
                </a:solidFill>
              </a:rPr>
              <a:t>Origin</a:t>
            </a:r>
          </a:p>
          <a:p>
            <a:pPr algn="ctr"/>
            <a:r>
              <a:rPr lang="pt-BR" sz="1600" dirty="0">
                <a:solidFill>
                  <a:srgbClr val="00B0F0"/>
                </a:solidFill>
              </a:rPr>
              <a:t>EUA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1C1D8BB-5FFD-4232-A2C9-10292E2491D2}"/>
              </a:ext>
            </a:extLst>
          </p:cNvPr>
          <p:cNvSpPr txBox="1"/>
          <p:nvPr/>
        </p:nvSpPr>
        <p:spPr>
          <a:xfrm>
            <a:off x="3618409" y="5816025"/>
            <a:ext cx="190718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Computador Local</a:t>
            </a:r>
          </a:p>
          <a:p>
            <a:pPr algn="ctr"/>
            <a:r>
              <a:rPr lang="pt-BR" sz="1600" dirty="0">
                <a:solidFill>
                  <a:srgbClr val="FF0000"/>
                </a:solidFill>
              </a:rPr>
              <a:t>Máquina 1</a:t>
            </a:r>
          </a:p>
          <a:p>
            <a:pPr algn="ctr"/>
            <a:r>
              <a:rPr lang="pt-BR" sz="1600" dirty="0">
                <a:solidFill>
                  <a:srgbClr val="00B050"/>
                </a:solidFill>
              </a:rPr>
              <a:t>A_Desktop_ADS17S</a:t>
            </a:r>
          </a:p>
          <a:p>
            <a:pPr algn="ctr"/>
            <a:r>
              <a:rPr lang="pt-BR" sz="1600" dirty="0">
                <a:solidFill>
                  <a:srgbClr val="00B0F0"/>
                </a:solidFill>
              </a:rPr>
              <a:t>Brasil</a:t>
            </a:r>
          </a:p>
          <a:p>
            <a:endParaRPr lang="pt-B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354627A-CAE6-491C-A16E-08BF212B04C0}"/>
              </a:ext>
            </a:extLst>
          </p:cNvPr>
          <p:cNvSpPr txBox="1"/>
          <p:nvPr/>
        </p:nvSpPr>
        <p:spPr>
          <a:xfrm>
            <a:off x="2043354" y="5034392"/>
            <a:ext cx="17048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Computador Local</a:t>
            </a:r>
          </a:p>
          <a:p>
            <a:pPr algn="ctr"/>
            <a:r>
              <a:rPr lang="pt-BR" sz="1600" dirty="0">
                <a:solidFill>
                  <a:srgbClr val="FF0000"/>
                </a:solidFill>
              </a:rPr>
              <a:t>Máquina 2</a:t>
            </a:r>
          </a:p>
          <a:p>
            <a:pPr algn="ctr"/>
            <a:r>
              <a:rPr lang="pt-BR" sz="1600" dirty="0">
                <a:solidFill>
                  <a:srgbClr val="00B050"/>
                </a:solidFill>
              </a:rPr>
              <a:t>B_NOTE_4568</a:t>
            </a:r>
          </a:p>
          <a:p>
            <a:pPr algn="ctr"/>
            <a:r>
              <a:rPr lang="pt-BR" sz="1600" dirty="0">
                <a:solidFill>
                  <a:srgbClr val="00B0F0"/>
                </a:solidFill>
              </a:rPr>
              <a:t>Austrália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562EBEF-9999-4010-98F2-0E59B653FF22}"/>
              </a:ext>
            </a:extLst>
          </p:cNvPr>
          <p:cNvSpPr txBox="1"/>
          <p:nvPr/>
        </p:nvSpPr>
        <p:spPr>
          <a:xfrm>
            <a:off x="5654877" y="5011180"/>
            <a:ext cx="17048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Computador Local</a:t>
            </a:r>
          </a:p>
          <a:p>
            <a:pPr algn="ctr"/>
            <a:r>
              <a:rPr lang="pt-BR" sz="1600" dirty="0">
                <a:solidFill>
                  <a:srgbClr val="FF0000"/>
                </a:solidFill>
              </a:rPr>
              <a:t>Máquina 3</a:t>
            </a:r>
          </a:p>
          <a:p>
            <a:pPr algn="ctr"/>
            <a:r>
              <a:rPr lang="pt-BR" sz="1600" dirty="0">
                <a:solidFill>
                  <a:srgbClr val="00B050"/>
                </a:solidFill>
              </a:rPr>
              <a:t>C_DESKTOP_154</a:t>
            </a:r>
          </a:p>
          <a:p>
            <a:pPr algn="ctr"/>
            <a:r>
              <a:rPr lang="pt-BR" sz="1600" dirty="0">
                <a:solidFill>
                  <a:srgbClr val="00B0F0"/>
                </a:solidFill>
              </a:rPr>
              <a:t>Itália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D84A4CE-374D-4238-BCC5-4C998158B382}"/>
              </a:ext>
            </a:extLst>
          </p:cNvPr>
          <p:cNvSpPr txBox="1"/>
          <p:nvPr/>
        </p:nvSpPr>
        <p:spPr>
          <a:xfrm>
            <a:off x="285752" y="4301044"/>
            <a:ext cx="17416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Computador Local</a:t>
            </a:r>
          </a:p>
          <a:p>
            <a:pPr algn="ctr"/>
            <a:r>
              <a:rPr lang="pt-BR" sz="1600" dirty="0">
                <a:solidFill>
                  <a:srgbClr val="FF0000"/>
                </a:solidFill>
              </a:rPr>
              <a:t>Máquina 4</a:t>
            </a:r>
          </a:p>
          <a:p>
            <a:pPr algn="ctr"/>
            <a:r>
              <a:rPr lang="pt-BR" sz="1600" dirty="0">
                <a:solidFill>
                  <a:srgbClr val="00B050"/>
                </a:solidFill>
              </a:rPr>
              <a:t>D_SMART_A89868</a:t>
            </a:r>
          </a:p>
          <a:p>
            <a:pPr algn="ctr"/>
            <a:r>
              <a:rPr lang="pt-BR" sz="1600" dirty="0">
                <a:solidFill>
                  <a:srgbClr val="00B0F0"/>
                </a:solidFill>
              </a:rPr>
              <a:t>Austrália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862EE1B-73A6-4E2C-AD95-96335B3A7055}"/>
              </a:ext>
            </a:extLst>
          </p:cNvPr>
          <p:cNvSpPr txBox="1"/>
          <p:nvPr/>
        </p:nvSpPr>
        <p:spPr>
          <a:xfrm>
            <a:off x="7174792" y="4301044"/>
            <a:ext cx="17048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Computador Local</a:t>
            </a:r>
          </a:p>
          <a:p>
            <a:pPr algn="ctr"/>
            <a:r>
              <a:rPr lang="pt-BR" sz="1600" dirty="0">
                <a:solidFill>
                  <a:srgbClr val="FF0000"/>
                </a:solidFill>
              </a:rPr>
              <a:t>Máquina 5</a:t>
            </a:r>
          </a:p>
          <a:p>
            <a:pPr algn="ctr"/>
            <a:r>
              <a:rPr lang="pt-BR" sz="1600" dirty="0">
                <a:solidFill>
                  <a:srgbClr val="00B050"/>
                </a:solidFill>
              </a:rPr>
              <a:t>E_NOTE_2SD5ES</a:t>
            </a:r>
          </a:p>
          <a:p>
            <a:pPr algn="ctr"/>
            <a:r>
              <a:rPr lang="pt-BR" sz="1600" dirty="0">
                <a:solidFill>
                  <a:srgbClr val="00B0F0"/>
                </a:solidFill>
              </a:rPr>
              <a:t>Itália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4ADCD43-6699-4893-B078-7973AEC993DB}"/>
              </a:ext>
            </a:extLst>
          </p:cNvPr>
          <p:cNvSpPr txBox="1"/>
          <p:nvPr/>
        </p:nvSpPr>
        <p:spPr>
          <a:xfrm>
            <a:off x="5646252" y="6319797"/>
            <a:ext cx="3542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* Windows: &gt;&gt; echo¯%computername% </a:t>
            </a:r>
          </a:p>
          <a:p>
            <a:r>
              <a:rPr lang="pt-BR" sz="1600" dirty="0">
                <a:solidFill>
                  <a:srgbClr val="FF0000"/>
                </a:solidFill>
              </a:rPr>
              <a:t>* Linux: </a:t>
            </a:r>
            <a:r>
              <a:rPr lang="pt-BR" sz="1600">
                <a:solidFill>
                  <a:srgbClr val="FF0000"/>
                </a:solidFill>
              </a:rPr>
              <a:t>&gt;&gt; hostname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xmlns="" id="{AB32BDA7-28B0-462E-8569-EDA45A203970}"/>
              </a:ext>
            </a:extLst>
          </p:cNvPr>
          <p:cNvSpPr/>
          <p:nvPr/>
        </p:nvSpPr>
        <p:spPr>
          <a:xfrm rot="10800000">
            <a:off x="4330456" y="4014100"/>
            <a:ext cx="267416" cy="790294"/>
          </a:xfrm>
          <a:prstGeom prst="downArrow">
            <a:avLst>
              <a:gd name="adj1" fmla="val 62613"/>
              <a:gd name="adj2" fmla="val 6644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6D7F663-3DAE-48D1-9E08-EA75557E1DBD}"/>
              </a:ext>
            </a:extLst>
          </p:cNvPr>
          <p:cNvSpPr txBox="1"/>
          <p:nvPr/>
        </p:nvSpPr>
        <p:spPr>
          <a:xfrm rot="16200000">
            <a:off x="4225207" y="435038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PUSH</a:t>
            </a:r>
            <a:endParaRPr lang="pt-BR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5C25F10-CE16-4FD9-A64F-DF1567E759B2}"/>
              </a:ext>
            </a:extLst>
          </p:cNvPr>
          <p:cNvSpPr txBox="1"/>
          <p:nvPr/>
        </p:nvSpPr>
        <p:spPr>
          <a:xfrm rot="16200000">
            <a:off x="4321101" y="4270954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CLONE - PULL</a:t>
            </a:r>
          </a:p>
        </p:txBody>
      </p:sp>
    </p:spTree>
    <p:extLst>
      <p:ext uri="{BB962C8B-B14F-4D97-AF65-F5344CB8AC3E}">
        <p14:creationId xmlns:p14="http://schemas.microsoft.com/office/powerpoint/2010/main" val="2793108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48696BB6-71FD-45BE-918D-4DF50EDBF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" y="1065767"/>
            <a:ext cx="8086725" cy="5391150"/>
          </a:xfrm>
          <a:prstGeom prst="rect">
            <a:avLst/>
          </a:prstGeom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xmlns="" id="{5B23F7EF-A0BC-45DA-8E5E-C243768A76E8}"/>
              </a:ext>
            </a:extLst>
          </p:cNvPr>
          <p:cNvSpPr/>
          <p:nvPr/>
        </p:nvSpPr>
        <p:spPr>
          <a:xfrm>
            <a:off x="4628397" y="4031352"/>
            <a:ext cx="267416" cy="790294"/>
          </a:xfrm>
          <a:prstGeom prst="downArrow">
            <a:avLst>
              <a:gd name="adj1" fmla="val 62613"/>
              <a:gd name="adj2" fmla="val 6644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75C5BB0-6FE6-476F-9EA8-3B73B7E0CB35}"/>
              </a:ext>
            </a:extLst>
          </p:cNvPr>
          <p:cNvSpPr txBox="1"/>
          <p:nvPr/>
        </p:nvSpPr>
        <p:spPr>
          <a:xfrm rot="16200000">
            <a:off x="4321101" y="4270954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CLONE - PULL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18AE0F9-E92D-4F07-ADB0-42B167D50E47}"/>
              </a:ext>
            </a:extLst>
          </p:cNvPr>
          <p:cNvSpPr/>
          <p:nvPr/>
        </p:nvSpPr>
        <p:spPr>
          <a:xfrm>
            <a:off x="-1524000" y="19"/>
            <a:ext cx="12192000" cy="551935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7030A0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419FEE0-F98E-4A4A-90C2-99C4C374C7BD}"/>
              </a:ext>
            </a:extLst>
          </p:cNvPr>
          <p:cNvSpPr txBox="1">
            <a:spLocks/>
          </p:cNvSpPr>
          <p:nvPr/>
        </p:nvSpPr>
        <p:spPr>
          <a:xfrm>
            <a:off x="276442" y="824383"/>
            <a:ext cx="8867558" cy="55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0FC4FF18-5D23-4B78-80D9-E2FB4DE8F94B}"/>
              </a:ext>
            </a:extLst>
          </p:cNvPr>
          <p:cNvSpPr/>
          <p:nvPr/>
        </p:nvSpPr>
        <p:spPr>
          <a:xfrm>
            <a:off x="3856204" y="4874312"/>
            <a:ext cx="888521" cy="47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rgbClr val="00B0F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249C1C5-FEA9-4CD0-A0FE-17D044E350F1}"/>
              </a:ext>
            </a:extLst>
          </p:cNvPr>
          <p:cNvSpPr txBox="1"/>
          <p:nvPr/>
        </p:nvSpPr>
        <p:spPr>
          <a:xfrm>
            <a:off x="3212300" y="927895"/>
            <a:ext cx="27193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Repositório Remoto (Servidor)</a:t>
            </a:r>
          </a:p>
          <a:p>
            <a:pPr algn="ctr"/>
            <a:r>
              <a:rPr lang="pt-BR" sz="1600" dirty="0">
                <a:solidFill>
                  <a:srgbClr val="FF0000"/>
                </a:solidFill>
              </a:rPr>
              <a:t>GitHub</a:t>
            </a:r>
          </a:p>
          <a:p>
            <a:pPr algn="ctr"/>
            <a:r>
              <a:rPr lang="pt-BR" sz="1600" dirty="0">
                <a:solidFill>
                  <a:srgbClr val="00B050"/>
                </a:solidFill>
              </a:rPr>
              <a:t>Origin</a:t>
            </a:r>
          </a:p>
          <a:p>
            <a:pPr algn="ctr"/>
            <a:r>
              <a:rPr lang="pt-BR" sz="1600" dirty="0">
                <a:solidFill>
                  <a:srgbClr val="00B0F0"/>
                </a:solidFill>
              </a:rPr>
              <a:t>EUA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1C1D8BB-5FFD-4232-A2C9-10292E2491D2}"/>
              </a:ext>
            </a:extLst>
          </p:cNvPr>
          <p:cNvSpPr txBox="1"/>
          <p:nvPr/>
        </p:nvSpPr>
        <p:spPr>
          <a:xfrm>
            <a:off x="3618409" y="5816025"/>
            <a:ext cx="190718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Computador Local</a:t>
            </a:r>
          </a:p>
          <a:p>
            <a:pPr algn="ctr"/>
            <a:r>
              <a:rPr lang="pt-BR" sz="1600" dirty="0">
                <a:solidFill>
                  <a:srgbClr val="FF0000"/>
                </a:solidFill>
              </a:rPr>
              <a:t>Máquina 1</a:t>
            </a:r>
          </a:p>
          <a:p>
            <a:pPr algn="ctr"/>
            <a:r>
              <a:rPr lang="pt-BR" sz="1600" dirty="0">
                <a:solidFill>
                  <a:srgbClr val="00B050"/>
                </a:solidFill>
              </a:rPr>
              <a:t>A_Desktop_ADS17S</a:t>
            </a:r>
          </a:p>
          <a:p>
            <a:pPr algn="ctr"/>
            <a:r>
              <a:rPr lang="pt-BR" sz="1600" dirty="0">
                <a:solidFill>
                  <a:srgbClr val="00B0F0"/>
                </a:solidFill>
              </a:rPr>
              <a:t>Brasil</a:t>
            </a:r>
          </a:p>
          <a:p>
            <a:endParaRPr lang="pt-B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354627A-CAE6-491C-A16E-08BF212B04C0}"/>
              </a:ext>
            </a:extLst>
          </p:cNvPr>
          <p:cNvSpPr txBox="1"/>
          <p:nvPr/>
        </p:nvSpPr>
        <p:spPr>
          <a:xfrm>
            <a:off x="2043354" y="5034392"/>
            <a:ext cx="17048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Computador Local</a:t>
            </a:r>
          </a:p>
          <a:p>
            <a:pPr algn="ctr"/>
            <a:r>
              <a:rPr lang="pt-BR" sz="1600" dirty="0">
                <a:solidFill>
                  <a:srgbClr val="FF0000"/>
                </a:solidFill>
              </a:rPr>
              <a:t>Máquina 2</a:t>
            </a:r>
          </a:p>
          <a:p>
            <a:pPr algn="ctr"/>
            <a:r>
              <a:rPr lang="pt-BR" sz="1600" dirty="0">
                <a:solidFill>
                  <a:srgbClr val="00B050"/>
                </a:solidFill>
              </a:rPr>
              <a:t>B_NOTE_4568</a:t>
            </a:r>
          </a:p>
          <a:p>
            <a:pPr algn="ctr"/>
            <a:r>
              <a:rPr lang="pt-BR" sz="1600" dirty="0">
                <a:solidFill>
                  <a:srgbClr val="00B0F0"/>
                </a:solidFill>
              </a:rPr>
              <a:t>Austrália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562EBEF-9999-4010-98F2-0E59B653FF22}"/>
              </a:ext>
            </a:extLst>
          </p:cNvPr>
          <p:cNvSpPr txBox="1"/>
          <p:nvPr/>
        </p:nvSpPr>
        <p:spPr>
          <a:xfrm>
            <a:off x="5654877" y="5011180"/>
            <a:ext cx="17048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Computador Local</a:t>
            </a:r>
          </a:p>
          <a:p>
            <a:pPr algn="ctr"/>
            <a:r>
              <a:rPr lang="pt-BR" sz="1600" dirty="0">
                <a:solidFill>
                  <a:srgbClr val="FF0000"/>
                </a:solidFill>
              </a:rPr>
              <a:t>Máquina 3</a:t>
            </a:r>
          </a:p>
          <a:p>
            <a:pPr algn="ctr"/>
            <a:r>
              <a:rPr lang="pt-BR" sz="1600" dirty="0">
                <a:solidFill>
                  <a:srgbClr val="00B050"/>
                </a:solidFill>
              </a:rPr>
              <a:t>C_DESKTOP_154</a:t>
            </a:r>
          </a:p>
          <a:p>
            <a:pPr algn="ctr"/>
            <a:r>
              <a:rPr lang="pt-BR" sz="1600" dirty="0">
                <a:solidFill>
                  <a:srgbClr val="00B0F0"/>
                </a:solidFill>
              </a:rPr>
              <a:t>Itália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D84A4CE-374D-4238-BCC5-4C998158B382}"/>
              </a:ext>
            </a:extLst>
          </p:cNvPr>
          <p:cNvSpPr txBox="1"/>
          <p:nvPr/>
        </p:nvSpPr>
        <p:spPr>
          <a:xfrm>
            <a:off x="285752" y="4301044"/>
            <a:ext cx="17416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Computador Local</a:t>
            </a:r>
          </a:p>
          <a:p>
            <a:pPr algn="ctr"/>
            <a:r>
              <a:rPr lang="pt-BR" sz="1600" dirty="0">
                <a:solidFill>
                  <a:srgbClr val="FF0000"/>
                </a:solidFill>
              </a:rPr>
              <a:t>Máquina 4</a:t>
            </a:r>
          </a:p>
          <a:p>
            <a:pPr algn="ctr"/>
            <a:r>
              <a:rPr lang="pt-BR" sz="1600" dirty="0">
                <a:solidFill>
                  <a:srgbClr val="00B050"/>
                </a:solidFill>
              </a:rPr>
              <a:t>D_SMART_A89868</a:t>
            </a:r>
          </a:p>
          <a:p>
            <a:pPr algn="ctr"/>
            <a:r>
              <a:rPr lang="pt-BR" sz="1600" dirty="0">
                <a:solidFill>
                  <a:srgbClr val="00B0F0"/>
                </a:solidFill>
              </a:rPr>
              <a:t>Austrália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862EE1B-73A6-4E2C-AD95-96335B3A7055}"/>
              </a:ext>
            </a:extLst>
          </p:cNvPr>
          <p:cNvSpPr txBox="1"/>
          <p:nvPr/>
        </p:nvSpPr>
        <p:spPr>
          <a:xfrm>
            <a:off x="7174792" y="4301044"/>
            <a:ext cx="17048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Computador Local</a:t>
            </a:r>
          </a:p>
          <a:p>
            <a:pPr algn="ctr"/>
            <a:r>
              <a:rPr lang="pt-BR" sz="1600" dirty="0">
                <a:solidFill>
                  <a:srgbClr val="FF0000"/>
                </a:solidFill>
              </a:rPr>
              <a:t>Máquina 5</a:t>
            </a:r>
          </a:p>
          <a:p>
            <a:pPr algn="ctr"/>
            <a:r>
              <a:rPr lang="pt-BR" sz="1600" dirty="0">
                <a:solidFill>
                  <a:srgbClr val="00B050"/>
                </a:solidFill>
              </a:rPr>
              <a:t>E_NOTE_2SD5ES</a:t>
            </a:r>
          </a:p>
          <a:p>
            <a:pPr algn="ctr"/>
            <a:r>
              <a:rPr lang="pt-BR" sz="1600" dirty="0">
                <a:solidFill>
                  <a:srgbClr val="00B0F0"/>
                </a:solidFill>
              </a:rPr>
              <a:t>Itália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4ADCD43-6699-4893-B078-7973AEC993DB}"/>
              </a:ext>
            </a:extLst>
          </p:cNvPr>
          <p:cNvSpPr txBox="1"/>
          <p:nvPr/>
        </p:nvSpPr>
        <p:spPr>
          <a:xfrm>
            <a:off x="5646252" y="6319797"/>
            <a:ext cx="3542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* Windows: &gt;&gt; echo¯%computername% </a:t>
            </a:r>
          </a:p>
          <a:p>
            <a:r>
              <a:rPr lang="pt-BR" sz="1600" dirty="0">
                <a:solidFill>
                  <a:srgbClr val="FF0000"/>
                </a:solidFill>
              </a:rPr>
              <a:t>* Linux: </a:t>
            </a:r>
            <a:r>
              <a:rPr lang="pt-BR" sz="1600">
                <a:solidFill>
                  <a:srgbClr val="FF0000"/>
                </a:solidFill>
              </a:rPr>
              <a:t>&gt;&gt; hostname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9B97A1B-424F-4779-9110-F3ED1163BB52}"/>
              </a:ext>
            </a:extLst>
          </p:cNvPr>
          <p:cNvSpPr/>
          <p:nvPr/>
        </p:nvSpPr>
        <p:spPr>
          <a:xfrm>
            <a:off x="2527540" y="4202166"/>
            <a:ext cx="736519" cy="40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rgbClr val="00B0F0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xmlns="" id="{D8559E6E-EBED-4B0C-AB3D-F7B6798AE2DB}"/>
              </a:ext>
            </a:extLst>
          </p:cNvPr>
          <p:cNvSpPr/>
          <p:nvPr/>
        </p:nvSpPr>
        <p:spPr>
          <a:xfrm>
            <a:off x="2506822" y="3174285"/>
            <a:ext cx="1241421" cy="984751"/>
          </a:xfrm>
          <a:prstGeom prst="bentArrow">
            <a:avLst>
              <a:gd name="adj1" fmla="val 19598"/>
              <a:gd name="adj2" fmla="val 16269"/>
              <a:gd name="adj3" fmla="val 25000"/>
              <a:gd name="adj4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xmlns="" id="{E499781B-312D-4C9B-BAD5-E4E75ABB74B9}"/>
              </a:ext>
            </a:extLst>
          </p:cNvPr>
          <p:cNvSpPr/>
          <p:nvPr/>
        </p:nvSpPr>
        <p:spPr>
          <a:xfrm rot="10800000">
            <a:off x="3291836" y="4050754"/>
            <a:ext cx="812091" cy="555752"/>
          </a:xfrm>
          <a:prstGeom prst="bentArrow">
            <a:avLst>
              <a:gd name="adj1" fmla="val 29743"/>
              <a:gd name="adj2" fmla="val 19871"/>
              <a:gd name="adj3" fmla="val 28268"/>
              <a:gd name="adj4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xmlns="" id="{C7758064-3067-4F2E-8907-D2A8473F33FD}"/>
              </a:ext>
            </a:extLst>
          </p:cNvPr>
          <p:cNvSpPr/>
          <p:nvPr/>
        </p:nvSpPr>
        <p:spPr>
          <a:xfrm rot="10800000">
            <a:off x="4330456" y="4014100"/>
            <a:ext cx="267416" cy="790294"/>
          </a:xfrm>
          <a:prstGeom prst="downArrow">
            <a:avLst>
              <a:gd name="adj1" fmla="val 62613"/>
              <a:gd name="adj2" fmla="val 6644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ABDE202-D2B0-4E6F-A7D2-0B36BF3EA0D8}"/>
              </a:ext>
            </a:extLst>
          </p:cNvPr>
          <p:cNvSpPr txBox="1"/>
          <p:nvPr/>
        </p:nvSpPr>
        <p:spPr>
          <a:xfrm>
            <a:off x="3293854" y="4372287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CLONE - PULL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747AA64-2F32-4194-ABF7-2098FBC5402F}"/>
              </a:ext>
            </a:extLst>
          </p:cNvPr>
          <p:cNvSpPr txBox="1"/>
          <p:nvPr/>
        </p:nvSpPr>
        <p:spPr>
          <a:xfrm>
            <a:off x="2875137" y="3216116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PUSH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B803D70-7BD6-47B0-B1DA-D9951C3CE3FD}"/>
              </a:ext>
            </a:extLst>
          </p:cNvPr>
          <p:cNvSpPr txBox="1"/>
          <p:nvPr/>
        </p:nvSpPr>
        <p:spPr>
          <a:xfrm rot="16200000">
            <a:off x="4225207" y="435038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PUSH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6532520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18AE0F9-E92D-4F07-ADB0-42B167D50E47}"/>
              </a:ext>
            </a:extLst>
          </p:cNvPr>
          <p:cNvSpPr/>
          <p:nvPr/>
        </p:nvSpPr>
        <p:spPr>
          <a:xfrm>
            <a:off x="-1524000" y="21"/>
            <a:ext cx="12192000" cy="551935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7030A0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3D9E210B-276E-4260-800D-6595916DADB8}"/>
              </a:ext>
            </a:extLst>
          </p:cNvPr>
          <p:cNvSpPr/>
          <p:nvPr/>
        </p:nvSpPr>
        <p:spPr>
          <a:xfrm>
            <a:off x="397567" y="1612441"/>
            <a:ext cx="84681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Por hoje é só, nas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próximas aulas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aprenderemos:</a:t>
            </a:r>
          </a:p>
          <a:p>
            <a:endParaRPr lang="pt-BR" dirty="0">
              <a:solidFill>
                <a:srgbClr val="FF4F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Aula 1: Depuração de Código</a:t>
            </a:r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Aula 2: Versionamento e Colaboração com Ferramenta Git</a:t>
            </a:r>
            <a:r>
              <a:rPr lang="pt-B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rgbClr val="FF4F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 3: Testes Unitários.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 4: Projeto Livre.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 5: Primeiro Projeto (Trabalho).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 6: Projeto Final.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28E13FF3-391C-4C65-96A3-C2C57B1DCAD2}"/>
              </a:ext>
            </a:extLst>
          </p:cNvPr>
          <p:cNvSpPr txBox="1">
            <a:spLocks/>
          </p:cNvSpPr>
          <p:nvPr/>
        </p:nvSpPr>
        <p:spPr>
          <a:xfrm>
            <a:off x="276442" y="824385"/>
            <a:ext cx="8867558" cy="55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Próximas aulas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178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18AE0F9-E92D-4F07-ADB0-42B167D50E47}"/>
              </a:ext>
            </a:extLst>
          </p:cNvPr>
          <p:cNvSpPr/>
          <p:nvPr/>
        </p:nvSpPr>
        <p:spPr>
          <a:xfrm>
            <a:off x="-1524000" y="19"/>
            <a:ext cx="12192000" cy="5568779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7030A0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5B83E2D-4204-4030-A4CE-9C088129A790}"/>
              </a:ext>
            </a:extLst>
          </p:cNvPr>
          <p:cNvSpPr txBox="1"/>
          <p:nvPr/>
        </p:nvSpPr>
        <p:spPr>
          <a:xfrm>
            <a:off x="3991234" y="5085855"/>
            <a:ext cx="117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29B0C47-DC75-46FF-B248-77FCA284DD94}"/>
              </a:ext>
            </a:extLst>
          </p:cNvPr>
          <p:cNvSpPr txBox="1"/>
          <p:nvPr/>
        </p:nvSpPr>
        <p:spPr>
          <a:xfrm>
            <a:off x="265402" y="893093"/>
            <a:ext cx="8641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Disciplina: Técnicas de Programação</a:t>
            </a:r>
          </a:p>
          <a:p>
            <a:pPr algn="ctr"/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Aula 2: Versionamento e Colaboração com Ferramenta Git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6222C4C-65FE-48CF-8D04-AABE4EF5CC2C}"/>
              </a:ext>
            </a:extLst>
          </p:cNvPr>
          <p:cNvSpPr txBox="1"/>
          <p:nvPr/>
        </p:nvSpPr>
        <p:spPr>
          <a:xfrm>
            <a:off x="251255" y="4582192"/>
            <a:ext cx="864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ETEC Prof. Mário Antônio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Verza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Palmital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- SP) </a:t>
            </a:r>
          </a:p>
        </p:txBody>
      </p:sp>
      <p:pic>
        <p:nvPicPr>
          <p:cNvPr id="1026" name="Picture 2" descr="Resultado de imagem para etec mario antonio verza">
            <a:extLst>
              <a:ext uri="{FF2B5EF4-FFF2-40B4-BE49-F238E27FC236}">
                <a16:creationId xmlns:a16="http://schemas.microsoft.com/office/drawing/2014/main" xmlns="" id="{4C265D43-B9CF-4EBB-93DA-6FB5422FC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75" y="5687881"/>
            <a:ext cx="6933127" cy="11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0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18AE0F9-E92D-4F07-ADB0-42B167D50E47}"/>
              </a:ext>
            </a:extLst>
          </p:cNvPr>
          <p:cNvSpPr/>
          <p:nvPr/>
        </p:nvSpPr>
        <p:spPr>
          <a:xfrm>
            <a:off x="-1524000" y="21"/>
            <a:ext cx="12192000" cy="551935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7030A0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F2BA60D5-1AB9-418F-8E30-BF3658C56B48}"/>
              </a:ext>
            </a:extLst>
          </p:cNvPr>
          <p:cNvSpPr/>
          <p:nvPr/>
        </p:nvSpPr>
        <p:spPr>
          <a:xfrm>
            <a:off x="-1524000" y="21"/>
            <a:ext cx="12192000" cy="55193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BCAE249C-61EA-4CE6-A97A-B59EFB91A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8" y="759660"/>
            <a:ext cx="2013405" cy="20134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Shape 214">
            <a:extLst>
              <a:ext uri="{FF2B5EF4-FFF2-40B4-BE49-F238E27FC236}">
                <a16:creationId xmlns="" xmlns:a16="http://schemas.microsoft.com/office/drawing/2014/main" id="{9069E707-F882-409F-8F76-6317CD9ECDBC}"/>
              </a:ext>
            </a:extLst>
          </p:cNvPr>
          <p:cNvSpPr txBox="1">
            <a:spLocks/>
          </p:cNvSpPr>
          <p:nvPr/>
        </p:nvSpPr>
        <p:spPr>
          <a:xfrm>
            <a:off x="60460" y="2980767"/>
            <a:ext cx="2248961" cy="54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pt-BR" sz="2000" b="1" dirty="0"/>
              <a:t>William </a:t>
            </a:r>
            <a:r>
              <a:rPr lang="pt-BR" sz="2000" b="1" dirty="0" err="1"/>
              <a:t>Sarti</a:t>
            </a:r>
            <a:endParaRPr lang="pt-BR" sz="2000" b="1" dirty="0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D1A6FD46-4615-4CDB-AB0C-9322DB855ECB}"/>
              </a:ext>
            </a:extLst>
          </p:cNvPr>
          <p:cNvSpPr txBox="1">
            <a:spLocks/>
          </p:cNvSpPr>
          <p:nvPr/>
        </p:nvSpPr>
        <p:spPr>
          <a:xfrm>
            <a:off x="4310034" y="660270"/>
            <a:ext cx="2731802" cy="55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Apresentação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="" xmlns:a16="http://schemas.microsoft.com/office/drawing/2014/main" id="{63F8CF87-41B4-42CC-811D-6986030F2D26}"/>
              </a:ext>
            </a:extLst>
          </p:cNvPr>
          <p:cNvSpPr/>
          <p:nvPr/>
        </p:nvSpPr>
        <p:spPr>
          <a:xfrm>
            <a:off x="2605434" y="1506050"/>
            <a:ext cx="65385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-apple-system"/>
              </a:rPr>
              <a:t>FORMAÇÃO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latin typeface="-apple-system"/>
              </a:rPr>
              <a:t>• 2015-2018: Ensino superior completo – Bacharelado em </a:t>
            </a:r>
            <a:r>
              <a:rPr lang="pt-BR" b="1" dirty="0">
                <a:latin typeface="-apple-system"/>
              </a:rPr>
              <a:t>Ciência</a:t>
            </a:r>
            <a:r>
              <a:rPr lang="pt-BR" dirty="0">
                <a:latin typeface="-apple-system"/>
              </a:rPr>
              <a:t> da </a:t>
            </a:r>
            <a:r>
              <a:rPr lang="pt-BR" b="1" dirty="0">
                <a:latin typeface="-apple-system"/>
              </a:rPr>
              <a:t>Computação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latin typeface="-apple-system"/>
              </a:rPr>
              <a:t>(Universidade – Instituto Municipal de Ensino Superior de Assis-SP </a:t>
            </a:r>
            <a:r>
              <a:rPr lang="pt-BR" b="1" dirty="0">
                <a:latin typeface="-apple-system"/>
              </a:rPr>
              <a:t>FEMA</a:t>
            </a:r>
            <a:r>
              <a:rPr lang="pt-BR" dirty="0">
                <a:latin typeface="-apple-system"/>
              </a:rPr>
              <a:t> ).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latin typeface="-apple-system"/>
              </a:rPr>
              <a:t>• 2014-2016: Ensino </a:t>
            </a:r>
            <a:r>
              <a:rPr lang="pt-BR" b="1" dirty="0">
                <a:latin typeface="-apple-system"/>
              </a:rPr>
              <a:t>Técnico</a:t>
            </a:r>
            <a:r>
              <a:rPr lang="pt-BR" dirty="0">
                <a:latin typeface="-apple-system"/>
              </a:rPr>
              <a:t> completo – Manutenção e Suporte de </a:t>
            </a:r>
            <a:r>
              <a:rPr lang="pt-BR" b="1" dirty="0">
                <a:latin typeface="-apple-system"/>
              </a:rPr>
              <a:t>Informática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latin typeface="-apple-system"/>
              </a:rPr>
              <a:t>(Universidade – Instituto Federal de Educação, Ciência e Tecnologia de São Paulo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>
                <a:latin typeface="-apple-system"/>
              </a:rPr>
              <a:t>Birigui-SP</a:t>
            </a:r>
            <a:r>
              <a:rPr lang="pt-BR" dirty="0">
                <a:latin typeface="-apple-system"/>
              </a:rPr>
              <a:t> </a:t>
            </a:r>
            <a:r>
              <a:rPr lang="pt-BR" b="1" dirty="0">
                <a:latin typeface="-apple-system"/>
              </a:rPr>
              <a:t>IFSP</a:t>
            </a:r>
            <a:r>
              <a:rPr lang="pt-BR" dirty="0">
                <a:latin typeface="-apple-system"/>
              </a:rPr>
              <a:t>).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latin typeface="-apple-system"/>
              </a:rPr>
              <a:t>• 2019: –Cursando pós-graduação em </a:t>
            </a:r>
            <a:r>
              <a:rPr lang="pt-BR" b="1" dirty="0">
                <a:latin typeface="-apple-system"/>
              </a:rPr>
              <a:t>MBA</a:t>
            </a:r>
            <a:r>
              <a:rPr lang="pt-BR" dirty="0">
                <a:latin typeface="-apple-system"/>
              </a:rPr>
              <a:t> em </a:t>
            </a:r>
            <a:r>
              <a:rPr lang="pt-BR" b="1" dirty="0">
                <a:latin typeface="-apple-system"/>
              </a:rPr>
              <a:t>Engenharia de Software</a:t>
            </a:r>
            <a:r>
              <a:rPr lang="pt-BR" dirty="0">
                <a:latin typeface="-apple-system"/>
              </a:rPr>
              <a:t> (Universidade Tecnológica Federal do Paraná Cornélio Procópio-PR </a:t>
            </a:r>
            <a:r>
              <a:rPr lang="pt-BR" b="1" dirty="0">
                <a:latin typeface="-apple-system"/>
              </a:rPr>
              <a:t>UTFPR</a:t>
            </a:r>
            <a:r>
              <a:rPr lang="pt-BR" dirty="0">
                <a:latin typeface="-apple-system"/>
              </a:rPr>
              <a:t>).</a:t>
            </a:r>
          </a:p>
          <a:p>
            <a:endParaRPr lang="pt-BR" dirty="0">
              <a:latin typeface="-apple-system"/>
            </a:endParaRPr>
          </a:p>
          <a:p>
            <a:r>
              <a:rPr lang="pt-BR" b="1" dirty="0"/>
              <a:t>EMPREGO ATUAL:</a:t>
            </a:r>
          </a:p>
          <a:p>
            <a:r>
              <a:rPr lang="pt-BR" dirty="0"/>
              <a:t>• 2020: </a:t>
            </a:r>
            <a:r>
              <a:rPr lang="pt-BR" b="1" dirty="0" err="1"/>
              <a:t>Benco</a:t>
            </a:r>
            <a:r>
              <a:rPr lang="pt-BR" dirty="0"/>
              <a:t> </a:t>
            </a:r>
            <a:r>
              <a:rPr lang="pt-BR" dirty="0" err="1"/>
              <a:t>industria</a:t>
            </a:r>
            <a:r>
              <a:rPr lang="pt-BR" dirty="0"/>
              <a:t>: </a:t>
            </a:r>
            <a:r>
              <a:rPr lang="pt-BR" b="1" dirty="0"/>
              <a:t>Analista de sistema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07192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18AE0F9-E92D-4F07-ADB0-42B167D50E47}"/>
              </a:ext>
            </a:extLst>
          </p:cNvPr>
          <p:cNvSpPr/>
          <p:nvPr/>
        </p:nvSpPr>
        <p:spPr>
          <a:xfrm>
            <a:off x="-1524000" y="19"/>
            <a:ext cx="12192000" cy="551935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7030A0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16C4B02C-9BB8-4E70-9770-CB0DEF469778}"/>
              </a:ext>
            </a:extLst>
          </p:cNvPr>
          <p:cNvSpPr txBox="1">
            <a:spLocks/>
          </p:cNvSpPr>
          <p:nvPr/>
        </p:nvSpPr>
        <p:spPr>
          <a:xfrm>
            <a:off x="276442" y="824383"/>
            <a:ext cx="8867558" cy="55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Estrutura da Apresentação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E8EBB879-C157-4198-9D92-D2B034E2B395}"/>
              </a:ext>
            </a:extLst>
          </p:cNvPr>
          <p:cNvSpPr txBox="1">
            <a:spLocks/>
          </p:cNvSpPr>
          <p:nvPr/>
        </p:nvSpPr>
        <p:spPr>
          <a:xfrm>
            <a:off x="276442" y="1562489"/>
            <a:ext cx="8867558" cy="529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74" indent="-342874" algn="l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6738" indent="-342900" algn="just"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Controle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Versão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6738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Ferramentas para CV</a:t>
            </a:r>
          </a:p>
          <a:p>
            <a:pPr marL="566738" indent="-342900" algn="just"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Repositórios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Remotos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6738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pPr marL="342874" indent="-342874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Prática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72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18AE0F9-E92D-4F07-ADB0-42B167D50E47}"/>
              </a:ext>
            </a:extLst>
          </p:cNvPr>
          <p:cNvSpPr/>
          <p:nvPr/>
        </p:nvSpPr>
        <p:spPr>
          <a:xfrm>
            <a:off x="-1524000" y="19"/>
            <a:ext cx="12192000" cy="551935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7030A0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E8EBB879-C157-4198-9D92-D2B034E2B395}"/>
              </a:ext>
            </a:extLst>
          </p:cNvPr>
          <p:cNvSpPr txBox="1">
            <a:spLocks/>
          </p:cNvSpPr>
          <p:nvPr/>
        </p:nvSpPr>
        <p:spPr>
          <a:xfrm>
            <a:off x="259499" y="1564936"/>
            <a:ext cx="8637366" cy="3523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74" indent="-342874" algn="l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Controle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Versão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(CV)</a:t>
            </a:r>
          </a:p>
          <a:p>
            <a:pPr marL="342874" indent="-342874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Ferramentas para CV</a:t>
            </a:r>
          </a:p>
          <a:p>
            <a:pPr marL="342874" indent="-342874" algn="l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Repositórios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Remotos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874" indent="-342874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232D3A73-C3AC-49D9-B3A7-69604AA89DA9}"/>
              </a:ext>
            </a:extLst>
          </p:cNvPr>
          <p:cNvSpPr txBox="1">
            <a:spLocks/>
          </p:cNvSpPr>
          <p:nvPr/>
        </p:nvSpPr>
        <p:spPr>
          <a:xfrm>
            <a:off x="4580236" y="1564936"/>
            <a:ext cx="4304263" cy="5293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690563" indent="-344488" algn="just"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evoluir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mesmo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seus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arquivos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ganham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várias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versões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Ex.: 1.0.2, v.2.9.10…</a:t>
            </a:r>
          </a:p>
          <a:p>
            <a:pPr marL="690563" indent="-344488" algn="just">
              <a:buFont typeface="Wingdings" panose="05000000000000000000" pitchFamily="2" charset="2"/>
              <a:buChar char="§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Organizar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distribuir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gerenciar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várias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versões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marL="690563" indent="-344488" algn="just">
              <a:buFont typeface="Wingdings" panose="05000000000000000000" pitchFamily="2" charset="2"/>
              <a:buChar char="§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Controlar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mudanças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ocorrem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690563" indent="-344488" algn="just">
              <a:buFont typeface="Wingdings" panose="05000000000000000000" pitchFamily="2" charset="2"/>
              <a:buChar char="§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Retornar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versões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anteriores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690563" indent="-344488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Fazer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modificações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simultâneo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entre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colaboradores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690563" indent="-344488" algn="just"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Busca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coesão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elo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diversos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ambientes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empresa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teste,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produção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D5CB60A-CF63-48BB-B449-8C7E51A8D830}"/>
              </a:ext>
            </a:extLst>
          </p:cNvPr>
          <p:cNvCxnSpPr>
            <a:cxnSpLocks/>
          </p:cNvCxnSpPr>
          <p:nvPr/>
        </p:nvCxnSpPr>
        <p:spPr>
          <a:xfrm>
            <a:off x="4497859" y="1562240"/>
            <a:ext cx="0" cy="4691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B2508F9-8F10-4784-ABE9-3989ABCA3DB8}"/>
              </a:ext>
            </a:extLst>
          </p:cNvPr>
          <p:cNvSpPr txBox="1">
            <a:spLocks/>
          </p:cNvSpPr>
          <p:nvPr/>
        </p:nvSpPr>
        <p:spPr>
          <a:xfrm>
            <a:off x="276442" y="824383"/>
            <a:ext cx="8867558" cy="55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805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18AE0F9-E92D-4F07-ADB0-42B167D50E47}"/>
              </a:ext>
            </a:extLst>
          </p:cNvPr>
          <p:cNvSpPr/>
          <p:nvPr/>
        </p:nvSpPr>
        <p:spPr>
          <a:xfrm>
            <a:off x="-1524000" y="19"/>
            <a:ext cx="12192000" cy="551935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7030A0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E8EBB879-C157-4198-9D92-D2B034E2B395}"/>
              </a:ext>
            </a:extLst>
          </p:cNvPr>
          <p:cNvSpPr txBox="1">
            <a:spLocks/>
          </p:cNvSpPr>
          <p:nvPr/>
        </p:nvSpPr>
        <p:spPr>
          <a:xfrm>
            <a:off x="259499" y="1564936"/>
            <a:ext cx="8637366" cy="3523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74" indent="-342874" algn="l">
              <a:buFont typeface="Arial" panose="020B0604020202020204" pitchFamily="34" charset="0"/>
              <a:buChar char="•"/>
            </a:pPr>
            <a:r>
              <a:rPr lang="en-US" sz="2200" u="sng" dirty="0" err="1">
                <a:latin typeface="Arial" panose="020B0604020202020204" pitchFamily="34" charset="0"/>
                <a:cs typeface="Arial" panose="020B0604020202020204" pitchFamily="34" charset="0"/>
              </a:rPr>
              <a:t>Controle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200" u="sng" dirty="0" err="1">
                <a:latin typeface="Arial" panose="020B0604020202020204" pitchFamily="34" charset="0"/>
                <a:cs typeface="Arial" panose="020B0604020202020204" pitchFamily="34" charset="0"/>
              </a:rPr>
              <a:t>Versão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 (CV)</a:t>
            </a:r>
          </a:p>
          <a:p>
            <a:pPr marL="342874" indent="-342874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Ferramentas para CV</a:t>
            </a:r>
          </a:p>
          <a:p>
            <a:pPr marL="342874" indent="-342874" algn="l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Repositórios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Remotos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874" indent="-342874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232D3A73-C3AC-49D9-B3A7-69604AA89DA9}"/>
              </a:ext>
            </a:extLst>
          </p:cNvPr>
          <p:cNvSpPr txBox="1">
            <a:spLocks/>
          </p:cNvSpPr>
          <p:nvPr/>
        </p:nvSpPr>
        <p:spPr>
          <a:xfrm>
            <a:off x="4580236" y="1564935"/>
            <a:ext cx="4563764" cy="529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Entre as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principais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estão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690563" indent="-344488" algn="just">
              <a:buFont typeface="Wingdings" panose="05000000000000000000" pitchFamily="2" charset="2"/>
              <a:buChar char="§"/>
              <a:tabLst>
                <a:tab pos="690563" algn="l"/>
              </a:tabLst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Git,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Subversion (SVN), Mercurial, CVS, Microsoft Visual Studio Team Foundation Server…</a:t>
            </a:r>
          </a:p>
          <a:p>
            <a:pPr marL="690563" indent="-344488" algn="just">
              <a:buFont typeface="Wingdings" panose="05000000000000000000" pitchFamily="2" charset="2"/>
              <a:buChar char="§"/>
              <a:tabLst>
                <a:tab pos="690563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criado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por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Linus Torvalds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criados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operacional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690563" indent="-344488" algn="just">
              <a:buFont typeface="Wingdings" panose="05000000000000000000" pitchFamily="2" charset="2"/>
              <a:buChar char="§"/>
              <a:tabLst>
                <a:tab pos="690563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ferramenta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Open Source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90563" indent="-344488" algn="just">
              <a:buFont typeface="Wingdings" panose="05000000000000000000" pitchFamily="2" charset="2"/>
              <a:buChar char="§"/>
              <a:tabLst>
                <a:tab pos="690563" algn="l"/>
              </a:tabLst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Git: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Sistema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controle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versão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baseado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interface de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linha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comando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(CLI);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D5CB60A-CF63-48BB-B449-8C7E51A8D830}"/>
              </a:ext>
            </a:extLst>
          </p:cNvPr>
          <p:cNvCxnSpPr>
            <a:cxnSpLocks/>
          </p:cNvCxnSpPr>
          <p:nvPr/>
        </p:nvCxnSpPr>
        <p:spPr>
          <a:xfrm>
            <a:off x="4497859" y="1544983"/>
            <a:ext cx="0" cy="3740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B2508F9-8F10-4784-ABE9-3989ABCA3DB8}"/>
              </a:ext>
            </a:extLst>
          </p:cNvPr>
          <p:cNvSpPr txBox="1">
            <a:spLocks/>
          </p:cNvSpPr>
          <p:nvPr/>
        </p:nvSpPr>
        <p:spPr>
          <a:xfrm>
            <a:off x="276442" y="824383"/>
            <a:ext cx="8867558" cy="55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EDC8AD8-00EE-425D-B9D6-B1088D79DC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108" y="5614742"/>
            <a:ext cx="850092" cy="8500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E145820-C669-4082-B2F3-A2FCC78C92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1" y="5614859"/>
            <a:ext cx="824364" cy="8243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5CAE930-F385-4EFD-899A-EFE5E2601D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627" y="5657266"/>
            <a:ext cx="1237693" cy="7405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CA212E2-913E-481A-8589-F6AC88759F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31" y="5624836"/>
            <a:ext cx="2095500" cy="8572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88770DB0-5708-4124-843A-383ED63D43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263" y="5553320"/>
            <a:ext cx="994123" cy="99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9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18AE0F9-E92D-4F07-ADB0-42B167D50E47}"/>
              </a:ext>
            </a:extLst>
          </p:cNvPr>
          <p:cNvSpPr/>
          <p:nvPr/>
        </p:nvSpPr>
        <p:spPr>
          <a:xfrm>
            <a:off x="-1524000" y="19"/>
            <a:ext cx="12192000" cy="551935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7030A0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E8EBB879-C157-4198-9D92-D2B034E2B395}"/>
              </a:ext>
            </a:extLst>
          </p:cNvPr>
          <p:cNvSpPr txBox="1">
            <a:spLocks/>
          </p:cNvSpPr>
          <p:nvPr/>
        </p:nvSpPr>
        <p:spPr>
          <a:xfrm>
            <a:off x="259499" y="1564936"/>
            <a:ext cx="8637366" cy="3523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74" indent="-342874" algn="l">
              <a:buFont typeface="Arial" panose="020B0604020202020204" pitchFamily="34" charset="0"/>
              <a:buChar char="•"/>
            </a:pPr>
            <a:r>
              <a:rPr lang="en-US" sz="2200" u="sng" dirty="0" err="1">
                <a:latin typeface="Arial" panose="020B0604020202020204" pitchFamily="34" charset="0"/>
                <a:cs typeface="Arial" panose="020B0604020202020204" pitchFamily="34" charset="0"/>
              </a:rPr>
              <a:t>Controle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200" u="sng" dirty="0" err="1">
                <a:latin typeface="Arial" panose="020B0604020202020204" pitchFamily="34" charset="0"/>
                <a:cs typeface="Arial" panose="020B0604020202020204" pitchFamily="34" charset="0"/>
              </a:rPr>
              <a:t>Versão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 (CV)</a:t>
            </a:r>
          </a:p>
          <a:p>
            <a:pPr marL="342874" indent="-342874" algn="l">
              <a:buFont typeface="Arial" panose="020B0604020202020204" pitchFamily="34" charset="0"/>
              <a:buChar char="•"/>
            </a:pP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Ferramentas para CV</a:t>
            </a:r>
          </a:p>
          <a:p>
            <a:pPr marL="342874" indent="-342874" algn="l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Repositórios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Remotos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874" indent="-342874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232D3A73-C3AC-49D9-B3A7-69604AA89DA9}"/>
              </a:ext>
            </a:extLst>
          </p:cNvPr>
          <p:cNvSpPr txBox="1">
            <a:spLocks/>
          </p:cNvSpPr>
          <p:nvPr/>
        </p:nvSpPr>
        <p:spPr>
          <a:xfrm>
            <a:off x="4580236" y="1564935"/>
            <a:ext cx="4316629" cy="5293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Principais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conceitos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690563" indent="-344488" algn="just">
              <a:buFont typeface="Wingdings" panose="05000000000000000000" pitchFamily="2" charset="2"/>
              <a:buChar char="§"/>
              <a:tabLst>
                <a:tab pos="690563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repositório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remote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é o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lugar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normalmente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servidor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nuvem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onde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serão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armazenados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diretórios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arquivos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imagens,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…) fora da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máquina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local.</a:t>
            </a:r>
          </a:p>
          <a:p>
            <a:pPr marL="690563" indent="-344488" algn="just">
              <a:buFont typeface="Wingdings" panose="05000000000000000000" pitchFamily="2" charset="2"/>
              <a:buChar char="§"/>
              <a:tabLst>
                <a:tab pos="690563" algn="l"/>
              </a:tabLst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Assim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existem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diversos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versionadores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Código (Git, Subversion, CSV,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…),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também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existem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diversos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repositórios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remotos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Ex.: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GitHub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baseado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Git), GitLab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baseado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Git), 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BitBucket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baseado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Git)…</a:t>
            </a:r>
          </a:p>
          <a:p>
            <a:pPr marL="690563" indent="-344488" algn="just">
              <a:buFont typeface="Wingdings" panose="05000000000000000000" pitchFamily="2" charset="2"/>
              <a:buChar char="§"/>
              <a:tabLst>
                <a:tab pos="690563" algn="l"/>
              </a:tabLst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Existem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versões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clients com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amigável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que o Git puro.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Porém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mesmos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também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possuem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GUI, ex.: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GitKraken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GitHub Desktop,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690563" indent="-344488" algn="just">
              <a:buFont typeface="Wingdings" panose="05000000000000000000" pitchFamily="2" charset="2"/>
              <a:buChar char="§"/>
              <a:tabLst>
                <a:tab pos="690563" algn="l"/>
              </a:tabLst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D5CB60A-CF63-48BB-B449-8C7E51A8D830}"/>
              </a:ext>
            </a:extLst>
          </p:cNvPr>
          <p:cNvCxnSpPr>
            <a:cxnSpLocks/>
          </p:cNvCxnSpPr>
          <p:nvPr/>
        </p:nvCxnSpPr>
        <p:spPr>
          <a:xfrm>
            <a:off x="4497859" y="1544983"/>
            <a:ext cx="0" cy="4950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B2508F9-8F10-4784-ABE9-3989ABCA3DB8}"/>
              </a:ext>
            </a:extLst>
          </p:cNvPr>
          <p:cNvSpPr txBox="1">
            <a:spLocks/>
          </p:cNvSpPr>
          <p:nvPr/>
        </p:nvSpPr>
        <p:spPr>
          <a:xfrm>
            <a:off x="276442" y="824383"/>
            <a:ext cx="8867558" cy="55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4625856-A490-4794-8E76-095B7D8F3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485" y="4769974"/>
            <a:ext cx="1156028" cy="1046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5357E78-8429-4055-AADD-A7C28020E9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05" y="4830101"/>
            <a:ext cx="1075923" cy="8943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DAB40F7-B03C-4E28-87DD-EE76CD6EE8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17" y="4666733"/>
            <a:ext cx="1441579" cy="130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18AE0F9-E92D-4F07-ADB0-42B167D50E47}"/>
              </a:ext>
            </a:extLst>
          </p:cNvPr>
          <p:cNvSpPr/>
          <p:nvPr/>
        </p:nvSpPr>
        <p:spPr>
          <a:xfrm>
            <a:off x="-1524000" y="19"/>
            <a:ext cx="12192000" cy="551935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7030A0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E8EBB879-C157-4198-9D92-D2B034E2B395}"/>
              </a:ext>
            </a:extLst>
          </p:cNvPr>
          <p:cNvSpPr txBox="1">
            <a:spLocks/>
          </p:cNvSpPr>
          <p:nvPr/>
        </p:nvSpPr>
        <p:spPr>
          <a:xfrm>
            <a:off x="259499" y="1564936"/>
            <a:ext cx="8637366" cy="3523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74" indent="-342874" algn="l">
              <a:buFont typeface="Arial" panose="020B0604020202020204" pitchFamily="34" charset="0"/>
              <a:buChar char="•"/>
            </a:pPr>
            <a:r>
              <a:rPr lang="en-US" sz="2200" u="sng" dirty="0" err="1">
                <a:latin typeface="Arial" panose="020B0604020202020204" pitchFamily="34" charset="0"/>
                <a:cs typeface="Arial" panose="020B0604020202020204" pitchFamily="34" charset="0"/>
              </a:rPr>
              <a:t>Controle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200" u="sng" dirty="0" err="1">
                <a:latin typeface="Arial" panose="020B0604020202020204" pitchFamily="34" charset="0"/>
                <a:cs typeface="Arial" panose="020B0604020202020204" pitchFamily="34" charset="0"/>
              </a:rPr>
              <a:t>Versão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 (CV)</a:t>
            </a:r>
          </a:p>
          <a:p>
            <a:pPr marL="342874" indent="-342874" algn="l">
              <a:buFont typeface="Arial" panose="020B0604020202020204" pitchFamily="34" charset="0"/>
              <a:buChar char="•"/>
            </a:pP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Ferramentas para CV</a:t>
            </a:r>
          </a:p>
          <a:p>
            <a:pPr marL="342874" indent="-342874" algn="l">
              <a:buFont typeface="Arial" panose="020B0604020202020204" pitchFamily="34" charset="0"/>
              <a:buChar char="•"/>
            </a:pPr>
            <a:r>
              <a:rPr lang="en-US" sz="2200" u="sng" dirty="0" err="1">
                <a:latin typeface="Arial" panose="020B0604020202020204" pitchFamily="34" charset="0"/>
                <a:cs typeface="Arial" panose="020B0604020202020204" pitchFamily="34" charset="0"/>
              </a:rPr>
              <a:t>Repositórios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u="sng" dirty="0" err="1">
                <a:latin typeface="Arial" panose="020B0604020202020204" pitchFamily="34" charset="0"/>
                <a:cs typeface="Arial" panose="020B0604020202020204" pitchFamily="34" charset="0"/>
              </a:rPr>
              <a:t>Remotos</a:t>
            </a:r>
            <a:endParaRPr lang="en-US" sz="22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874" indent="-342874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232D3A73-C3AC-49D9-B3A7-69604AA89DA9}"/>
              </a:ext>
            </a:extLst>
          </p:cNvPr>
          <p:cNvSpPr txBox="1">
            <a:spLocks/>
          </p:cNvSpPr>
          <p:nvPr/>
        </p:nvSpPr>
        <p:spPr>
          <a:xfrm>
            <a:off x="4580236" y="1564936"/>
            <a:ext cx="4417111" cy="3523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 que é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690563" indent="-344488" algn="just">
              <a:buFont typeface="Wingdings" panose="05000000000000000000" pitchFamily="2" charset="2"/>
              <a:buChar char="§"/>
              <a:tabLst>
                <a:tab pos="630238" algn="l"/>
              </a:tabLst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Repositório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nuvem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armazenamento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arquivos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versionados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pelo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Git (Web Service).</a:t>
            </a:r>
          </a:p>
          <a:p>
            <a:pPr marL="344488" indent="-344488" algn="just">
              <a:buFont typeface="Wingdings" panose="05000000000000000000" pitchFamily="2" charset="2"/>
              <a:buChar char="ü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funciona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0563" indent="-344488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espécie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rede social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colaboração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entre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desenvolvedores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D5CB60A-CF63-48BB-B449-8C7E51A8D830}"/>
              </a:ext>
            </a:extLst>
          </p:cNvPr>
          <p:cNvCxnSpPr>
            <a:cxnSpLocks/>
          </p:cNvCxnSpPr>
          <p:nvPr/>
        </p:nvCxnSpPr>
        <p:spPr>
          <a:xfrm>
            <a:off x="4497859" y="1562240"/>
            <a:ext cx="0" cy="2802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B2508F9-8F10-4784-ABE9-3989ABCA3DB8}"/>
              </a:ext>
            </a:extLst>
          </p:cNvPr>
          <p:cNvSpPr txBox="1">
            <a:spLocks/>
          </p:cNvSpPr>
          <p:nvPr/>
        </p:nvSpPr>
        <p:spPr>
          <a:xfrm>
            <a:off x="276442" y="824383"/>
            <a:ext cx="8867558" cy="55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12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48696BB6-71FD-45BE-918D-4DF50EDBF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" y="1065767"/>
            <a:ext cx="8086725" cy="53911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18AE0F9-E92D-4F07-ADB0-42B167D50E47}"/>
              </a:ext>
            </a:extLst>
          </p:cNvPr>
          <p:cNvSpPr/>
          <p:nvPr/>
        </p:nvSpPr>
        <p:spPr>
          <a:xfrm>
            <a:off x="-1524000" y="19"/>
            <a:ext cx="12192000" cy="551935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7030A0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419FEE0-F98E-4A4A-90C2-99C4C374C7BD}"/>
              </a:ext>
            </a:extLst>
          </p:cNvPr>
          <p:cNvSpPr txBox="1">
            <a:spLocks/>
          </p:cNvSpPr>
          <p:nvPr/>
        </p:nvSpPr>
        <p:spPr>
          <a:xfrm>
            <a:off x="276442" y="824383"/>
            <a:ext cx="8867558" cy="55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0FC4FF18-5D23-4B78-80D9-E2FB4DE8F94B}"/>
              </a:ext>
            </a:extLst>
          </p:cNvPr>
          <p:cNvSpPr/>
          <p:nvPr/>
        </p:nvSpPr>
        <p:spPr>
          <a:xfrm>
            <a:off x="3856204" y="4874312"/>
            <a:ext cx="888521" cy="47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rgbClr val="00B0F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249C1C5-FEA9-4CD0-A0FE-17D044E350F1}"/>
              </a:ext>
            </a:extLst>
          </p:cNvPr>
          <p:cNvSpPr txBox="1"/>
          <p:nvPr/>
        </p:nvSpPr>
        <p:spPr>
          <a:xfrm>
            <a:off x="3212300" y="927895"/>
            <a:ext cx="27193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Repositório Remoto (Servidor)</a:t>
            </a:r>
          </a:p>
          <a:p>
            <a:pPr algn="ctr"/>
            <a:r>
              <a:rPr lang="pt-BR" sz="1600" dirty="0">
                <a:solidFill>
                  <a:srgbClr val="FF0000"/>
                </a:solidFill>
              </a:rPr>
              <a:t>GitHub</a:t>
            </a:r>
          </a:p>
          <a:p>
            <a:pPr algn="ctr"/>
            <a:r>
              <a:rPr lang="pt-BR" sz="1600" dirty="0">
                <a:solidFill>
                  <a:srgbClr val="00B050"/>
                </a:solidFill>
              </a:rPr>
              <a:t>Origin</a:t>
            </a:r>
          </a:p>
          <a:p>
            <a:pPr algn="ctr"/>
            <a:r>
              <a:rPr lang="pt-BR" sz="1600" dirty="0">
                <a:solidFill>
                  <a:srgbClr val="00B0F0"/>
                </a:solidFill>
              </a:rPr>
              <a:t>EUA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1C1D8BB-5FFD-4232-A2C9-10292E2491D2}"/>
              </a:ext>
            </a:extLst>
          </p:cNvPr>
          <p:cNvSpPr txBox="1"/>
          <p:nvPr/>
        </p:nvSpPr>
        <p:spPr>
          <a:xfrm>
            <a:off x="3618409" y="5816025"/>
            <a:ext cx="190718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Computador Local</a:t>
            </a:r>
          </a:p>
          <a:p>
            <a:pPr algn="ctr"/>
            <a:r>
              <a:rPr lang="pt-BR" sz="1600" dirty="0">
                <a:solidFill>
                  <a:srgbClr val="FF0000"/>
                </a:solidFill>
              </a:rPr>
              <a:t>Máquina 1</a:t>
            </a:r>
          </a:p>
          <a:p>
            <a:pPr algn="ctr"/>
            <a:r>
              <a:rPr lang="pt-BR" sz="1600" dirty="0">
                <a:solidFill>
                  <a:srgbClr val="00B050"/>
                </a:solidFill>
              </a:rPr>
              <a:t>A_Desktop_ADS17S</a:t>
            </a:r>
          </a:p>
          <a:p>
            <a:pPr algn="ctr"/>
            <a:r>
              <a:rPr lang="pt-BR" sz="1600" dirty="0">
                <a:solidFill>
                  <a:srgbClr val="00B0F0"/>
                </a:solidFill>
              </a:rPr>
              <a:t>Brasil</a:t>
            </a:r>
          </a:p>
          <a:p>
            <a:endParaRPr lang="pt-B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3078691-6A27-45FC-B679-61B252B16650}"/>
              </a:ext>
            </a:extLst>
          </p:cNvPr>
          <p:cNvSpPr txBox="1"/>
          <p:nvPr/>
        </p:nvSpPr>
        <p:spPr>
          <a:xfrm>
            <a:off x="3686051" y="4083350"/>
            <a:ext cx="1771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Controle de Versão</a:t>
            </a:r>
          </a:p>
          <a:p>
            <a:pPr algn="ctr"/>
            <a:r>
              <a:rPr lang="pt-BR" sz="1600" dirty="0">
                <a:solidFill>
                  <a:srgbClr val="FF4F4F"/>
                </a:solidFill>
              </a:rPr>
              <a:t>Git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354627A-CAE6-491C-A16E-08BF212B04C0}"/>
              </a:ext>
            </a:extLst>
          </p:cNvPr>
          <p:cNvSpPr txBox="1"/>
          <p:nvPr/>
        </p:nvSpPr>
        <p:spPr>
          <a:xfrm>
            <a:off x="2043354" y="5034392"/>
            <a:ext cx="17048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Computador Local</a:t>
            </a:r>
          </a:p>
          <a:p>
            <a:pPr algn="ctr"/>
            <a:r>
              <a:rPr lang="pt-BR" sz="1600" dirty="0">
                <a:solidFill>
                  <a:srgbClr val="FF0000"/>
                </a:solidFill>
              </a:rPr>
              <a:t>Máquina 2</a:t>
            </a:r>
          </a:p>
          <a:p>
            <a:pPr algn="ctr"/>
            <a:r>
              <a:rPr lang="pt-BR" sz="1600" dirty="0">
                <a:solidFill>
                  <a:srgbClr val="00B050"/>
                </a:solidFill>
              </a:rPr>
              <a:t>B_NOTE_4568</a:t>
            </a:r>
          </a:p>
          <a:p>
            <a:pPr algn="ctr"/>
            <a:r>
              <a:rPr lang="pt-BR" sz="1600" dirty="0">
                <a:solidFill>
                  <a:srgbClr val="00B0F0"/>
                </a:solidFill>
              </a:rPr>
              <a:t>Austrália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562EBEF-9999-4010-98F2-0E59B653FF22}"/>
              </a:ext>
            </a:extLst>
          </p:cNvPr>
          <p:cNvSpPr txBox="1"/>
          <p:nvPr/>
        </p:nvSpPr>
        <p:spPr>
          <a:xfrm>
            <a:off x="5654877" y="5011180"/>
            <a:ext cx="17048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Computador Local</a:t>
            </a:r>
          </a:p>
          <a:p>
            <a:pPr algn="ctr"/>
            <a:r>
              <a:rPr lang="pt-BR" sz="1600" dirty="0">
                <a:solidFill>
                  <a:srgbClr val="FF0000"/>
                </a:solidFill>
              </a:rPr>
              <a:t>Máquina 3</a:t>
            </a:r>
          </a:p>
          <a:p>
            <a:pPr algn="ctr"/>
            <a:r>
              <a:rPr lang="pt-BR" sz="1600" dirty="0">
                <a:solidFill>
                  <a:srgbClr val="00B050"/>
                </a:solidFill>
              </a:rPr>
              <a:t>C_DESKTOP_154</a:t>
            </a:r>
          </a:p>
          <a:p>
            <a:pPr algn="ctr"/>
            <a:r>
              <a:rPr lang="pt-BR" sz="1600" dirty="0">
                <a:solidFill>
                  <a:srgbClr val="00B0F0"/>
                </a:solidFill>
              </a:rPr>
              <a:t>Itália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D84A4CE-374D-4238-BCC5-4C998158B382}"/>
              </a:ext>
            </a:extLst>
          </p:cNvPr>
          <p:cNvSpPr txBox="1"/>
          <p:nvPr/>
        </p:nvSpPr>
        <p:spPr>
          <a:xfrm>
            <a:off x="285752" y="4301044"/>
            <a:ext cx="17416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Computador Local</a:t>
            </a:r>
          </a:p>
          <a:p>
            <a:pPr algn="ctr"/>
            <a:r>
              <a:rPr lang="pt-BR" sz="1600" dirty="0">
                <a:solidFill>
                  <a:srgbClr val="FF0000"/>
                </a:solidFill>
              </a:rPr>
              <a:t>Máquina 4</a:t>
            </a:r>
          </a:p>
          <a:p>
            <a:pPr algn="ctr"/>
            <a:r>
              <a:rPr lang="pt-BR" sz="1600" dirty="0">
                <a:solidFill>
                  <a:srgbClr val="00B050"/>
                </a:solidFill>
              </a:rPr>
              <a:t>D_SMART_A89868</a:t>
            </a:r>
          </a:p>
          <a:p>
            <a:pPr algn="ctr"/>
            <a:r>
              <a:rPr lang="pt-BR" sz="1600" dirty="0">
                <a:solidFill>
                  <a:srgbClr val="00B0F0"/>
                </a:solidFill>
              </a:rPr>
              <a:t>Austrália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862EE1B-73A6-4E2C-AD95-96335B3A7055}"/>
              </a:ext>
            </a:extLst>
          </p:cNvPr>
          <p:cNvSpPr txBox="1"/>
          <p:nvPr/>
        </p:nvSpPr>
        <p:spPr>
          <a:xfrm>
            <a:off x="7174792" y="4301044"/>
            <a:ext cx="17048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Computador Local</a:t>
            </a:r>
          </a:p>
          <a:p>
            <a:pPr algn="ctr"/>
            <a:r>
              <a:rPr lang="pt-BR" sz="1600" dirty="0">
                <a:solidFill>
                  <a:srgbClr val="FF0000"/>
                </a:solidFill>
              </a:rPr>
              <a:t>Máquina 5</a:t>
            </a:r>
          </a:p>
          <a:p>
            <a:pPr algn="ctr"/>
            <a:r>
              <a:rPr lang="pt-BR" sz="1600" dirty="0">
                <a:solidFill>
                  <a:srgbClr val="00B050"/>
                </a:solidFill>
              </a:rPr>
              <a:t>E_NOTE_2SD5ES</a:t>
            </a:r>
          </a:p>
          <a:p>
            <a:pPr algn="ctr"/>
            <a:r>
              <a:rPr lang="pt-BR" sz="1600" dirty="0">
                <a:solidFill>
                  <a:srgbClr val="00B0F0"/>
                </a:solidFill>
              </a:rPr>
              <a:t>Itália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4ADCD43-6699-4893-B078-7973AEC993DB}"/>
              </a:ext>
            </a:extLst>
          </p:cNvPr>
          <p:cNvSpPr txBox="1"/>
          <p:nvPr/>
        </p:nvSpPr>
        <p:spPr>
          <a:xfrm>
            <a:off x="5646252" y="6319797"/>
            <a:ext cx="3542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* Windows: &gt;&gt; echo¯%computername% </a:t>
            </a:r>
          </a:p>
          <a:p>
            <a:r>
              <a:rPr lang="pt-BR" sz="1600" dirty="0">
                <a:solidFill>
                  <a:srgbClr val="FF0000"/>
                </a:solidFill>
              </a:rPr>
              <a:t>* Linux: </a:t>
            </a:r>
            <a:r>
              <a:rPr lang="pt-BR" sz="1600">
                <a:solidFill>
                  <a:srgbClr val="FF0000"/>
                </a:solidFill>
              </a:rPr>
              <a:t>&gt;&gt; hostname</a:t>
            </a:r>
            <a:endParaRPr lang="pt-B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1824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18AE0F9-E92D-4F07-ADB0-42B167D50E47}"/>
              </a:ext>
            </a:extLst>
          </p:cNvPr>
          <p:cNvSpPr/>
          <p:nvPr/>
        </p:nvSpPr>
        <p:spPr>
          <a:xfrm>
            <a:off x="-1524000" y="19"/>
            <a:ext cx="12192000" cy="551935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7030A0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E8EBB879-C157-4198-9D92-D2B034E2B395}"/>
              </a:ext>
            </a:extLst>
          </p:cNvPr>
          <p:cNvSpPr txBox="1">
            <a:spLocks/>
          </p:cNvSpPr>
          <p:nvPr/>
        </p:nvSpPr>
        <p:spPr>
          <a:xfrm>
            <a:off x="259499" y="1564936"/>
            <a:ext cx="8637366" cy="3523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74" indent="-342874" algn="l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Verificar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Git</a:t>
            </a:r>
          </a:p>
          <a:p>
            <a:pPr marL="342874" indent="-342874" algn="l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Instalação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232D3A73-C3AC-49D9-B3A7-69604AA89DA9}"/>
              </a:ext>
            </a:extLst>
          </p:cNvPr>
          <p:cNvSpPr txBox="1">
            <a:spLocks/>
          </p:cNvSpPr>
          <p:nvPr/>
        </p:nvSpPr>
        <p:spPr>
          <a:xfrm>
            <a:off x="4580236" y="1564936"/>
            <a:ext cx="4304263" cy="5293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Verificar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 Git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está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instalado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6075" algn="just"/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pPr marL="346075" algn="just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Se 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aparecer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insformações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alguns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por que 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instalado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máquina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6075" algn="just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Verificar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versão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do Git:</a:t>
            </a:r>
          </a:p>
          <a:p>
            <a:pPr marL="346075" algn="just"/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¯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--version</a:t>
            </a:r>
          </a:p>
          <a:p>
            <a:pPr marL="346075" algn="just"/>
            <a:endParaRPr lang="en-US" sz="1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Remover Windows Credential!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D5CB60A-CF63-48BB-B449-8C7E51A8D830}"/>
              </a:ext>
            </a:extLst>
          </p:cNvPr>
          <p:cNvCxnSpPr>
            <a:cxnSpLocks/>
          </p:cNvCxnSpPr>
          <p:nvPr/>
        </p:nvCxnSpPr>
        <p:spPr>
          <a:xfrm>
            <a:off x="4497859" y="1562240"/>
            <a:ext cx="0" cy="2802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B2508F9-8F10-4784-ABE9-3989ABCA3DB8}"/>
              </a:ext>
            </a:extLst>
          </p:cNvPr>
          <p:cNvSpPr txBox="1">
            <a:spLocks/>
          </p:cNvSpPr>
          <p:nvPr/>
        </p:nvSpPr>
        <p:spPr>
          <a:xfrm>
            <a:off x="276442" y="824383"/>
            <a:ext cx="8867558" cy="55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Projeto Com Uma Máquina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86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5738</TotalTime>
  <Words>801</Words>
  <Application>Microsoft Office PowerPoint</Application>
  <PresentationFormat>Apresentação na tela (4:3)</PresentationFormat>
  <Paragraphs>219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Roboto Condensed Light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Leandro</dc:creator>
  <cp:lastModifiedBy>Conta da Microsoft</cp:lastModifiedBy>
  <cp:revision>1480</cp:revision>
  <dcterms:created xsi:type="dcterms:W3CDTF">2019-06-30T01:17:29Z</dcterms:created>
  <dcterms:modified xsi:type="dcterms:W3CDTF">2020-03-19T17:44:56Z</dcterms:modified>
</cp:coreProperties>
</file>