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1" r:id="rId3"/>
    <p:sldId id="339" r:id="rId4"/>
    <p:sldId id="359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50" r:id="rId13"/>
    <p:sldId id="3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CCCC00"/>
    <a:srgbClr val="6600CC"/>
    <a:srgbClr val="FF8F8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290" y="72"/>
      </p:cViewPr>
      <p:guideLst>
        <p:guide orient="horz" pos="2184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D99D91F-5A23-4EDE-8257-A17C1AED03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7B8922B-C692-4460-9275-397415FF87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892D1-DAA9-42B6-80C8-AC68D86B87CB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4EA346-D7B3-40D9-BE50-64754B683C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EFE9EE-501E-4042-969D-658EF0F0FE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1B8F6-160C-49D1-BC14-1B8F2454E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7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2E39-3318-42A0-8E75-AC53EC5FA0E3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431B5-91DA-4A58-818C-1D21C0C8D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598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346A-6B4F-4FAF-B1B3-F5707CCD057E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2198-FC8F-44A4-8915-DBF17B92010D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C53-3943-4B36-9DC6-6F048C1E176B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24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1E33-646B-4AB0-A782-DED4C9B6B753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2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28D4-F50A-49F6-B0F0-C03F1D0FCC96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1021-8A53-4078-9EB8-736DAB4B5E44}" type="datetime1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29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E24C-9428-402F-B244-8E67074D29DA}" type="datetime1">
              <a:rPr lang="pt-BR" smtClean="0"/>
              <a:t>19/03/2020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23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5E9D-4F88-41F9-8E73-38127A2048CB}" type="datetime1">
              <a:rPr lang="pt-BR" smtClean="0"/>
              <a:t>19/03/2020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7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597B-C038-43EE-933E-92FB958E7DD0}" type="datetime1">
              <a:rPr lang="pt-BR" smtClean="0"/>
              <a:t>19/03/2020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2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440-4F95-4541-B756-D0A263A0D6F5}" type="datetime1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26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AE0A-3542-47CD-ACF2-EA856DEA3C23}" type="datetime1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14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14A3-8C96-48D3-A5F0-9158EC2D3F3C}" type="datetime1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D66E-A5BF-4635-BCC7-35F6931C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68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687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5B83E2D-4204-4030-A4CE-9C088129A790}"/>
              </a:ext>
            </a:extLst>
          </p:cNvPr>
          <p:cNvSpPr txBox="1"/>
          <p:nvPr/>
        </p:nvSpPr>
        <p:spPr>
          <a:xfrm>
            <a:off x="3991234" y="5085855"/>
            <a:ext cx="117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29B0C47-DC75-46FF-B248-77FCA284DD94}"/>
              </a:ext>
            </a:extLst>
          </p:cNvPr>
          <p:cNvSpPr txBox="1"/>
          <p:nvPr/>
        </p:nvSpPr>
        <p:spPr>
          <a:xfrm>
            <a:off x="265402" y="893093"/>
            <a:ext cx="8641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Disciplina: Técnicas de Programação</a:t>
            </a: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 1: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Testes Unitários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6222C4C-65FE-48CF-8D04-AABE4EF5CC2C}"/>
              </a:ext>
            </a:extLst>
          </p:cNvPr>
          <p:cNvSpPr txBox="1"/>
          <p:nvPr/>
        </p:nvSpPr>
        <p:spPr>
          <a:xfrm>
            <a:off x="251255" y="4582192"/>
            <a:ext cx="864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ETEC Prof. Mário Antônio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Verza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Palmital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 SP) 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="" xmlns:a16="http://schemas.microsoft.com/office/drawing/2014/main" id="{4A8892C9-D0C5-4ECF-B142-9F3842B97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" y="5640407"/>
            <a:ext cx="9144000" cy="1217593"/>
          </a:xfrm>
          <a:prstGeom prst="rect">
            <a:avLst/>
          </a:prstGeom>
        </p:spPr>
      </p:pic>
      <p:pic>
        <p:nvPicPr>
          <p:cNvPr id="9" name="Picture 2" descr="Resultado de imagem para etec palmital">
            <a:extLst>
              <a:ext uri="{FF2B5EF4-FFF2-40B4-BE49-F238E27FC236}">
                <a16:creationId xmlns="" xmlns:a16="http://schemas.microsoft.com/office/drawing/2014/main" id="{E444284D-4960-4523-ACCB-5F2BECB2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0" y="5712726"/>
            <a:ext cx="1680955" cy="11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029103"/>
            <a:ext cx="70008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1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4" y="971080"/>
            <a:ext cx="8086322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2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3D9E210B-276E-4260-800D-6595916DADB8}"/>
              </a:ext>
            </a:extLst>
          </p:cNvPr>
          <p:cNvSpPr/>
          <p:nvPr/>
        </p:nvSpPr>
        <p:spPr>
          <a:xfrm>
            <a:off x="397567" y="1612441"/>
            <a:ext cx="84681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 hoje é só, nas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próximas aulas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aprenderemos:</a:t>
            </a:r>
          </a:p>
          <a:p>
            <a:endParaRPr lang="pt-BR" dirty="0">
              <a:solidFill>
                <a:srgbClr val="FF4F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1: Depuração de Código</a:t>
            </a:r>
            <a:r>
              <a:rPr lang="pt-B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2: Versionamento e Colaboração com Ferramenta Git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FF4F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3: Testes Unitários.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4: Projeto Livre.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5: Primeiro Projeto (Trabalho).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6: Projeto Final.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28E13FF3-391C-4C65-96A3-C2C57B1DCAD2}"/>
              </a:ext>
            </a:extLst>
          </p:cNvPr>
          <p:cNvSpPr txBox="1">
            <a:spLocks/>
          </p:cNvSpPr>
          <p:nvPr/>
        </p:nvSpPr>
        <p:spPr>
          <a:xfrm>
            <a:off x="276442" y="824385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Próximas aulas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85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19"/>
            <a:ext cx="12192000" cy="55687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5B83E2D-4204-4030-A4CE-9C088129A790}"/>
              </a:ext>
            </a:extLst>
          </p:cNvPr>
          <p:cNvSpPr txBox="1"/>
          <p:nvPr/>
        </p:nvSpPr>
        <p:spPr>
          <a:xfrm>
            <a:off x="3991234" y="5085855"/>
            <a:ext cx="117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29B0C47-DC75-46FF-B248-77FCA284DD94}"/>
              </a:ext>
            </a:extLst>
          </p:cNvPr>
          <p:cNvSpPr txBox="1"/>
          <p:nvPr/>
        </p:nvSpPr>
        <p:spPr>
          <a:xfrm>
            <a:off x="265402" y="893093"/>
            <a:ext cx="8641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Disciplina: Técnicas de Programação</a:t>
            </a: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 1: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Testes Unitários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6222C4C-65FE-48CF-8D04-AABE4EF5CC2C}"/>
              </a:ext>
            </a:extLst>
          </p:cNvPr>
          <p:cNvSpPr txBox="1"/>
          <p:nvPr/>
        </p:nvSpPr>
        <p:spPr>
          <a:xfrm>
            <a:off x="251255" y="4582192"/>
            <a:ext cx="864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ETEC Prof. Mário Antônio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Verza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Palmital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 SP) 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="" xmlns:a16="http://schemas.microsoft.com/office/drawing/2014/main" id="{4A8892C9-D0C5-4ECF-B142-9F3842B97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" y="5640407"/>
            <a:ext cx="9144000" cy="1217593"/>
          </a:xfrm>
          <a:prstGeom prst="rect">
            <a:avLst/>
          </a:prstGeom>
        </p:spPr>
      </p:pic>
      <p:pic>
        <p:nvPicPr>
          <p:cNvPr id="9" name="Picture 2" descr="Resultado de imagem para etec palmital">
            <a:extLst>
              <a:ext uri="{FF2B5EF4-FFF2-40B4-BE49-F238E27FC236}">
                <a16:creationId xmlns="" xmlns:a16="http://schemas.microsoft.com/office/drawing/2014/main" id="{E444284D-4960-4523-ACCB-5F2BECB2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0" y="5712726"/>
            <a:ext cx="1680955" cy="11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2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7030A0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F2BA60D5-1AB9-418F-8E30-BF3658C56B48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BCAE249C-61EA-4CE6-A97A-B59EFB91A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8" y="759660"/>
            <a:ext cx="2013405" cy="20134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Shape 214">
            <a:extLst>
              <a:ext uri="{FF2B5EF4-FFF2-40B4-BE49-F238E27FC236}">
                <a16:creationId xmlns="" xmlns:a16="http://schemas.microsoft.com/office/drawing/2014/main" id="{9069E707-F882-409F-8F76-6317CD9ECDBC}"/>
              </a:ext>
            </a:extLst>
          </p:cNvPr>
          <p:cNvSpPr txBox="1">
            <a:spLocks/>
          </p:cNvSpPr>
          <p:nvPr/>
        </p:nvSpPr>
        <p:spPr>
          <a:xfrm>
            <a:off x="60460" y="2980767"/>
            <a:ext cx="2248961" cy="54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pt-BR" sz="2000" b="1" dirty="0"/>
              <a:t>William </a:t>
            </a:r>
            <a:r>
              <a:rPr lang="pt-BR" sz="2000" b="1" dirty="0" err="1"/>
              <a:t>Sarti</a:t>
            </a:r>
            <a:endParaRPr lang="pt-BR" sz="2000" b="1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D1A6FD46-4615-4CDB-AB0C-9322DB855ECB}"/>
              </a:ext>
            </a:extLst>
          </p:cNvPr>
          <p:cNvSpPr txBox="1">
            <a:spLocks/>
          </p:cNvSpPr>
          <p:nvPr/>
        </p:nvSpPr>
        <p:spPr>
          <a:xfrm>
            <a:off x="4310034" y="660270"/>
            <a:ext cx="2731802" cy="55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63F8CF87-41B4-42CC-811D-6986030F2D26}"/>
              </a:ext>
            </a:extLst>
          </p:cNvPr>
          <p:cNvSpPr/>
          <p:nvPr/>
        </p:nvSpPr>
        <p:spPr>
          <a:xfrm>
            <a:off x="2605434" y="1506050"/>
            <a:ext cx="65385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-apple-system"/>
              </a:rPr>
              <a:t>FORMAÇÃO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• 2015-2018: Ensino superior completo – Bacharelado em </a:t>
            </a:r>
            <a:r>
              <a:rPr lang="pt-BR" b="1" dirty="0">
                <a:latin typeface="-apple-system"/>
              </a:rPr>
              <a:t>Ciência</a:t>
            </a:r>
            <a:r>
              <a:rPr lang="pt-BR" dirty="0">
                <a:latin typeface="-apple-system"/>
              </a:rPr>
              <a:t> da </a:t>
            </a:r>
            <a:r>
              <a:rPr lang="pt-BR" b="1" dirty="0">
                <a:latin typeface="-apple-system"/>
              </a:rPr>
              <a:t>Computação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(Universidade – Instituto Municipal de Ensino Superior de Assis-SP </a:t>
            </a:r>
            <a:r>
              <a:rPr lang="pt-BR" b="1" dirty="0">
                <a:latin typeface="-apple-system"/>
              </a:rPr>
              <a:t>FEMA</a:t>
            </a:r>
            <a:r>
              <a:rPr lang="pt-BR" dirty="0">
                <a:latin typeface="-apple-system"/>
              </a:rPr>
              <a:t> ).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• 2014-2016: Ensino </a:t>
            </a:r>
            <a:r>
              <a:rPr lang="pt-BR" b="1" dirty="0">
                <a:latin typeface="-apple-system"/>
              </a:rPr>
              <a:t>Técnico</a:t>
            </a:r>
            <a:r>
              <a:rPr lang="pt-BR" dirty="0">
                <a:latin typeface="-apple-system"/>
              </a:rPr>
              <a:t> completo – Manutenção e Suporte de </a:t>
            </a:r>
            <a:r>
              <a:rPr lang="pt-BR" b="1" dirty="0">
                <a:latin typeface="-apple-system"/>
              </a:rPr>
              <a:t>Informática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(Universidade – Instituto Federal de Educação, Ciência e Tecnologia de São Paulo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>
                <a:latin typeface="-apple-system"/>
              </a:rPr>
              <a:t>Birigui-SP</a:t>
            </a:r>
            <a:r>
              <a:rPr lang="pt-BR" dirty="0">
                <a:latin typeface="-apple-system"/>
              </a:rPr>
              <a:t> </a:t>
            </a:r>
            <a:r>
              <a:rPr lang="pt-BR" b="1" dirty="0">
                <a:latin typeface="-apple-system"/>
              </a:rPr>
              <a:t>IFSP</a:t>
            </a:r>
            <a:r>
              <a:rPr lang="pt-BR" dirty="0">
                <a:latin typeface="-apple-system"/>
              </a:rPr>
              <a:t>).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-apple-system"/>
              </a:rPr>
              <a:t>• 2019: –Cursando pós-graduação em </a:t>
            </a:r>
            <a:r>
              <a:rPr lang="pt-BR" b="1" dirty="0">
                <a:latin typeface="-apple-system"/>
              </a:rPr>
              <a:t>MBA</a:t>
            </a:r>
            <a:r>
              <a:rPr lang="pt-BR" dirty="0">
                <a:latin typeface="-apple-system"/>
              </a:rPr>
              <a:t> em </a:t>
            </a:r>
            <a:r>
              <a:rPr lang="pt-BR" b="1" dirty="0">
                <a:latin typeface="-apple-system"/>
              </a:rPr>
              <a:t>Engenharia de Software</a:t>
            </a:r>
            <a:r>
              <a:rPr lang="pt-BR" dirty="0">
                <a:latin typeface="-apple-system"/>
              </a:rPr>
              <a:t> (Universidade Tecnológica Federal do Paraná Cornélio Procópio-PR </a:t>
            </a:r>
            <a:r>
              <a:rPr lang="pt-BR" b="1" dirty="0">
                <a:latin typeface="-apple-system"/>
              </a:rPr>
              <a:t>UTFPR</a:t>
            </a:r>
            <a:r>
              <a:rPr lang="pt-BR" dirty="0">
                <a:latin typeface="-apple-system"/>
              </a:rPr>
              <a:t>).</a:t>
            </a:r>
          </a:p>
          <a:p>
            <a:endParaRPr lang="pt-BR" dirty="0">
              <a:latin typeface="-apple-system"/>
            </a:endParaRPr>
          </a:p>
          <a:p>
            <a:r>
              <a:rPr lang="pt-BR" b="1" dirty="0"/>
              <a:t>EMPREGO ATUAL:</a:t>
            </a:r>
          </a:p>
          <a:p>
            <a:r>
              <a:rPr lang="pt-BR" dirty="0"/>
              <a:t>• 2020: </a:t>
            </a:r>
            <a:r>
              <a:rPr lang="pt-BR" b="1" dirty="0" err="1"/>
              <a:t>Benco</a:t>
            </a:r>
            <a:r>
              <a:rPr lang="pt-BR" dirty="0"/>
              <a:t> </a:t>
            </a:r>
            <a:r>
              <a:rPr lang="pt-BR" dirty="0" err="1"/>
              <a:t>industria</a:t>
            </a:r>
            <a:r>
              <a:rPr lang="pt-BR" dirty="0"/>
              <a:t>: </a:t>
            </a:r>
            <a:r>
              <a:rPr lang="pt-BR" b="1" dirty="0"/>
              <a:t>Analista de sistema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8074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16C4B02C-9BB8-4E70-9770-CB0DEF469778}"/>
              </a:ext>
            </a:extLst>
          </p:cNvPr>
          <p:cNvSpPr txBox="1">
            <a:spLocks/>
          </p:cNvSpPr>
          <p:nvPr/>
        </p:nvSpPr>
        <p:spPr>
          <a:xfrm>
            <a:off x="276442" y="888777"/>
            <a:ext cx="8867558" cy="551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Estrutura da Apresentação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5" y="1777533"/>
            <a:ext cx="60102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219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58" y="1319615"/>
            <a:ext cx="8435194" cy="35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60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5" y="1269575"/>
            <a:ext cx="8095979" cy="40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74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24" y="1267562"/>
            <a:ext cx="69246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9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8" y="1086721"/>
            <a:ext cx="7467131" cy="4886653"/>
          </a:xfrm>
          <a:prstGeom prst="rect">
            <a:avLst/>
          </a:prstGeom>
        </p:spPr>
      </p:pic>
      <p:pic>
        <p:nvPicPr>
          <p:cNvPr id="1026" name="Picture 2" descr="Resultado de imagem para ju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23" y="4069724"/>
            <a:ext cx="4381500" cy="312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6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0" y="1021791"/>
            <a:ext cx="8116373" cy="52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97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8AE0F9-E92D-4F07-ADB0-42B167D50E47}"/>
              </a:ext>
            </a:extLst>
          </p:cNvPr>
          <p:cNvSpPr/>
          <p:nvPr/>
        </p:nvSpPr>
        <p:spPr>
          <a:xfrm>
            <a:off x="-1524000" y="21"/>
            <a:ext cx="12192000" cy="551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804527"/>
            <a:ext cx="72675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49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4189</TotalTime>
  <Words>106</Words>
  <Application>Microsoft Office PowerPoint</Application>
  <PresentationFormat>Apresentação na tela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Roboto Condensed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</dc:creator>
  <cp:lastModifiedBy>Conta da Microsoft</cp:lastModifiedBy>
  <cp:revision>1409</cp:revision>
  <dcterms:created xsi:type="dcterms:W3CDTF">2019-06-30T01:17:29Z</dcterms:created>
  <dcterms:modified xsi:type="dcterms:W3CDTF">2020-03-19T17:57:09Z</dcterms:modified>
</cp:coreProperties>
</file>