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B0A5E830-4C19-4177-85A1-DE0B222520F0}" type="datetimeFigureOut">
              <a:rPr lang="id-ID" smtClean="0"/>
              <a:t>05/09/2017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245351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B0A5E830-4C19-4177-85A1-DE0B222520F0}" type="datetimeFigureOut">
              <a:rPr lang="id-ID" smtClean="0"/>
              <a:t>05/09/2017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381588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B0A5E830-4C19-4177-85A1-DE0B222520F0}" type="datetimeFigureOut">
              <a:rPr lang="id-ID" smtClean="0"/>
              <a:t>05/09/2017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205432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B0A5E830-4C19-4177-85A1-DE0B222520F0}" type="datetimeFigureOut">
              <a:rPr lang="id-ID" smtClean="0"/>
              <a:t>05/09/2017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219323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5E830-4C19-4177-85A1-DE0B222520F0}" type="datetimeFigureOut">
              <a:rPr lang="id-ID" smtClean="0"/>
              <a:t>05/09/2017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414363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B0A5E830-4C19-4177-85A1-DE0B222520F0}" type="datetimeFigureOut">
              <a:rPr lang="id-ID" smtClean="0"/>
              <a:t>05/09/2017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260169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B0A5E830-4C19-4177-85A1-DE0B222520F0}" type="datetimeFigureOut">
              <a:rPr lang="id-ID" smtClean="0"/>
              <a:t>05/09/2017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149184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B0A5E830-4C19-4177-85A1-DE0B222520F0}" type="datetimeFigureOut">
              <a:rPr lang="id-ID" smtClean="0"/>
              <a:t>05/09/2017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116991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5E830-4C19-4177-85A1-DE0B222520F0}" type="datetimeFigureOut">
              <a:rPr lang="id-ID" smtClean="0"/>
              <a:t>05/09/2017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36477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5E830-4C19-4177-85A1-DE0B222520F0}" type="datetimeFigureOut">
              <a:rPr lang="id-ID" smtClean="0"/>
              <a:t>05/09/2017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374372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5E830-4C19-4177-85A1-DE0B222520F0}" type="datetimeFigureOut">
              <a:rPr lang="id-ID" smtClean="0"/>
              <a:t>05/09/2017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F17C62E-8EC4-444B-8366-0872E5D48E32}" type="slidenum">
              <a:rPr lang="id-ID" smtClean="0"/>
              <a:t>‹#›</a:t>
            </a:fld>
            <a:endParaRPr lang="id-ID"/>
          </a:p>
        </p:txBody>
      </p:sp>
    </p:spTree>
    <p:extLst>
      <p:ext uri="{BB962C8B-B14F-4D97-AF65-F5344CB8AC3E}">
        <p14:creationId xmlns:p14="http://schemas.microsoft.com/office/powerpoint/2010/main" val="325709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5E830-4C19-4177-85A1-DE0B222520F0}" type="datetimeFigureOut">
              <a:rPr lang="id-ID" smtClean="0"/>
              <a:t>05/09/2017</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7C62E-8EC4-444B-8366-0872E5D48E32}" type="slidenum">
              <a:rPr lang="id-ID" smtClean="0"/>
              <a:t>‹#›</a:t>
            </a:fld>
            <a:endParaRPr lang="id-ID"/>
          </a:p>
        </p:txBody>
      </p:sp>
    </p:spTree>
    <p:extLst>
      <p:ext uri="{BB962C8B-B14F-4D97-AF65-F5344CB8AC3E}">
        <p14:creationId xmlns:p14="http://schemas.microsoft.com/office/powerpoint/2010/main" val="284104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Presentasi Minggu 2</a:t>
            </a:r>
          </a:p>
        </p:txBody>
      </p:sp>
      <p:sp>
        <p:nvSpPr>
          <p:cNvPr id="3" name="Subtitle 2"/>
          <p:cNvSpPr>
            <a:spLocks noGrp="1"/>
          </p:cNvSpPr>
          <p:nvPr>
            <p:ph type="subTitle" idx="1"/>
          </p:nvPr>
        </p:nvSpPr>
        <p:spPr/>
        <p:txBody>
          <a:bodyPr>
            <a:normAutofit fontScale="55000" lnSpcReduction="20000"/>
          </a:bodyPr>
          <a:lstStyle/>
          <a:p>
            <a:r>
              <a:rPr lang="id-ID" dirty="0"/>
              <a:t>Kelompok 1</a:t>
            </a:r>
          </a:p>
          <a:p>
            <a:r>
              <a:rPr lang="id-ID" dirty="0"/>
              <a:t>William Suhud 5114100002</a:t>
            </a:r>
          </a:p>
          <a:p>
            <a:r>
              <a:rPr lang="id-ID" dirty="0"/>
              <a:t>Andy Yohannes 5114100050</a:t>
            </a:r>
          </a:p>
          <a:p>
            <a:r>
              <a:rPr lang="id-ID" dirty="0"/>
              <a:t>Farhan Ramadhana 5114100078</a:t>
            </a:r>
          </a:p>
          <a:p>
            <a:r>
              <a:rPr lang="id-ID" dirty="0"/>
              <a:t>Steven Kurniawan 5114100100</a:t>
            </a:r>
          </a:p>
          <a:p>
            <a:r>
              <a:rPr lang="id-ID" dirty="0"/>
              <a:t>Arya Putra Kurniawan 5114100107</a:t>
            </a:r>
          </a:p>
        </p:txBody>
      </p:sp>
    </p:spTree>
    <p:extLst>
      <p:ext uri="{BB962C8B-B14F-4D97-AF65-F5344CB8AC3E}">
        <p14:creationId xmlns:p14="http://schemas.microsoft.com/office/powerpoint/2010/main" val="30629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Membuat Git Repo di Local</a:t>
            </a:r>
          </a:p>
        </p:txBody>
      </p:sp>
      <p:sp>
        <p:nvSpPr>
          <p:cNvPr id="3" name="Content Placeholder 2"/>
          <p:cNvSpPr>
            <a:spLocks noGrp="1"/>
          </p:cNvSpPr>
          <p:nvPr>
            <p:ph idx="1"/>
          </p:nvPr>
        </p:nvSpPr>
        <p:spPr/>
        <p:txBody>
          <a:bodyPr>
            <a:normAutofit fontScale="92500" lnSpcReduction="10000"/>
          </a:bodyPr>
          <a:lstStyle/>
          <a:p>
            <a:r>
              <a:rPr lang="id-ID" dirty="0"/>
              <a:t>Untuk membuat repo baru, akan digunakan perintah git init. Git init adalah perintah yang dilakukan satu kali saja saat penyiapan awal repo baru.</a:t>
            </a:r>
          </a:p>
          <a:p>
            <a:r>
              <a:rPr lang="id-ID" dirty="0"/>
              <a:t>Salah satu metode yang dapat digunakan adalah masuk ke folder project yang diinginkan dan memasukkan perintah git init.</a:t>
            </a:r>
          </a:p>
          <a:p>
            <a:pPr marL="0" indent="0">
              <a:buNone/>
            </a:pPr>
            <a:endParaRPr lang="id-ID" dirty="0"/>
          </a:p>
          <a:p>
            <a:r>
              <a:rPr lang="id-ID" dirty="0"/>
              <a:t>Atau dapat dapat pula dengan cara menambahkan path dari root system ke git init</a:t>
            </a:r>
          </a:p>
          <a:p>
            <a:endParaRPr lang="id-ID" dirty="0"/>
          </a:p>
          <a:p>
            <a:endParaRPr lang="id-ID" dirty="0"/>
          </a:p>
          <a:p>
            <a:pPr marL="0" indent="0">
              <a:buNone/>
            </a:pPr>
            <a:endParaRPr lang="id-ID"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698810"/>
            <a:ext cx="49053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6165304"/>
            <a:ext cx="4953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34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Melakukan Clone Repo</a:t>
            </a:r>
          </a:p>
        </p:txBody>
      </p:sp>
      <p:sp>
        <p:nvSpPr>
          <p:cNvPr id="3" name="Content Placeholder 2"/>
          <p:cNvSpPr>
            <a:spLocks noGrp="1"/>
          </p:cNvSpPr>
          <p:nvPr>
            <p:ph idx="1"/>
          </p:nvPr>
        </p:nvSpPr>
        <p:spPr/>
        <p:txBody>
          <a:bodyPr>
            <a:normAutofit fontScale="92500" lnSpcReduction="10000"/>
          </a:bodyPr>
          <a:lstStyle/>
          <a:p>
            <a:r>
              <a:rPr lang="id-ID" dirty="0"/>
              <a:t>Jika sebuah proyek telah di siapkan di repo sentral, perintah kloning adalah cara yang paling umum bagi pengguna untuk mendapatkan kloning pengembangan lokal. Seperti git init, kloning umumnya merupakan operasi satu kali.</a:t>
            </a:r>
          </a:p>
          <a:p>
            <a:endParaRPr lang="id-ID" dirty="0"/>
          </a:p>
          <a:p>
            <a:r>
              <a:rPr lang="id-ID" dirty="0"/>
              <a:t>Saat dieksekusi, versi terbaru file repo remote di cabang master akan dan ditambahkan ke folder baru. Folder baru akan diberi nama setelah REPONAME dari master branch.</a:t>
            </a:r>
          </a:p>
          <a:p>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61048"/>
            <a:ext cx="4943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02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Melakukan Add dan Commit Repo</a:t>
            </a:r>
          </a:p>
        </p:txBody>
      </p:sp>
      <p:sp>
        <p:nvSpPr>
          <p:cNvPr id="3" name="Content Placeholder 2"/>
          <p:cNvSpPr>
            <a:spLocks noGrp="1"/>
          </p:cNvSpPr>
          <p:nvPr>
            <p:ph idx="1"/>
          </p:nvPr>
        </p:nvSpPr>
        <p:spPr/>
        <p:txBody>
          <a:bodyPr>
            <a:normAutofit fontScale="85000" lnSpcReduction="10000"/>
          </a:bodyPr>
          <a:lstStyle/>
          <a:p>
            <a:r>
              <a:rPr lang="id-ID" dirty="0"/>
              <a:t>Setelah repo telah di clone atau di inisiasi, kita dapat melakukan perubahan versi file ke dalamnya. Contoh berikut mengasumsikan telah ada folder project di /path/to/project.</a:t>
            </a:r>
          </a:p>
          <a:p>
            <a:r>
              <a:rPr lang="id-ID" dirty="0"/>
              <a:t>Langkah-langkah yang diambil dalam contoh ini adalah: </a:t>
            </a:r>
          </a:p>
          <a:p>
            <a:pPr lvl="1"/>
            <a:r>
              <a:rPr lang="id-ID" dirty="0"/>
              <a:t>Ubah direktori menjadi /path/to/project </a:t>
            </a:r>
          </a:p>
          <a:p>
            <a:pPr lvl="1"/>
            <a:r>
              <a:rPr lang="id-ID" dirty="0"/>
              <a:t>Buat file baru CommitTest.txt dengan isi </a:t>
            </a:r>
            <a:r>
              <a:rPr lang="en-US" dirty="0"/>
              <a:t> ~"test content for </a:t>
            </a:r>
            <a:r>
              <a:rPr lang="en-US" dirty="0" err="1"/>
              <a:t>git</a:t>
            </a:r>
            <a:r>
              <a:rPr lang="en-US" dirty="0"/>
              <a:t> tutorial"~</a:t>
            </a:r>
            <a:endParaRPr lang="id-ID" dirty="0"/>
          </a:p>
          <a:p>
            <a:pPr lvl="1"/>
            <a:r>
              <a:rPr lang="id-ID" dirty="0"/>
              <a:t>git add CommitTest.txt ke area staging repositori </a:t>
            </a:r>
          </a:p>
          <a:p>
            <a:pPr lvl="1"/>
            <a:r>
              <a:rPr lang="id-ID" dirty="0"/>
              <a:t>Buat commit baru dengan pesan yang menjelaskan pekerjaan apa yang dilakukan di commit.</a:t>
            </a:r>
          </a:p>
          <a:p>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932487"/>
            <a:ext cx="46958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57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Melakukan Git Pull dan Push pada Repo</a:t>
            </a:r>
          </a:p>
        </p:txBody>
      </p:sp>
      <p:sp>
        <p:nvSpPr>
          <p:cNvPr id="3" name="Content Placeholder 2"/>
          <p:cNvSpPr>
            <a:spLocks noGrp="1"/>
          </p:cNvSpPr>
          <p:nvPr>
            <p:ph idx="1"/>
          </p:nvPr>
        </p:nvSpPr>
        <p:spPr/>
        <p:txBody>
          <a:bodyPr>
            <a:normAutofit fontScale="92500" lnSpcReduction="20000"/>
          </a:bodyPr>
          <a:lstStyle/>
          <a:p>
            <a:endParaRPr lang="id-ID" dirty="0"/>
          </a:p>
          <a:p>
            <a:r>
              <a:rPr lang="id-ID" dirty="0"/>
              <a:t>Pull adalah proses untuk mengambil seluruh file pada branch spesifik yang ada pada repo remote </a:t>
            </a:r>
          </a:p>
          <a:p>
            <a:r>
              <a:rPr lang="id-ID" dirty="0"/>
              <a:t>Push adalah proses mentransfer commit dari repo lokal ke repo yang telah di remote. Melakukan push ke repo yang telah di remote berpotensi menimpa perubahan pada project. </a:t>
            </a:r>
          </a:p>
          <a:p>
            <a:endParaRPr lang="id-ID" dirty="0"/>
          </a:p>
          <a:p>
            <a:r>
              <a:rPr lang="id-ID" dirty="0"/>
              <a:t>Push branch yang ditentukan ke &lt;remote&gt;, beserta semua commit dan objek internal yang diperlukan.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84" y="4466472"/>
            <a:ext cx="47815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84" y="1772816"/>
            <a:ext cx="47529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95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977"/>
            <a:ext cx="8229600" cy="1143000"/>
          </a:xfrm>
        </p:spPr>
        <p:txBody>
          <a:bodyPr/>
          <a:lstStyle/>
          <a:p>
            <a:r>
              <a:rPr lang="id-ID" dirty="0"/>
              <a:t>Melakukan Git Remove pada Repo</a:t>
            </a:r>
          </a:p>
        </p:txBody>
      </p:sp>
      <p:sp>
        <p:nvSpPr>
          <p:cNvPr id="3" name="Content Placeholder 2"/>
          <p:cNvSpPr>
            <a:spLocks noGrp="1"/>
          </p:cNvSpPr>
          <p:nvPr>
            <p:ph idx="1"/>
          </p:nvPr>
        </p:nvSpPr>
        <p:spPr/>
        <p:txBody>
          <a:bodyPr/>
          <a:lstStyle/>
          <a:p>
            <a:endParaRPr lang="id-ID" dirty="0"/>
          </a:p>
          <a:p>
            <a:endParaRPr lang="id-ID" dirty="0"/>
          </a:p>
          <a:p>
            <a:endParaRPr lang="id-ID" dirty="0"/>
          </a:p>
        </p:txBody>
      </p:sp>
      <p:sp>
        <p:nvSpPr>
          <p:cNvPr id="7" name="TextBox 6">
            <a:extLst>
              <a:ext uri="{FF2B5EF4-FFF2-40B4-BE49-F238E27FC236}">
                <a16:creationId xmlns:a16="http://schemas.microsoft.com/office/drawing/2014/main" id="{6434F957-58DA-4E8A-9830-FE9E926791BC}"/>
              </a:ext>
            </a:extLst>
          </p:cNvPr>
          <p:cNvSpPr txBox="1"/>
          <p:nvPr/>
        </p:nvSpPr>
        <p:spPr>
          <a:xfrm>
            <a:off x="457200" y="1799104"/>
            <a:ext cx="6851104" cy="4801314"/>
          </a:xfrm>
          <a:prstGeom prst="rect">
            <a:avLst/>
          </a:prstGeom>
          <a:noFill/>
        </p:spPr>
        <p:txBody>
          <a:bodyPr wrap="square" rtlCol="0">
            <a:spAutoFit/>
          </a:bodyPr>
          <a:lstStyle/>
          <a:p>
            <a:r>
              <a:rPr lang="id-ID" dirty="0"/>
              <a:t>Remove adalah proses untuk mengapus sebuah file dari repository.</a:t>
            </a:r>
          </a:p>
          <a:p>
            <a:r>
              <a:rPr lang="id-ID" dirty="0"/>
              <a:t>Bukan hanya repository local, namun juga file yang ada pada repo remote.</a:t>
            </a:r>
          </a:p>
          <a:p>
            <a:endParaRPr lang="id-ID" dirty="0"/>
          </a:p>
          <a:p>
            <a:r>
              <a:rPr lang="id-ID" dirty="0"/>
              <a:t>Langkah – langkahnya yaitu :</a:t>
            </a:r>
          </a:p>
          <a:p>
            <a:pPr marL="342900" indent="-342900">
              <a:buAutoNum type="arabicPeriod"/>
            </a:pPr>
            <a:r>
              <a:rPr lang="id-ID" dirty="0"/>
              <a:t>Lakukan git rm pada file yang diinginkan.</a:t>
            </a:r>
          </a:p>
          <a:p>
            <a:pPr lvl="1"/>
            <a:endParaRPr lang="id-ID" dirty="0"/>
          </a:p>
          <a:p>
            <a:pPr lvl="1"/>
            <a:endParaRPr lang="id-ID" dirty="0"/>
          </a:p>
          <a:p>
            <a:pPr lvl="1"/>
            <a:endParaRPr lang="id-ID" dirty="0"/>
          </a:p>
          <a:p>
            <a:pPr marL="342900" indent="-342900">
              <a:buAutoNum type="arabicPeriod"/>
            </a:pPr>
            <a:r>
              <a:rPr lang="id-ID" dirty="0"/>
              <a:t>Selanjutnya lakukan commit pada file yang sudah dipilih.</a:t>
            </a:r>
          </a:p>
          <a:p>
            <a:pPr lvl="1"/>
            <a:endParaRPr lang="id-ID" dirty="0"/>
          </a:p>
          <a:p>
            <a:pPr lvl="1"/>
            <a:endParaRPr lang="id-ID" dirty="0"/>
          </a:p>
          <a:p>
            <a:pPr lvl="1"/>
            <a:endParaRPr lang="id-ID" dirty="0"/>
          </a:p>
          <a:p>
            <a:endParaRPr lang="id-ID" dirty="0"/>
          </a:p>
          <a:p>
            <a:endParaRPr lang="id-ID" dirty="0"/>
          </a:p>
          <a:p>
            <a:r>
              <a:rPr lang="id-ID" dirty="0"/>
              <a:t>	</a:t>
            </a:r>
          </a:p>
          <a:p>
            <a:endParaRPr lang="en-GB" dirty="0"/>
          </a:p>
        </p:txBody>
      </p:sp>
      <p:pic>
        <p:nvPicPr>
          <p:cNvPr id="9" name="Picture 8">
            <a:extLst>
              <a:ext uri="{FF2B5EF4-FFF2-40B4-BE49-F238E27FC236}">
                <a16:creationId xmlns:a16="http://schemas.microsoft.com/office/drawing/2014/main" id="{2780B2B2-01A9-4AC1-A980-1BCD314DB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02622"/>
            <a:ext cx="3898776" cy="295363"/>
          </a:xfrm>
          <a:prstGeom prst="rect">
            <a:avLst/>
          </a:prstGeom>
        </p:spPr>
      </p:pic>
      <p:pic>
        <p:nvPicPr>
          <p:cNvPr id="11" name="Picture 10">
            <a:extLst>
              <a:ext uri="{FF2B5EF4-FFF2-40B4-BE49-F238E27FC236}">
                <a16:creationId xmlns:a16="http://schemas.microsoft.com/office/drawing/2014/main" id="{13EA513A-4576-4857-81B4-78428FEC6B19}"/>
              </a:ext>
            </a:extLst>
          </p:cNvPr>
          <p:cNvPicPr>
            <a:picLocks noChangeAspect="1"/>
          </p:cNvPicPr>
          <p:nvPr/>
        </p:nvPicPr>
        <p:blipFill>
          <a:blip r:embed="rId3"/>
          <a:stretch>
            <a:fillRect/>
          </a:stretch>
        </p:blipFill>
        <p:spPr>
          <a:xfrm>
            <a:off x="931776" y="3634196"/>
            <a:ext cx="6492339" cy="547211"/>
          </a:xfrm>
          <a:prstGeom prst="rect">
            <a:avLst/>
          </a:prstGeom>
        </p:spPr>
      </p:pic>
      <p:pic>
        <p:nvPicPr>
          <p:cNvPr id="12" name="Picture 11">
            <a:extLst>
              <a:ext uri="{FF2B5EF4-FFF2-40B4-BE49-F238E27FC236}">
                <a16:creationId xmlns:a16="http://schemas.microsoft.com/office/drawing/2014/main" id="{2FD203CD-9CE3-4164-939B-BF211CEDF6CF}"/>
              </a:ext>
            </a:extLst>
          </p:cNvPr>
          <p:cNvPicPr>
            <a:picLocks noChangeAspect="1"/>
          </p:cNvPicPr>
          <p:nvPr/>
        </p:nvPicPr>
        <p:blipFill>
          <a:blip r:embed="rId4"/>
          <a:stretch>
            <a:fillRect/>
          </a:stretch>
        </p:blipFill>
        <p:spPr>
          <a:xfrm>
            <a:off x="960580" y="4797152"/>
            <a:ext cx="6717556" cy="883147"/>
          </a:xfrm>
          <a:prstGeom prst="rect">
            <a:avLst/>
          </a:prstGeom>
        </p:spPr>
      </p:pic>
    </p:spTree>
    <p:extLst>
      <p:ext uri="{BB962C8B-B14F-4D97-AF65-F5344CB8AC3E}">
        <p14:creationId xmlns:p14="http://schemas.microsoft.com/office/powerpoint/2010/main" val="17016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977"/>
            <a:ext cx="8229600" cy="1143000"/>
          </a:xfrm>
        </p:spPr>
        <p:txBody>
          <a:bodyPr/>
          <a:lstStyle/>
          <a:p>
            <a:r>
              <a:rPr lang="id-ID" dirty="0"/>
              <a:t>Melakukan Git Remove pada Repo</a:t>
            </a:r>
          </a:p>
        </p:txBody>
      </p:sp>
      <p:sp>
        <p:nvSpPr>
          <p:cNvPr id="3" name="Content Placeholder 2"/>
          <p:cNvSpPr>
            <a:spLocks noGrp="1"/>
          </p:cNvSpPr>
          <p:nvPr>
            <p:ph idx="1"/>
          </p:nvPr>
        </p:nvSpPr>
        <p:spPr/>
        <p:txBody>
          <a:bodyPr/>
          <a:lstStyle/>
          <a:p>
            <a:endParaRPr lang="id-ID" dirty="0"/>
          </a:p>
          <a:p>
            <a:endParaRPr lang="id-ID" dirty="0"/>
          </a:p>
        </p:txBody>
      </p:sp>
      <p:sp>
        <p:nvSpPr>
          <p:cNvPr id="7" name="TextBox 6">
            <a:extLst>
              <a:ext uri="{FF2B5EF4-FFF2-40B4-BE49-F238E27FC236}">
                <a16:creationId xmlns:a16="http://schemas.microsoft.com/office/drawing/2014/main" id="{6434F957-58DA-4E8A-9830-FE9E926791BC}"/>
              </a:ext>
            </a:extLst>
          </p:cNvPr>
          <p:cNvSpPr txBox="1"/>
          <p:nvPr/>
        </p:nvSpPr>
        <p:spPr>
          <a:xfrm>
            <a:off x="457200" y="1799104"/>
            <a:ext cx="6851104" cy="4801314"/>
          </a:xfrm>
          <a:prstGeom prst="rect">
            <a:avLst/>
          </a:prstGeom>
          <a:noFill/>
        </p:spPr>
        <p:txBody>
          <a:bodyPr wrap="square" rtlCol="0">
            <a:spAutoFit/>
          </a:bodyPr>
          <a:lstStyle/>
          <a:p>
            <a:r>
              <a:rPr lang="id-ID" dirty="0"/>
              <a:t>Remove adalah proses untuk mengapus sebuah file dari repository.</a:t>
            </a:r>
          </a:p>
          <a:p>
            <a:r>
              <a:rPr lang="id-ID" dirty="0"/>
              <a:t>Bukan hanya repository local, namun juga file yang ada pada repo remote.</a:t>
            </a:r>
          </a:p>
          <a:p>
            <a:endParaRPr lang="id-ID" dirty="0"/>
          </a:p>
          <a:p>
            <a:r>
              <a:rPr lang="id-ID" dirty="0"/>
              <a:t>Langkah – langkahnya yaitu :</a:t>
            </a:r>
          </a:p>
          <a:p>
            <a:r>
              <a:rPr lang="id-ID" dirty="0"/>
              <a:t>3. Langkah terakhir lakukan push pada repo.</a:t>
            </a:r>
          </a:p>
          <a:p>
            <a:endParaRPr lang="id-ID" dirty="0"/>
          </a:p>
          <a:p>
            <a:endParaRPr lang="id-ID" dirty="0"/>
          </a:p>
          <a:p>
            <a:endParaRPr lang="id-ID" dirty="0"/>
          </a:p>
          <a:p>
            <a:endParaRPr lang="id-ID" dirty="0"/>
          </a:p>
          <a:p>
            <a:endParaRPr lang="id-ID" dirty="0"/>
          </a:p>
          <a:p>
            <a:r>
              <a:rPr lang="id-ID" dirty="0"/>
              <a:t>4. Selanjutnya lakukan commit pada file yang sudah dipilih.</a:t>
            </a:r>
          </a:p>
          <a:p>
            <a:pPr marL="342900" indent="-342900">
              <a:buAutoNum type="arabicPeriod"/>
            </a:pPr>
            <a:endParaRPr lang="id-ID" dirty="0"/>
          </a:p>
          <a:p>
            <a:endParaRPr lang="id-ID" dirty="0"/>
          </a:p>
          <a:p>
            <a:endParaRPr lang="id-ID" dirty="0"/>
          </a:p>
          <a:p>
            <a:r>
              <a:rPr lang="id-ID" dirty="0"/>
              <a:t>	</a:t>
            </a:r>
          </a:p>
          <a:p>
            <a:endParaRPr lang="en-GB" dirty="0"/>
          </a:p>
        </p:txBody>
      </p:sp>
      <p:pic>
        <p:nvPicPr>
          <p:cNvPr id="9" name="Picture 8">
            <a:extLst>
              <a:ext uri="{FF2B5EF4-FFF2-40B4-BE49-F238E27FC236}">
                <a16:creationId xmlns:a16="http://schemas.microsoft.com/office/drawing/2014/main" id="{2780B2B2-01A9-4AC1-A980-1BCD314DB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02622"/>
            <a:ext cx="3898776" cy="295363"/>
          </a:xfrm>
          <a:prstGeom prst="rect">
            <a:avLst/>
          </a:prstGeom>
        </p:spPr>
      </p:pic>
      <p:pic>
        <p:nvPicPr>
          <p:cNvPr id="13" name="Picture 12">
            <a:extLst>
              <a:ext uri="{FF2B5EF4-FFF2-40B4-BE49-F238E27FC236}">
                <a16:creationId xmlns:a16="http://schemas.microsoft.com/office/drawing/2014/main" id="{B6AA2FAE-4F0B-4F74-99CA-AA64C4A17BA8}"/>
              </a:ext>
            </a:extLst>
          </p:cNvPr>
          <p:cNvPicPr>
            <a:picLocks noChangeAspect="1"/>
          </p:cNvPicPr>
          <p:nvPr/>
        </p:nvPicPr>
        <p:blipFill>
          <a:blip r:embed="rId3"/>
          <a:stretch>
            <a:fillRect/>
          </a:stretch>
        </p:blipFill>
        <p:spPr>
          <a:xfrm>
            <a:off x="755576" y="3608032"/>
            <a:ext cx="6660232" cy="1183457"/>
          </a:xfrm>
          <a:prstGeom prst="rect">
            <a:avLst/>
          </a:prstGeom>
        </p:spPr>
      </p:pic>
      <p:pic>
        <p:nvPicPr>
          <p:cNvPr id="4" name="Picture 3">
            <a:extLst>
              <a:ext uri="{FF2B5EF4-FFF2-40B4-BE49-F238E27FC236}">
                <a16:creationId xmlns:a16="http://schemas.microsoft.com/office/drawing/2014/main" id="{FCBA29A7-7EA1-45C4-868E-528A628B95CB}"/>
              </a:ext>
            </a:extLst>
          </p:cNvPr>
          <p:cNvPicPr>
            <a:picLocks noChangeAspect="1"/>
          </p:cNvPicPr>
          <p:nvPr/>
        </p:nvPicPr>
        <p:blipFill>
          <a:blip r:embed="rId4"/>
          <a:stretch>
            <a:fillRect/>
          </a:stretch>
        </p:blipFill>
        <p:spPr>
          <a:xfrm>
            <a:off x="755576" y="5220167"/>
            <a:ext cx="6819900" cy="1104900"/>
          </a:xfrm>
          <a:prstGeom prst="rect">
            <a:avLst/>
          </a:prstGeom>
        </p:spPr>
      </p:pic>
    </p:spTree>
    <p:extLst>
      <p:ext uri="{BB962C8B-B14F-4D97-AF65-F5344CB8AC3E}">
        <p14:creationId xmlns:p14="http://schemas.microsoft.com/office/powerpoint/2010/main" val="352382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389</Words>
  <Application>Microsoft Office PowerPoint</Application>
  <PresentationFormat>On-screen Show (4:3)</PresentationFormat>
  <Paragraphs>63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Presentasi Minggu 2</vt:lpstr>
      <vt:lpstr>Membuat Git Repo di Local</vt:lpstr>
      <vt:lpstr>Melakukan Clone Repo</vt:lpstr>
      <vt:lpstr>Melakukan Add dan Commit Repo</vt:lpstr>
      <vt:lpstr>Melakukan Git Pull dan Push pada Repo</vt:lpstr>
      <vt:lpstr>Melakukan Git Remove pada Repo</vt:lpstr>
      <vt:lpstr>Melakukan Git Remove pada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Minggu 2</dc:title>
  <dc:creator>user</dc:creator>
  <cp:lastModifiedBy>william suhud</cp:lastModifiedBy>
  <cp:revision>15</cp:revision>
  <dcterms:created xsi:type="dcterms:W3CDTF">2017-09-03T10:54:05Z</dcterms:created>
  <dcterms:modified xsi:type="dcterms:W3CDTF">2017-09-05T06:35:31Z</dcterms:modified>
</cp:coreProperties>
</file>