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6b8a0baba7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6b8a0baba7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b8a0baba7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b8a0baba7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b8a0baba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b8a0baba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b8a0baba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6b8a0baba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6b8a0baba7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6b8a0baba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89de62e0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89de62e0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989de62e0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989de62e0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89de62e0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89de62e0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fechine@gmail.com" TargetMode="External"/><Relationship Id="rId4" Type="http://schemas.openxmlformats.org/officeDocument/2006/relationships/hyperlink" Target="https://www.linkedin.com/in/jo" TargetMode="External"/><Relationship Id="rId5" Type="http://schemas.openxmlformats.org/officeDocument/2006/relationships/hyperlink" Target="https://xd.adobe.com/view/76689a64-4c61-4164-a314-52f90809b615-233b/?fullscreen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drive/folders/1TzlffRX3R9NorvQak7toqOXoHQHqQY8f?usp=share_link" TargetMode="External"/><Relationship Id="rId4" Type="http://schemas.openxmlformats.org/officeDocument/2006/relationships/hyperlink" Target="https://notepad.pw/unipe-ux-2023.2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hyperlink" Target="https://960.gs/" TargetMode="External"/><Relationship Id="rId10" Type="http://schemas.openxmlformats.org/officeDocument/2006/relationships/hyperlink" Target="https://bulma.io/" TargetMode="External"/><Relationship Id="rId13" Type="http://schemas.openxmlformats.org/officeDocument/2006/relationships/hyperlink" Target="https://getbootstrap.com/" TargetMode="External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hyperlink" Target="https://foundation.zurb.com/" TargetMode="External"/><Relationship Id="rId14" Type="http://schemas.openxmlformats.org/officeDocument/2006/relationships/hyperlink" Target="https://hackr.io/blog/top-bootstrap-alternatives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hyperlink" Target="http://materializecss.com/" TargetMode="External"/><Relationship Id="rId8" Type="http://schemas.openxmlformats.org/officeDocument/2006/relationships/hyperlink" Target="http://materializecss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hyperlink" Target="https://getbootstrap.com/" TargetMode="External"/><Relationship Id="rId5" Type="http://schemas.openxmlformats.org/officeDocument/2006/relationships/hyperlink" Target="https://acervolima.com/diferenca-entre-bootstrap-4-e-bootstrap-5/" TargetMode="External"/><Relationship Id="rId6" Type="http://schemas.openxmlformats.org/officeDocument/2006/relationships/hyperlink" Target="https://getbootstrap.com/docs/5.3/about/overview/#tea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de aplicações web com UX e UI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E599"/>
                </a:solidFill>
              </a:rPr>
              <a:t>Prof. Me. João Paulo Fechine Sette</a:t>
            </a:r>
            <a:endParaRPr sz="1600">
              <a:solidFill>
                <a:srgbClr val="FFE599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942050" y="3626200"/>
            <a:ext cx="7484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fechine@gmail.com</a:t>
            </a:r>
            <a:endParaRPr sz="12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https://www.linkedin.com/in/joão-paulo-fechine-sette-7b644466/</a:t>
            </a:r>
            <a:endParaRPr sz="12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FFFF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https://xd.adobe.com/view/76689a64-4c61-4164-a314-52f90809b615-233b/?fullscreen</a:t>
            </a:r>
            <a:endParaRPr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225" y="3721345"/>
            <a:ext cx="215075" cy="163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1225" y="4044500"/>
            <a:ext cx="215075" cy="21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1225" y="4421760"/>
            <a:ext cx="215075" cy="210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de aplicações web com UX e UI</a:t>
            </a:r>
            <a:endParaRPr/>
          </a:p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E599"/>
                </a:solidFill>
              </a:rPr>
              <a:t>Prof. Me. João Paulo Fechine Sette</a:t>
            </a:r>
            <a:endParaRPr sz="1600">
              <a:solidFill>
                <a:srgbClr val="FFE599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951900" y="3611150"/>
            <a:ext cx="59133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Drive da disciplina</a:t>
            </a:r>
            <a:endParaRPr sz="12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 u="sng">
                <a:solidFill>
                  <a:srgbClr val="00FFFF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Compartilhamento de código</a:t>
            </a:r>
            <a:endParaRPr sz="800">
              <a:solidFill>
                <a:srgbClr val="00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225" y="3682081"/>
            <a:ext cx="247875" cy="220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 rotWithShape="1">
          <a:blip r:embed="rId6">
            <a:alphaModFix/>
          </a:blip>
          <a:srcRect b="0" l="0" r="79011" t="0"/>
          <a:stretch/>
        </p:blipFill>
        <p:spPr>
          <a:xfrm>
            <a:off x="704026" y="3987525"/>
            <a:ext cx="247875" cy="273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Módulo V</a:t>
            </a:r>
            <a:endParaRPr/>
          </a:p>
        </p:txBody>
      </p:sp>
      <p:sp>
        <p:nvSpPr>
          <p:cNvPr id="87" name="Google Shape;87;p1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Biblioteca de estruturação de layout - Bootstrap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da disciplina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Organizada em 2 Módulos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Módulo 4 - Introdução a responsividade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Módulo 5 - </a:t>
            </a:r>
            <a:r>
              <a:rPr lang="pt-BR" sz="1200"/>
              <a:t>Biblioteca de estruturação de layout - Bootstrap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Entrega final (19/11/2023)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Individual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Projeto de website de tema livre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pt-BR" sz="1200"/>
              <a:t>Montar página inicial e página de contato com bootstrap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Bootstrap?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Biblioteca</a:t>
            </a:r>
            <a:endParaRPr/>
          </a:p>
        </p:txBody>
      </p:sp>
      <p:sp>
        <p:nvSpPr>
          <p:cNvPr id="104" name="Google Shape;104;p18"/>
          <p:cNvSpPr txBox="1"/>
          <p:nvPr>
            <p:ph idx="1" type="subTitle"/>
          </p:nvPr>
        </p:nvSpPr>
        <p:spPr>
          <a:xfrm>
            <a:off x="390525" y="2789127"/>
            <a:ext cx="8222100" cy="12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pt-BR" sz="1495">
                <a:latin typeface="Arial"/>
                <a:ea typeface="Arial"/>
                <a:cs typeface="Arial"/>
                <a:sym typeface="Arial"/>
              </a:rPr>
              <a:t>Bootstrap é um framework web com código-fonte aberto para desenvolvimento de componentes de interface e front-end para sites e aplicações web, usando HTML, CSS e JavaScript, baseado em modelos de design para a tipografia, melhorando a experiência do usuário em um site amigável e responsivo.</a:t>
            </a:r>
            <a:endParaRPr sz="149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6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Frameworks/bibliotecas de estruturação de layout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23518" l="20527" r="21024" t="0"/>
          <a:stretch/>
        </p:blipFill>
        <p:spPr>
          <a:xfrm>
            <a:off x="645937" y="2517875"/>
            <a:ext cx="1587988" cy="82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4775" y="2517875"/>
            <a:ext cx="1980793" cy="8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6411" y="2517875"/>
            <a:ext cx="1573314" cy="82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 rotWithShape="1">
          <a:blip r:embed="rId6">
            <a:alphaModFix/>
          </a:blip>
          <a:srcRect b="0" l="19333" r="19271" t="0"/>
          <a:stretch/>
        </p:blipFill>
        <p:spPr>
          <a:xfrm>
            <a:off x="7110581" y="2517875"/>
            <a:ext cx="1394532" cy="82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517875" y="3462525"/>
            <a:ext cx="17637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Materialize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	</a:t>
            </a:r>
            <a:br>
              <a:rPr lang="pt-BR" sz="1100"/>
            </a:br>
            <a:r>
              <a:rPr lang="pt-BR" sz="1100" u="sng">
                <a:solidFill>
                  <a:schemeClr val="hlink"/>
                </a:solidFill>
                <a:hlinkClick r:id="rId7"/>
              </a:rPr>
              <a:t>http://materializecss.com/</a:t>
            </a:r>
            <a:br>
              <a:rPr lang="pt-BR" sz="1100" u="sng">
                <a:solidFill>
                  <a:schemeClr val="hlink"/>
                </a:solidFill>
                <a:hlinkClick r:id="rId8"/>
              </a:rPr>
            </a:br>
            <a:r>
              <a:rPr lang="pt-BR" sz="1100"/>
              <a:t> 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2674725" y="3462525"/>
            <a:ext cx="1980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Foundation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	</a:t>
            </a:r>
            <a:br>
              <a:rPr lang="pt-BR" sz="1100"/>
            </a:br>
            <a:r>
              <a:rPr lang="pt-BR" sz="1100" u="sng">
                <a:solidFill>
                  <a:schemeClr val="hlink"/>
                </a:solidFill>
                <a:hlinkClick r:id="rId9"/>
              </a:rPr>
              <a:t>https://foundation.zurb.com/</a:t>
            </a:r>
            <a:r>
              <a:rPr lang="pt-BR" sz="1100"/>
              <a:t> 	 	</a:t>
            </a:r>
            <a:br>
              <a:rPr lang="pt-BR" sz="1100"/>
            </a:br>
            <a:r>
              <a:rPr lang="pt-BR" sz="1100"/>
              <a:t> 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5129671" y="3462525"/>
            <a:ext cx="1338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Bulma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	</a:t>
            </a:r>
            <a:br>
              <a:rPr lang="pt-BR" sz="1100"/>
            </a:br>
            <a:r>
              <a:rPr lang="pt-BR" sz="1100" u="sng">
                <a:solidFill>
                  <a:schemeClr val="hlink"/>
                </a:solidFill>
                <a:hlinkClick r:id="rId10"/>
              </a:rPr>
              <a:t>https://bulma.io/</a:t>
            </a:r>
            <a:r>
              <a:rPr lang="pt-BR" sz="1100"/>
              <a:t> 	 	</a:t>
            </a:r>
            <a:br>
              <a:rPr lang="pt-BR" sz="1100"/>
            </a:br>
            <a:r>
              <a:rPr lang="pt-BR" sz="1100"/>
              <a:t> 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7166621" y="3501950"/>
            <a:ext cx="1338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960 Grid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11"/>
              </a:rPr>
              <a:t>https://960.gs/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828900" y="1058250"/>
            <a:ext cx="1138026" cy="90757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4213300" y="1162238"/>
            <a:ext cx="1980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Bootstrap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13"/>
              </a:rPr>
              <a:t>https://getbootstrap.com/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0" name="Google Shape;120;p19"/>
          <p:cNvSpPr txBox="1"/>
          <p:nvPr/>
        </p:nvSpPr>
        <p:spPr>
          <a:xfrm>
            <a:off x="220650" y="4615775"/>
            <a:ext cx="87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14"/>
              </a:rPr>
              <a:t>https://hackr.io/blog/top-bootstrap-alternatives</a:t>
            </a:r>
            <a:r>
              <a:rPr lang="pt-BR"/>
              <a:t> acessado em 08/11/2023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Bootstrap</a:t>
            </a:r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700" y="1028713"/>
            <a:ext cx="1138026" cy="90757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1710525" y="1132688"/>
            <a:ext cx="19809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Bootstrap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hlink"/>
                </a:solidFill>
                <a:hlinkClick r:id="rId4"/>
              </a:rPr>
              <a:t>https://getbootstrap.com/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8" name="Google Shape;128;p20"/>
          <p:cNvSpPr txBox="1"/>
          <p:nvPr/>
        </p:nvSpPr>
        <p:spPr>
          <a:xfrm>
            <a:off x="502525" y="3626100"/>
            <a:ext cx="7776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https://acervolima.com/diferenca-entre-bootstrap-4-e-bootstrap-5/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6"/>
              </a:rPr>
              <a:t>https://getbootstrap.com/docs/5.3/about/overview/#team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494650" y="2418050"/>
            <a:ext cx="82572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rPr lang="pt-BR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Sai o jquery e foca em pure Javascript (Vanila)</a:t>
            </a:r>
            <a:endParaRPr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rPr lang="pt-BR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Remove suporte a navegadores antigos (limpeza de código)</a:t>
            </a:r>
            <a:endParaRPr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</a:pPr>
            <a:r>
              <a:rPr lang="pt-BR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Novas estruturas, classes etc</a:t>
            </a:r>
            <a:endParaRPr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aplicado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Título: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Construir layout com Bootstrap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Modalidade: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00"/>
                </a:solidFill>
              </a:rPr>
              <a:t>Individual (VS code, bootstrap e navegador)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Visão geral: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FFFF00"/>
                </a:solidFill>
              </a:rPr>
              <a:t>Monte o layout desenhado por você com bootstrap, html e CSS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615450" y="293075"/>
            <a:ext cx="681300" cy="307800"/>
          </a:xfrm>
          <a:prstGeom prst="diamond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1289425" y="293075"/>
            <a:ext cx="681300" cy="307800"/>
          </a:xfrm>
          <a:prstGeom prst="diamond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 rot="-5400000">
            <a:off x="625500" y="287225"/>
            <a:ext cx="299400" cy="319500"/>
          </a:xfrm>
          <a:prstGeom prst="triangle">
            <a:avLst>
              <a:gd fmla="val 50000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4061600" y="600875"/>
            <a:ext cx="4638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 sugestão é começar com as estruturas básicas, criar o grid e, em seguida, fazer os acabamentos.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4150276" y="2112625"/>
            <a:ext cx="1647300" cy="296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4150276" y="2455099"/>
            <a:ext cx="1647300" cy="625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4155401" y="3126276"/>
            <a:ext cx="1647300" cy="916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4155401" y="4106253"/>
            <a:ext cx="1647300" cy="2331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4230393" y="2546948"/>
            <a:ext cx="450000" cy="437400"/>
          </a:xfrm>
          <a:prstGeom prst="rect">
            <a:avLst/>
          </a:prstGeom>
          <a:noFill/>
          <a:ln cap="flat" cmpd="sng" w="1905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4743463" y="2549208"/>
            <a:ext cx="450000" cy="437400"/>
          </a:xfrm>
          <a:prstGeom prst="rect">
            <a:avLst/>
          </a:prstGeom>
          <a:noFill/>
          <a:ln cap="flat" cmpd="sng" w="1905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5256533" y="2549208"/>
            <a:ext cx="450000" cy="437400"/>
          </a:xfrm>
          <a:prstGeom prst="rect">
            <a:avLst/>
          </a:prstGeom>
          <a:noFill/>
          <a:ln cap="flat" cmpd="sng" w="1905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4230393" y="3214810"/>
            <a:ext cx="450000" cy="437400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4753995" y="3214810"/>
            <a:ext cx="952500" cy="180300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4753995" y="3456195"/>
            <a:ext cx="952500" cy="69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4753995" y="3586932"/>
            <a:ext cx="952500" cy="69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4230393" y="3715850"/>
            <a:ext cx="1476000" cy="69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4230432" y="3846595"/>
            <a:ext cx="1476000" cy="69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6992676" y="2112625"/>
            <a:ext cx="1647300" cy="29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6992676" y="2455099"/>
            <a:ext cx="1647300" cy="625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6997801" y="3126276"/>
            <a:ext cx="1647300" cy="916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6997801" y="4182453"/>
            <a:ext cx="1647300" cy="23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7072793" y="2546948"/>
            <a:ext cx="450000" cy="437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7585863" y="2549208"/>
            <a:ext cx="450000" cy="437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8098933" y="2549208"/>
            <a:ext cx="450000" cy="437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7072793" y="3214810"/>
            <a:ext cx="450000" cy="437400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7596395" y="3214810"/>
            <a:ext cx="952500" cy="180300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7596395" y="3456195"/>
            <a:ext cx="952500" cy="69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7596395" y="3586932"/>
            <a:ext cx="952500" cy="69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7072793" y="3715850"/>
            <a:ext cx="1476000" cy="69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7072832" y="3846595"/>
            <a:ext cx="1476000" cy="69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7046550" y="2101925"/>
            <a:ext cx="50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LOGO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1"/>
          <p:cNvPicPr preferRelativeResize="0"/>
          <p:nvPr/>
        </p:nvPicPr>
        <p:blipFill rotWithShape="1">
          <a:blip r:embed="rId3">
            <a:alphaModFix/>
          </a:blip>
          <a:srcRect b="0" l="18497" r="26152" t="0"/>
          <a:stretch/>
        </p:blipFill>
        <p:spPr>
          <a:xfrm>
            <a:off x="7091225" y="2549100"/>
            <a:ext cx="413148" cy="4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 rotWithShape="1">
          <a:blip r:embed="rId3">
            <a:alphaModFix/>
          </a:blip>
          <a:srcRect b="0" l="18497" r="26152" t="0"/>
          <a:stretch/>
        </p:blipFill>
        <p:spPr>
          <a:xfrm>
            <a:off x="7604288" y="2549100"/>
            <a:ext cx="413148" cy="4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/>
          <p:cNvPicPr preferRelativeResize="0"/>
          <p:nvPr/>
        </p:nvPicPr>
        <p:blipFill rotWithShape="1">
          <a:blip r:embed="rId3">
            <a:alphaModFix/>
          </a:blip>
          <a:srcRect b="0" l="18497" r="26152" t="0"/>
          <a:stretch/>
        </p:blipFill>
        <p:spPr>
          <a:xfrm>
            <a:off x="8117363" y="2549088"/>
            <a:ext cx="413148" cy="4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/>
          <p:cNvPicPr preferRelativeResize="0"/>
          <p:nvPr/>
        </p:nvPicPr>
        <p:blipFill rotWithShape="1">
          <a:blip r:embed="rId3">
            <a:alphaModFix/>
          </a:blip>
          <a:srcRect b="0" l="18497" r="26152" t="0"/>
          <a:stretch/>
        </p:blipFill>
        <p:spPr>
          <a:xfrm>
            <a:off x="7046550" y="3197752"/>
            <a:ext cx="502502" cy="53199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1"/>
          <p:cNvSpPr/>
          <p:nvPr/>
        </p:nvSpPr>
        <p:spPr>
          <a:xfrm>
            <a:off x="7704900" y="4088150"/>
            <a:ext cx="233100" cy="233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1"/>
          <p:cNvCxnSpPr/>
          <p:nvPr/>
        </p:nvCxnSpPr>
        <p:spPr>
          <a:xfrm>
            <a:off x="5953450" y="3117625"/>
            <a:ext cx="719400" cy="0"/>
          </a:xfrm>
          <a:prstGeom prst="straightConnector1">
            <a:avLst/>
          </a:prstGeom>
          <a:noFill/>
          <a:ln cap="flat" cmpd="sng" w="38100">
            <a:solidFill>
              <a:srgbClr val="80808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