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>
      <p:cViewPr>
        <p:scale>
          <a:sx n="80" d="100"/>
          <a:sy n="80" d="100"/>
        </p:scale>
        <p:origin x="-1038" y="-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51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43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16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79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36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95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0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2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44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00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16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1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backup\Nova pasta (2)\materias\engenharia de software\teleMedCare\logo app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36945"/>
            <a:ext cx="5040560" cy="266961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3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ackup\Nova pasta (2)\materias\engenharia de software\teleMedCare\logo app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6535"/>
            <a:ext cx="2051735" cy="205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ackup\Nova pasta (2)\materias\engenharia de software\teleMedCare\Screenshot_20201019-095238_One UI Hom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42" b="39787"/>
          <a:stretch/>
        </p:blipFill>
        <p:spPr bwMode="auto">
          <a:xfrm>
            <a:off x="3435780" y="900203"/>
            <a:ext cx="5096660" cy="33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6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backup\Nova pasta (2)\materias\engenharia de software\teleMedCare\telas\paciente prontas\png\1 inicial e log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24" y="-450"/>
            <a:ext cx="2314980" cy="51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4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0</Words>
  <Application>Microsoft Office PowerPoint</Application>
  <PresentationFormat>Apresentação na tela (16:9)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problemática do desenvolvimento de software: crise ou calamidade crônica?</dc:title>
  <dc:creator>DDavid</dc:creator>
  <cp:lastModifiedBy>DDavid</cp:lastModifiedBy>
  <cp:revision>78</cp:revision>
  <dcterms:created xsi:type="dcterms:W3CDTF">2023-09-24T13:45:02Z</dcterms:created>
  <dcterms:modified xsi:type="dcterms:W3CDTF">2023-11-29T18:57:54Z</dcterms:modified>
</cp:coreProperties>
</file>