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5A8-B02B-46D2-AEB3-BF3135241D2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ADC1-AA70-4175-8A64-02EDE1C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5A8-B02B-46D2-AEB3-BF3135241D2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ADC1-AA70-4175-8A64-02EDE1C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6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5A8-B02B-46D2-AEB3-BF3135241D2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ADC1-AA70-4175-8A64-02EDE1C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3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5A8-B02B-46D2-AEB3-BF3135241D2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ADC1-AA70-4175-8A64-02EDE1C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5A8-B02B-46D2-AEB3-BF3135241D2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ADC1-AA70-4175-8A64-02EDE1C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5A8-B02B-46D2-AEB3-BF3135241D2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ADC1-AA70-4175-8A64-02EDE1C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8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5A8-B02B-46D2-AEB3-BF3135241D2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ADC1-AA70-4175-8A64-02EDE1C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5A8-B02B-46D2-AEB3-BF3135241D2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ADC1-AA70-4175-8A64-02EDE1C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1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5A8-B02B-46D2-AEB3-BF3135241D2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ADC1-AA70-4175-8A64-02EDE1C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0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5A8-B02B-46D2-AEB3-BF3135241D2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ADC1-AA70-4175-8A64-02EDE1C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5A8-B02B-46D2-AEB3-BF3135241D2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ADC1-AA70-4175-8A64-02EDE1C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E5A8-B02B-46D2-AEB3-BF3135241D2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7ADC1-AA70-4175-8A64-02EDE1C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oogle.com/c/MjI2ODUzMjc0ODU5/a/NDE3NzA2NzAxODM1/detai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gCOMdELUHfJuUGsR8fFOQJ/UTS_IMK_KEL8?node-id=1: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jZdJp8-EzH-0qIyYRRl5INqLGSR0bUPY6rLkAvIgdwE/ed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e-commerce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05997"/>
          </a:xfrm>
        </p:spPr>
        <p:txBody>
          <a:bodyPr>
            <a:noAutofit/>
          </a:bodyPr>
          <a:lstStyle/>
          <a:p>
            <a:pPr algn="just"/>
            <a:r>
              <a:rPr lang="en-US" sz="1600" dirty="0" err="1" smtClean="0"/>
              <a:t>Ika</a:t>
            </a:r>
            <a:r>
              <a:rPr lang="en-US" sz="1600" dirty="0" smtClean="0"/>
              <a:t> </a:t>
            </a:r>
            <a:r>
              <a:rPr lang="en-US" sz="1600" dirty="0" err="1" smtClean="0"/>
              <a:t>Septiana</a:t>
            </a:r>
            <a:r>
              <a:rPr lang="en-US" sz="1600" dirty="0" smtClean="0"/>
              <a:t> F 			- 20.11.3591</a:t>
            </a:r>
          </a:p>
          <a:p>
            <a:pPr algn="just"/>
            <a:r>
              <a:rPr lang="en-US" sz="1600" dirty="0" err="1" smtClean="0"/>
              <a:t>Izul</a:t>
            </a:r>
            <a:r>
              <a:rPr lang="en-US" sz="1600" dirty="0" smtClean="0"/>
              <a:t> </a:t>
            </a:r>
            <a:r>
              <a:rPr lang="en-US" sz="1600" dirty="0" err="1" smtClean="0"/>
              <a:t>Fadlun</a:t>
            </a:r>
            <a:r>
              <a:rPr lang="en-US" sz="1600" dirty="0" smtClean="0"/>
              <a:t> 			- 20.11.3575</a:t>
            </a:r>
          </a:p>
          <a:p>
            <a:pPr algn="just"/>
            <a:r>
              <a:rPr lang="en-US" sz="1600" dirty="0" err="1" smtClean="0"/>
              <a:t>Rismawati</a:t>
            </a:r>
            <a:r>
              <a:rPr lang="en-US" sz="1600" dirty="0" smtClean="0"/>
              <a:t> </a:t>
            </a:r>
            <a:r>
              <a:rPr lang="en-US" sz="1600" dirty="0" err="1" smtClean="0"/>
              <a:t>Nurul</a:t>
            </a:r>
            <a:r>
              <a:rPr lang="en-US" sz="1600" dirty="0" smtClean="0"/>
              <a:t> </a:t>
            </a:r>
            <a:r>
              <a:rPr lang="en-US" sz="1600" dirty="0" err="1" smtClean="0"/>
              <a:t>Ikhsani</a:t>
            </a:r>
            <a:r>
              <a:rPr lang="en-US" sz="1600" dirty="0" smtClean="0"/>
              <a:t> 		- 20.11.3602</a:t>
            </a:r>
          </a:p>
          <a:p>
            <a:pPr algn="just"/>
            <a:r>
              <a:rPr lang="en-US" sz="1600" dirty="0" smtClean="0"/>
              <a:t>Takumi </a:t>
            </a:r>
            <a:r>
              <a:rPr lang="en-US" sz="1600" dirty="0" err="1" smtClean="0"/>
              <a:t>Indra</a:t>
            </a:r>
            <a:r>
              <a:rPr lang="en-US" sz="1600" dirty="0" smtClean="0"/>
              <a:t> </a:t>
            </a:r>
            <a:r>
              <a:rPr lang="en-US" sz="1600" dirty="0" err="1" smtClean="0"/>
              <a:t>Setiawan</a:t>
            </a:r>
            <a:r>
              <a:rPr lang="en-US" sz="1600" dirty="0" smtClean="0"/>
              <a:t> 		- 20.11.3555</a:t>
            </a:r>
          </a:p>
          <a:p>
            <a:pPr algn="just"/>
            <a:r>
              <a:rPr lang="en-US" sz="1600" dirty="0" smtClean="0"/>
              <a:t>William </a:t>
            </a:r>
            <a:r>
              <a:rPr lang="en-US" sz="1600" dirty="0" err="1" smtClean="0"/>
              <a:t>Bagus</a:t>
            </a:r>
            <a:r>
              <a:rPr lang="en-US" sz="1600" dirty="0" smtClean="0"/>
              <a:t> </a:t>
            </a:r>
            <a:r>
              <a:rPr lang="en-US" sz="1600" dirty="0" err="1" smtClean="0"/>
              <a:t>Setiawan</a:t>
            </a:r>
            <a:r>
              <a:rPr lang="en-US" sz="1600" dirty="0" smtClean="0"/>
              <a:t>		- 20.11.3605</a:t>
            </a:r>
          </a:p>
          <a:p>
            <a:pPr algn="just"/>
            <a:r>
              <a:rPr lang="en-US" sz="1600" dirty="0" smtClean="0"/>
              <a:t>Yusuf </a:t>
            </a:r>
            <a:r>
              <a:rPr lang="en-US" sz="1600" dirty="0" err="1" smtClean="0"/>
              <a:t>Darmawan</a:t>
            </a:r>
            <a:r>
              <a:rPr lang="en-US" sz="1600" dirty="0" smtClean="0"/>
              <a:t> 			- 20.11.3599</a:t>
            </a:r>
          </a:p>
        </p:txBody>
      </p:sp>
    </p:spTree>
    <p:extLst>
      <p:ext uri="{BB962C8B-B14F-4D97-AF65-F5344CB8AC3E}">
        <p14:creationId xmlns:p14="http://schemas.microsoft.com/office/powerpoint/2010/main" val="33749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ux</a:t>
            </a:r>
            <a:r>
              <a:rPr lang="en-US" dirty="0" smtClean="0"/>
              <a:t> e-commerce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narasumber</a:t>
            </a:r>
            <a:r>
              <a:rPr lang="en-US" dirty="0" smtClean="0"/>
              <a:t>. Dari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kendala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e-commerce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terobosan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kendala</a:t>
            </a:r>
            <a:r>
              <a:rPr lang="en-US" dirty="0" smtClean="0"/>
              <a:t> yang </a:t>
            </a:r>
            <a:r>
              <a:rPr lang="en-US" dirty="0" err="1" smtClean="0"/>
              <a:t>dialami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/</a:t>
            </a:r>
            <a:r>
              <a:rPr lang="en-US" dirty="0" err="1" smtClean="0"/>
              <a:t>narasumber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/>
              <a:t> </a:t>
            </a:r>
            <a:r>
              <a:rPr lang="en-US" dirty="0" err="1" smtClean="0"/>
              <a:t>ux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wawancara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Protyping</a:t>
            </a:r>
            <a:r>
              <a:rPr lang="en-US" dirty="0" smtClean="0"/>
              <a:t> </a:t>
            </a:r>
            <a:r>
              <a:rPr lang="en-US" dirty="0" err="1" smtClean="0"/>
              <a:t>figma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figma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10 usability </a:t>
            </a:r>
            <a:r>
              <a:rPr lang="en-US" dirty="0" err="1" smtClean="0"/>
              <a:t>nielsen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Evaluasi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Aplikasi e-commerce</vt:lpstr>
      <vt:lpstr>Latar belakang pembuatan</vt:lpstr>
      <vt:lpstr>Wawancara pembuatan ux dan ui</vt:lpstr>
      <vt:lpstr>Protyping figma</vt:lpstr>
      <vt:lpstr>Evaluasi yang dilakukan dengan 10 usability nielsen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e-commerce</dc:title>
  <dc:creator>William</dc:creator>
  <cp:lastModifiedBy>William</cp:lastModifiedBy>
  <cp:revision>5</cp:revision>
  <dcterms:created xsi:type="dcterms:W3CDTF">2022-01-03T04:59:27Z</dcterms:created>
  <dcterms:modified xsi:type="dcterms:W3CDTF">2022-01-03T05:35:47Z</dcterms:modified>
</cp:coreProperties>
</file>