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D23D05-6F20-49F2-B663-36E099D047B2}">
          <p14:sldIdLst>
            <p14:sldId id="256"/>
            <p14:sldId id="258"/>
          </p14:sldIdLst>
        </p14:section>
        <p14:section name="latar belakang" id="{08954923-1908-42BF-A6B8-B5161B94539D}">
          <p14:sldIdLst>
            <p14:sldId id="257"/>
          </p14:sldIdLst>
        </p14:section>
        <p14:section name="erd" id="{E372586F-FF6E-467A-B914-4F10E814E25D}">
          <p14:sldIdLst>
            <p14:sldId id="259"/>
            <p14:sldId id="260"/>
          </p14:sldIdLst>
        </p14:section>
        <p14:section name="mapping table" id="{C3FF40AC-0B47-4699-BB59-500DA2DF1A8A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implemen level fisik" id="{0C11B7A8-E7A9-43D6-8A5D-3CB3E9B5257A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insertasi" id="{6C06654B-C0EA-4225-995E-440FF8859952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lect statement" id="{E43B7D35-2257-47E8-B708-9D0F255E664E}">
          <p14:sldIdLst>
            <p14:sldId id="279"/>
            <p14:sldId id="280"/>
            <p14:sldId id="281"/>
            <p14:sldId id="282"/>
          </p14:sldIdLst>
        </p14:section>
        <p14:section name="join table" id="{49DFA8C9-1A45-4980-94ED-FD21A5283534}">
          <p14:sldIdLst>
            <p14:sldId id="283"/>
            <p14:sldId id="284"/>
          </p14:sldIdLst>
        </p14:section>
        <p14:section name="grouping" id="{3E222530-6A2D-4A83-A51F-E9AA8891B288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2" indent="0" algn="ctr">
              <a:buNone/>
              <a:defRPr sz="1800"/>
            </a:lvl3pPr>
            <a:lvl4pPr marL="1371560" indent="0" algn="ctr">
              <a:buNone/>
              <a:defRPr sz="1600"/>
            </a:lvl4pPr>
            <a:lvl5pPr marL="1828747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20" indent="0" algn="ctr">
              <a:buNone/>
              <a:defRPr sz="1600"/>
            </a:lvl7pPr>
            <a:lvl8pPr marL="3200306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7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20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7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20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2" indent="0">
              <a:buNone/>
              <a:defRPr sz="1200"/>
            </a:lvl3pPr>
            <a:lvl4pPr marL="1371560" indent="0">
              <a:buNone/>
              <a:defRPr sz="1000"/>
            </a:lvl4pPr>
            <a:lvl5pPr marL="1828747" indent="0">
              <a:buNone/>
              <a:defRPr sz="1000"/>
            </a:lvl5pPr>
            <a:lvl6pPr marL="2285933" indent="0">
              <a:buNone/>
              <a:defRPr sz="1000"/>
            </a:lvl6pPr>
            <a:lvl7pPr marL="2743120" indent="0">
              <a:buNone/>
              <a:defRPr sz="1000"/>
            </a:lvl7pPr>
            <a:lvl8pPr marL="3200306" indent="0">
              <a:buNone/>
              <a:defRPr sz="1000"/>
            </a:lvl8pPr>
            <a:lvl9pPr marL="365749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2" indent="0">
              <a:buNone/>
              <a:defRPr sz="2400"/>
            </a:lvl3pPr>
            <a:lvl4pPr marL="1371560" indent="0">
              <a:buNone/>
              <a:defRPr sz="2000"/>
            </a:lvl4pPr>
            <a:lvl5pPr marL="1828747" indent="0">
              <a:buNone/>
              <a:defRPr sz="2000"/>
            </a:lvl5pPr>
            <a:lvl6pPr marL="2285933" indent="0">
              <a:buNone/>
              <a:defRPr sz="2000"/>
            </a:lvl6pPr>
            <a:lvl7pPr marL="2743120" indent="0">
              <a:buNone/>
              <a:defRPr sz="2000"/>
            </a:lvl7pPr>
            <a:lvl8pPr marL="3200306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2" indent="0">
              <a:buNone/>
              <a:defRPr sz="1200"/>
            </a:lvl3pPr>
            <a:lvl4pPr marL="1371560" indent="0">
              <a:buNone/>
              <a:defRPr sz="1000"/>
            </a:lvl4pPr>
            <a:lvl5pPr marL="1828747" indent="0">
              <a:buNone/>
              <a:defRPr sz="1000"/>
            </a:lvl5pPr>
            <a:lvl6pPr marL="2285933" indent="0">
              <a:buNone/>
              <a:defRPr sz="1000"/>
            </a:lvl6pPr>
            <a:lvl7pPr marL="2743120" indent="0">
              <a:buNone/>
              <a:defRPr sz="1000"/>
            </a:lvl7pPr>
            <a:lvl8pPr marL="3200306" indent="0">
              <a:buNone/>
              <a:defRPr sz="1000"/>
            </a:lvl8pPr>
            <a:lvl9pPr marL="365749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1A93-361D-4122-89FD-045F77B115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BFC1-EC67-4B20-9C05-E02D56055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0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0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3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4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7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0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6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Basis Data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20.11.3576	</a:t>
            </a:r>
            <a:r>
              <a:rPr lang="en-US" dirty="0" err="1"/>
              <a:t>Shafira</a:t>
            </a:r>
            <a:r>
              <a:rPr lang="en-US" dirty="0"/>
              <a:t> </a:t>
            </a:r>
            <a:r>
              <a:rPr lang="en-US" dirty="0" err="1" smtClean="0"/>
              <a:t>Hentihu</a:t>
            </a:r>
            <a:endParaRPr lang="en-US" dirty="0" smtClean="0"/>
          </a:p>
          <a:p>
            <a:pPr algn="l"/>
            <a:r>
              <a:rPr lang="en-US" dirty="0" smtClean="0"/>
              <a:t>20.11.3598	</a:t>
            </a:r>
            <a:r>
              <a:rPr lang="en-US" dirty="0" err="1"/>
              <a:t>Ayunda</a:t>
            </a:r>
            <a:r>
              <a:rPr lang="en-US" dirty="0"/>
              <a:t> </a:t>
            </a:r>
            <a:r>
              <a:rPr lang="en-US" dirty="0" err="1"/>
              <a:t>Putri</a:t>
            </a:r>
            <a:r>
              <a:rPr lang="en-US" dirty="0"/>
              <a:t> </a:t>
            </a:r>
            <a:r>
              <a:rPr lang="en-US" dirty="0" err="1"/>
              <a:t>Purnama</a:t>
            </a:r>
            <a:r>
              <a:rPr lang="en-US" dirty="0"/>
              <a:t> </a:t>
            </a:r>
            <a:r>
              <a:rPr lang="en-US" dirty="0" smtClean="0"/>
              <a:t>Sari</a:t>
            </a:r>
          </a:p>
          <a:p>
            <a:pPr algn="l"/>
            <a:r>
              <a:rPr lang="en-US" dirty="0" smtClean="0"/>
              <a:t>20.11.3605	</a:t>
            </a:r>
            <a:r>
              <a:rPr lang="en-US" dirty="0"/>
              <a:t>William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 smtClean="0"/>
              <a:t>Setiawan</a:t>
            </a:r>
            <a:endParaRPr lang="en-US" dirty="0" smtClean="0"/>
          </a:p>
          <a:p>
            <a:pPr algn="l"/>
            <a:r>
              <a:rPr lang="en-US" dirty="0" smtClean="0"/>
              <a:t>20.11.3601	</a:t>
            </a:r>
            <a:r>
              <a:rPr lang="en-US" dirty="0" err="1"/>
              <a:t>Danang</a:t>
            </a:r>
            <a:r>
              <a:rPr lang="en-US" dirty="0"/>
              <a:t> </a:t>
            </a: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 smtClean="0"/>
              <a:t>Nuryanto</a:t>
            </a:r>
            <a:endParaRPr lang="en-US" dirty="0" smtClean="0"/>
          </a:p>
          <a:p>
            <a:pPr algn="l"/>
            <a:r>
              <a:rPr lang="en-US" dirty="0" smtClean="0"/>
              <a:t>20.11.3574	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/>
              <a:t>Prasetyo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5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62" y="1825625"/>
            <a:ext cx="7667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644" y="1825625"/>
            <a:ext cx="7596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: MySQL</a:t>
            </a:r>
          </a:p>
          <a:p>
            <a:r>
              <a:rPr lang="en-US" dirty="0" err="1" smtClean="0"/>
              <a:t>Pembuatan</a:t>
            </a:r>
            <a:r>
              <a:rPr lang="en-US" dirty="0" smtClean="0"/>
              <a:t> table: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4" y="2762680"/>
            <a:ext cx="5204787" cy="170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82" y="2762680"/>
            <a:ext cx="4553190" cy="22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2172938"/>
            <a:ext cx="5129132" cy="2173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40" y="2172938"/>
            <a:ext cx="5051040" cy="18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2031778"/>
            <a:ext cx="5340469" cy="1917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25" y="2031778"/>
            <a:ext cx="4804979" cy="1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1888652"/>
            <a:ext cx="5801135" cy="2056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29" y="1888652"/>
            <a:ext cx="4803289" cy="19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1960055"/>
            <a:ext cx="4525006" cy="2810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19" y="1960055"/>
            <a:ext cx="4949812" cy="23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1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1941850"/>
            <a:ext cx="5380765" cy="2113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9" y="1941850"/>
            <a:ext cx="4668729" cy="16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238" y="373141"/>
            <a:ext cx="4406181" cy="3345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81" y="3943562"/>
            <a:ext cx="7351414" cy="21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38" y="365129"/>
            <a:ext cx="4525006" cy="2619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80" y="3943561"/>
            <a:ext cx="5419591" cy="21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Proporsi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20.11.3576	</a:t>
            </a:r>
            <a:r>
              <a:rPr lang="en-US" dirty="0" err="1"/>
              <a:t>Shafira</a:t>
            </a:r>
            <a:r>
              <a:rPr lang="en-US" dirty="0"/>
              <a:t> </a:t>
            </a:r>
            <a:r>
              <a:rPr lang="en-US" dirty="0" err="1" smtClean="0"/>
              <a:t>Hentihu</a:t>
            </a:r>
            <a:r>
              <a:rPr lang="en-US" dirty="0" smtClean="0"/>
              <a:t>			</a:t>
            </a:r>
            <a:r>
              <a:rPr lang="en-US" dirty="0"/>
              <a:t>20% (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basisdata</a:t>
            </a:r>
            <a:r>
              <a:rPr lang="en-US" dirty="0"/>
              <a:t>)</a:t>
            </a:r>
            <a:endParaRPr lang="en-US" dirty="0" smtClean="0"/>
          </a:p>
          <a:p>
            <a:pPr algn="l"/>
            <a:r>
              <a:rPr lang="en-US" dirty="0" smtClean="0"/>
              <a:t>20.11.3598	</a:t>
            </a:r>
            <a:r>
              <a:rPr lang="en-US" dirty="0" err="1"/>
              <a:t>Ayunda</a:t>
            </a:r>
            <a:r>
              <a:rPr lang="en-US" dirty="0"/>
              <a:t> </a:t>
            </a:r>
            <a:r>
              <a:rPr lang="en-US" dirty="0" err="1"/>
              <a:t>Putri</a:t>
            </a:r>
            <a:r>
              <a:rPr lang="en-US" dirty="0"/>
              <a:t> </a:t>
            </a:r>
            <a:r>
              <a:rPr lang="en-US" dirty="0" err="1"/>
              <a:t>Purnama</a:t>
            </a:r>
            <a:r>
              <a:rPr lang="en-US" dirty="0"/>
              <a:t> </a:t>
            </a:r>
            <a:r>
              <a:rPr lang="en-US" dirty="0" smtClean="0"/>
              <a:t>Sari		</a:t>
            </a:r>
            <a:r>
              <a:rPr lang="en-US" dirty="0"/>
              <a:t>20% (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basisdata</a:t>
            </a:r>
            <a:r>
              <a:rPr lang="en-US" dirty="0"/>
              <a:t>)</a:t>
            </a:r>
            <a:endParaRPr lang="en-US" dirty="0" smtClean="0"/>
          </a:p>
          <a:p>
            <a:pPr algn="l"/>
            <a:r>
              <a:rPr lang="en-US" dirty="0" smtClean="0"/>
              <a:t>20.11.3605	</a:t>
            </a:r>
            <a:r>
              <a:rPr lang="en-US" dirty="0"/>
              <a:t>William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 smtClean="0"/>
              <a:t>Setiawan</a:t>
            </a:r>
            <a:r>
              <a:rPr lang="en-US" dirty="0" smtClean="0"/>
              <a:t>		</a:t>
            </a:r>
            <a:r>
              <a:rPr lang="nl-NL" dirty="0"/>
              <a:t>20% (pembuat erd dan mapping)</a:t>
            </a:r>
            <a:endParaRPr lang="en-US" dirty="0" smtClean="0"/>
          </a:p>
          <a:p>
            <a:pPr algn="l"/>
            <a:r>
              <a:rPr lang="en-US" dirty="0" smtClean="0"/>
              <a:t>20.11.3601	</a:t>
            </a:r>
            <a:r>
              <a:rPr lang="en-US" dirty="0" err="1"/>
              <a:t>Danang</a:t>
            </a:r>
            <a:r>
              <a:rPr lang="en-US" dirty="0"/>
              <a:t> </a:t>
            </a: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 smtClean="0"/>
              <a:t>Nuryanto</a:t>
            </a:r>
            <a:r>
              <a:rPr lang="en-US" dirty="0" smtClean="0"/>
              <a:t>		</a:t>
            </a:r>
            <a:r>
              <a:rPr lang="en-US" dirty="0"/>
              <a:t>20% (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)</a:t>
            </a:r>
            <a:endParaRPr lang="en-US" dirty="0" smtClean="0"/>
          </a:p>
          <a:p>
            <a:pPr algn="l"/>
            <a:r>
              <a:rPr lang="en-US" dirty="0" smtClean="0"/>
              <a:t>20.11.3574	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 smtClean="0"/>
              <a:t>Prasetyo</a:t>
            </a:r>
            <a:r>
              <a:rPr lang="en-US" dirty="0" smtClean="0"/>
              <a:t>		</a:t>
            </a:r>
            <a:r>
              <a:rPr lang="en-US" dirty="0"/>
              <a:t>20% (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9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37" y="365128"/>
            <a:ext cx="3607181" cy="2619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9" y="3943561"/>
            <a:ext cx="5303183" cy="2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3" y="739319"/>
            <a:ext cx="4808315" cy="2245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9" y="3943561"/>
            <a:ext cx="3469152" cy="2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9" y="3943561"/>
            <a:ext cx="5575449" cy="2086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56" y="1242901"/>
            <a:ext cx="4665806" cy="2043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15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365129"/>
            <a:ext cx="5960161" cy="1325563"/>
          </a:xfrm>
        </p:spPr>
        <p:txBody>
          <a:bodyPr/>
          <a:lstStyle/>
          <a:p>
            <a:r>
              <a:rPr lang="en-US" dirty="0" err="1" smtClean="0"/>
              <a:t>Insertasi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56" y="1242901"/>
            <a:ext cx="3639058" cy="2591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79" y="3834063"/>
            <a:ext cx="3616405" cy="219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Nilai</a:t>
            </a:r>
            <a:r>
              <a:rPr lang="en-US" dirty="0" smtClean="0"/>
              <a:t> 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MAX nip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guru.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4" y="2806952"/>
            <a:ext cx="3486637" cy="342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3149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04" y="1623322"/>
            <a:ext cx="8101792" cy="3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0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</a:t>
            </a:r>
            <a:r>
              <a:rPr lang="en-US" dirty="0" err="1" smtClean="0"/>
              <a:t>Nilai</a:t>
            </a:r>
            <a:r>
              <a:rPr lang="en-US" dirty="0" smtClean="0"/>
              <a:t> min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 nip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guru.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4" y="2890191"/>
            <a:ext cx="3467584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86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08" y="1773257"/>
            <a:ext cx="7232984" cy="33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1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1690692"/>
            <a:ext cx="6601746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4" y="286247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gabungan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guru </a:t>
            </a:r>
            <a:r>
              <a:rPr lang="en-US" sz="2800" dirty="0" err="1" smtClean="0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mapel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992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26" y="1288181"/>
            <a:ext cx="6276748" cy="428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Data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data-data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sekolahtersebut</a:t>
            </a:r>
            <a:r>
              <a:rPr lang="en-US" dirty="0" smtClean="0"/>
              <a:t>. </a:t>
            </a:r>
            <a:r>
              <a:rPr lang="en-US" dirty="0" err="1" smtClean="0"/>
              <a:t>Basisdata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data-data di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/>
              <a:t> </a:t>
            </a:r>
            <a:r>
              <a:rPr lang="en-US" dirty="0" smtClean="0"/>
              <a:t>Murid </a:t>
            </a:r>
            <a:r>
              <a:rPr lang="en-US" dirty="0" err="1" smtClean="0"/>
              <a:t>dan</a:t>
            </a:r>
            <a:r>
              <a:rPr lang="en-US" dirty="0" smtClean="0"/>
              <a:t> guru di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data-data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menghabiskan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).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data guru, data murid, data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.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4" y="1690692"/>
            <a:ext cx="4953691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4" y="301625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Grouping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mengkelompokkan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/>
              <a:t>dipakai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82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9" y="2035822"/>
            <a:ext cx="6944123" cy="27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</a:t>
            </a:r>
            <a:r>
              <a:rPr lang="en-US" dirty="0"/>
              <a:t> </a:t>
            </a:r>
            <a:r>
              <a:rPr lang="en-US" dirty="0" smtClean="0"/>
              <a:t>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Erd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smtClean="0"/>
              <a:t>5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Guru, Mata </a:t>
            </a:r>
            <a:r>
              <a:rPr lang="en-US" dirty="0" err="1" smtClean="0"/>
              <a:t>Pelajaran</a:t>
            </a:r>
            <a:r>
              <a:rPr lang="en-US" dirty="0" smtClean="0"/>
              <a:t>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Siswa</a:t>
            </a:r>
            <a:r>
              <a:rPr lang="en-US" dirty="0" smtClean="0"/>
              <a:t>. </a:t>
            </a:r>
            <a:r>
              <a:rPr lang="en-US" dirty="0" smtClean="0"/>
              <a:t>Ada 4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1 to 1 : Guru </a:t>
            </a:r>
            <a:r>
              <a:rPr lang="en-US" dirty="0" err="1" smtClean="0"/>
              <a:t>dengan</a:t>
            </a:r>
            <a:r>
              <a:rPr lang="en-US" dirty="0" smtClean="0"/>
              <a:t> Mata </a:t>
            </a:r>
            <a:r>
              <a:rPr lang="en-US" dirty="0" err="1" smtClean="0"/>
              <a:t>Pelajaran</a:t>
            </a:r>
            <a:r>
              <a:rPr lang="en-US" dirty="0" smtClean="0"/>
              <a:t>, 1 to many : </a:t>
            </a:r>
            <a:r>
              <a:rPr lang="en-US" dirty="0" err="1" smtClean="0"/>
              <a:t>Kelas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, many to many : Mata </a:t>
            </a:r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31" y="1825625"/>
            <a:ext cx="8597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615" y="1825625"/>
            <a:ext cx="8526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761" y="1825625"/>
            <a:ext cx="7654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07" y="1825625"/>
            <a:ext cx="7528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292</Words>
  <Application>Microsoft Office PowerPoint</Application>
  <PresentationFormat>Widescreen</PresentationFormat>
  <Paragraphs>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Basis Data Sekolah</vt:lpstr>
      <vt:lpstr>Proporsi pengerjaan</vt:lpstr>
      <vt:lpstr>Basis Data Sekolah</vt:lpstr>
      <vt:lpstr>Entity Relational Diagram</vt:lpstr>
      <vt:lpstr>Entity Relational Diagram</vt:lpstr>
      <vt:lpstr>Mapping Table</vt:lpstr>
      <vt:lpstr>Mapping Table</vt:lpstr>
      <vt:lpstr>Mapping Table</vt:lpstr>
      <vt:lpstr>Mapping Table</vt:lpstr>
      <vt:lpstr>Mapping Table</vt:lpstr>
      <vt:lpstr>Mapping Table</vt:lpstr>
      <vt:lpstr>Implementasi level fisik</vt:lpstr>
      <vt:lpstr>Implementasi level fisik</vt:lpstr>
      <vt:lpstr>Implementasi level fisik</vt:lpstr>
      <vt:lpstr>Implementasi level fisik</vt:lpstr>
      <vt:lpstr>Implementasi level fisik</vt:lpstr>
      <vt:lpstr>Implementasi level fisik</vt:lpstr>
      <vt:lpstr>Insertasi ke dalam tabel</vt:lpstr>
      <vt:lpstr>Insertasi ke dalam tabel</vt:lpstr>
      <vt:lpstr>Insertasi ke dalam tabel</vt:lpstr>
      <vt:lpstr>Insertasi ke dalam tabel</vt:lpstr>
      <vt:lpstr>Insertasi ke dalam tabel</vt:lpstr>
      <vt:lpstr>Insertasi ke dalam tabel</vt:lpstr>
      <vt:lpstr>Select statement</vt:lpstr>
      <vt:lpstr>PowerPoint Presentation</vt:lpstr>
      <vt:lpstr>Select statement</vt:lpstr>
      <vt:lpstr>PowerPoint Presentation</vt:lpstr>
      <vt:lpstr>Join table</vt:lpstr>
      <vt:lpstr>PowerPoint Presentation</vt:lpstr>
      <vt:lpstr>Grouping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Sekolah</dc:title>
  <dc:creator>William</dc:creator>
  <cp:lastModifiedBy>William</cp:lastModifiedBy>
  <cp:revision>9</cp:revision>
  <dcterms:created xsi:type="dcterms:W3CDTF">2022-01-01T19:59:03Z</dcterms:created>
  <dcterms:modified xsi:type="dcterms:W3CDTF">2022-01-02T23:53:56Z</dcterms:modified>
</cp:coreProperties>
</file>