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sgomess/pontointeligente-api/blob/master/src/main/java/com/kazale/pontointeligente/api/repositories/" TargetMode="External"/><Relationship Id="rId2" Type="http://schemas.openxmlformats.org/officeDocument/2006/relationships/hyperlink" Target="https://github.com/williamsgomess/apurador-de-me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DB2E0-0AFB-458D-B25F-7FA334424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Restfull</a:t>
            </a:r>
            <a:br>
              <a:rPr lang="pt-BR" dirty="0"/>
            </a:br>
            <a:r>
              <a:rPr lang="pt-BR" dirty="0"/>
              <a:t>com Spring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DF77B-BF86-453F-9F24-E52BBD582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76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2C7C3-566D-46BD-8581-BE6BA243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Ecossistema Spring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EC0F9-9F58-41F0-804B-3DC8D8AE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todos os módulos que justos compõem a plataforma de desenvolvimento conhecida com Spring</a:t>
            </a:r>
          </a:p>
          <a:p>
            <a:r>
              <a:rPr lang="pt-BR" dirty="0"/>
              <a:t>Alguns dos módulos são: MVC, Boot, Security, Data, Cloud ...</a:t>
            </a:r>
          </a:p>
          <a:p>
            <a:r>
              <a:rPr lang="pt-BR" dirty="0"/>
              <a:t>Juntos eles conseguem facilitar todas as burocracias, complicações, configurações e outros </a:t>
            </a:r>
            <a:r>
              <a:rPr lang="pt-BR" dirty="0" err="1"/>
              <a:t>paranauês</a:t>
            </a:r>
            <a:r>
              <a:rPr lang="pt-BR" dirty="0"/>
              <a:t> que existem em uma aplicação EE comum.</a:t>
            </a:r>
          </a:p>
        </p:txBody>
      </p:sp>
    </p:spTree>
    <p:extLst>
      <p:ext uri="{BB962C8B-B14F-4D97-AF65-F5344CB8AC3E}">
        <p14:creationId xmlns:p14="http://schemas.microsoft.com/office/powerpoint/2010/main" val="393343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5785E5-0375-4A7B-86A7-EFC8ACD9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O que é </a:t>
            </a:r>
            <a:r>
              <a:rPr lang="en-US" sz="4800" spc="800" dirty="0" err="1"/>
              <a:t>preciso</a:t>
            </a:r>
            <a:r>
              <a:rPr lang="en-US" sz="4800" spc="800" dirty="0"/>
              <a:t> para </a:t>
            </a:r>
            <a:r>
              <a:rPr lang="en-US" sz="4800" spc="800" dirty="0" err="1"/>
              <a:t>criar</a:t>
            </a:r>
            <a:r>
              <a:rPr lang="en-US" sz="4800" spc="800" dirty="0"/>
              <a:t> </a:t>
            </a:r>
            <a:r>
              <a:rPr lang="en-US" sz="4800" spc="800" dirty="0" err="1"/>
              <a:t>uma</a:t>
            </a:r>
            <a:r>
              <a:rPr lang="en-US" sz="4800" spc="800" dirty="0"/>
              <a:t> </a:t>
            </a:r>
            <a:r>
              <a:rPr lang="en-US" sz="4800" spc="800" dirty="0" err="1"/>
              <a:t>api</a:t>
            </a:r>
            <a:r>
              <a:rPr lang="en-US" sz="4800" spc="800" dirty="0"/>
              <a:t> simples com Spring?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61F4CF-BDA5-4A64-8609-0376BDF8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6" y="501479"/>
            <a:ext cx="2177722" cy="21777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D74C3A-E148-4EEA-B17E-F4A9B386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39" y="885215"/>
            <a:ext cx="2671798" cy="6762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897A2C-FE20-4990-B93F-AEE951FE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696" y="790783"/>
            <a:ext cx="2093922" cy="18147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691DD2-6C04-4B9D-A806-FE31DE850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813" y="209134"/>
            <a:ext cx="2817896" cy="19469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1C02CEC-C67C-417F-A623-E1FFDD458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35" y="3954757"/>
            <a:ext cx="1444283" cy="1444283"/>
          </a:xfrm>
          <a:prstGeom prst="rect">
            <a:avLst/>
          </a:prstGeom>
        </p:spPr>
      </p:pic>
      <p:pic>
        <p:nvPicPr>
          <p:cNvPr id="17" name="Imagem 16" descr="Uma imagem contendo texto&#10;&#10;Descrição gerada automaticamente">
            <a:extLst>
              <a:ext uri="{FF2B5EF4-FFF2-40B4-BE49-F238E27FC236}">
                <a16:creationId xmlns:a16="http://schemas.microsoft.com/office/drawing/2014/main" id="{C1B51148-3BAD-47AD-9A42-21060104C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374" y="3548186"/>
            <a:ext cx="2038350" cy="2257425"/>
          </a:xfrm>
          <a:prstGeom prst="rect">
            <a:avLst/>
          </a:prstGeom>
        </p:spPr>
      </p:pic>
      <p:pic>
        <p:nvPicPr>
          <p:cNvPr id="19" name="Imagem 18" descr="Uma imagem contendo texto&#10;&#10;Descrição gerada automaticamente">
            <a:extLst>
              <a:ext uri="{FF2B5EF4-FFF2-40B4-BE49-F238E27FC236}">
                <a16:creationId xmlns:a16="http://schemas.microsoft.com/office/drawing/2014/main" id="{98830A76-24E2-4DEB-AB21-D23EBB987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016" y="3920760"/>
            <a:ext cx="1478280" cy="147828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69BF09B-BE03-4589-B3B7-6CA0E9F24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6618" y="3206837"/>
            <a:ext cx="1666266" cy="166626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5478FC-E0A7-4900-B5EC-89F5FE13CB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6002" y="3252388"/>
            <a:ext cx="1666266" cy="166626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77C791-4186-415F-BC40-C40911C8531E}"/>
              </a:ext>
            </a:extLst>
          </p:cNvPr>
          <p:cNvSpPr txBox="1"/>
          <p:nvPr/>
        </p:nvSpPr>
        <p:spPr>
          <a:xfrm>
            <a:off x="7512148" y="2940148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BOOT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DA48589-5D6D-414F-9426-1290BB9E8114}"/>
              </a:ext>
            </a:extLst>
          </p:cNvPr>
          <p:cNvSpPr txBox="1"/>
          <p:nvPr/>
        </p:nvSpPr>
        <p:spPr>
          <a:xfrm>
            <a:off x="10116003" y="2731773"/>
            <a:ext cx="139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DATA JPA</a:t>
            </a:r>
          </a:p>
        </p:txBody>
      </p:sp>
    </p:spTree>
    <p:extLst>
      <p:ext uri="{BB962C8B-B14F-4D97-AF65-F5344CB8AC3E}">
        <p14:creationId xmlns:p14="http://schemas.microsoft.com/office/powerpoint/2010/main" val="291944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73ADE-6812-46F2-9DE0-CF353F16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qué</a:t>
            </a:r>
            <a:r>
              <a:rPr lang="pt-BR" dirty="0"/>
              <a:t> </a:t>
            </a:r>
            <a:r>
              <a:rPr lang="pt-BR" dirty="0" err="1"/>
              <a:t>maven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F32E8-DFD7-47E9-A58A-FE79252D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Apache </a:t>
            </a:r>
            <a:r>
              <a:rPr lang="pt-BR" dirty="0" err="1"/>
              <a:t>Maven</a:t>
            </a:r>
            <a:r>
              <a:rPr lang="pt-BR" dirty="0"/>
              <a:t>, ou </a:t>
            </a:r>
            <a:r>
              <a:rPr lang="pt-BR" dirty="0" err="1"/>
              <a:t>Maven</a:t>
            </a:r>
            <a:r>
              <a:rPr lang="pt-BR" dirty="0"/>
              <a:t>, é uma ferramenta de automação de compilação utilizada primariamente em projetos Java. Ela é similar à ferramenta </a:t>
            </a:r>
            <a:r>
              <a:rPr lang="pt-BR" dirty="0" err="1"/>
              <a:t>Ant</a:t>
            </a:r>
            <a:r>
              <a:rPr lang="pt-BR" dirty="0"/>
              <a:t>, mas é baseada em conceitos e trabalhos diferentes em um modo diferente. Também é utilizada para construir e gerenciar projetos escritos em C#, Ruby, Scala e outras</a:t>
            </a:r>
          </a:p>
        </p:txBody>
      </p:sp>
    </p:spTree>
    <p:extLst>
      <p:ext uri="{BB962C8B-B14F-4D97-AF65-F5344CB8AC3E}">
        <p14:creationId xmlns:p14="http://schemas.microsoft.com/office/powerpoint/2010/main" val="85404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410B2-7FB1-4A38-BB8C-E002EF6F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jpa</a:t>
            </a:r>
            <a:r>
              <a:rPr lang="pt-BR" dirty="0"/>
              <a:t>/</a:t>
            </a:r>
            <a:r>
              <a:rPr lang="pt-BR" dirty="0" err="1"/>
              <a:t>hibernate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4AB39-B965-4E1D-8023-2803E9DC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API é uma API (</a:t>
            </a:r>
            <a:r>
              <a:rPr lang="pt-BR" dirty="0" err="1"/>
              <a:t>expecificação</a:t>
            </a:r>
            <a:r>
              <a:rPr lang="pt-BR" dirty="0"/>
              <a:t>) padrão da linguagem Java que descreve uma interface comum para frameworks de persistência de dados. A JPA define um meio de mapeamento objeto-relacional para objetos Java simples e comuns, denominados </a:t>
            </a:r>
            <a:r>
              <a:rPr lang="pt-BR" dirty="0" err="1"/>
              <a:t>beans</a:t>
            </a:r>
            <a:r>
              <a:rPr lang="pt-BR" dirty="0"/>
              <a:t> de entidade.</a:t>
            </a:r>
          </a:p>
          <a:p>
            <a:endParaRPr lang="pt-BR" dirty="0"/>
          </a:p>
          <a:p>
            <a:r>
              <a:rPr lang="pt-BR" dirty="0" err="1"/>
              <a:t>Hibernate</a:t>
            </a:r>
            <a:r>
              <a:rPr lang="pt-BR" dirty="0"/>
              <a:t> é a implementação da JPA.</a:t>
            </a:r>
          </a:p>
        </p:txBody>
      </p:sp>
    </p:spTree>
    <p:extLst>
      <p:ext uri="{BB962C8B-B14F-4D97-AF65-F5344CB8AC3E}">
        <p14:creationId xmlns:p14="http://schemas.microsoft.com/office/powerpoint/2010/main" val="260713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CCED-5D9E-4826-90E1-4C478D6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JPA/</a:t>
            </a:r>
            <a:r>
              <a:rPr lang="pt-BR" dirty="0" err="1"/>
              <a:t>hibernate</a:t>
            </a:r>
            <a:r>
              <a:rPr lang="pt-BR" dirty="0"/>
              <a:t>  x JDBC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C9CAF-EA66-4713-ADA7-162C5B34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686082" cy="3593591"/>
          </a:xfrm>
        </p:spPr>
        <p:txBody>
          <a:bodyPr/>
          <a:lstStyle/>
          <a:p>
            <a:r>
              <a:rPr lang="pt-BR" dirty="0"/>
              <a:t>Exemplo JDBC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https://github.com/williamsgomess/apurador-de-meta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5D7C324-8813-4B8F-B073-2CFE12994F03}"/>
              </a:ext>
            </a:extLst>
          </p:cNvPr>
          <p:cNvSpPr txBox="1">
            <a:spLocks/>
          </p:cNvSpPr>
          <p:nvPr/>
        </p:nvSpPr>
        <p:spPr>
          <a:xfrm>
            <a:off x="7060295" y="2286000"/>
            <a:ext cx="368608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 JPA com Spring Data JPA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https://github.com/williamsgomess/pontointeligente-api/blob/master/src/main/java/com/kazale/pontointeligente/api/repositories/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46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BA8328-A009-4619-B641-0A5317B7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985F8E-2B1F-45C9-81C8-CF971A19D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24E6D7-B84C-4E27-9995-601CFB640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13FE11B-78C6-4DDE-832C-FAC7A09E7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F4F9A-D5A3-4C8A-91B3-CF67487F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spc="800"/>
              <a:t>Vamos Trabalhar agora né!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EF47B-62BB-4340-A7B4-BB05BB90E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93955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API Restfull com Spring</vt:lpstr>
      <vt:lpstr>O que é o Ecossistema Spring</vt:lpstr>
      <vt:lpstr>O que é preciso para criar uma api simples com Spring?</vt:lpstr>
      <vt:lpstr>Apresentação do PowerPoint</vt:lpstr>
      <vt:lpstr>O qué maven</vt:lpstr>
      <vt:lpstr>O que é jpa/hibernate</vt:lpstr>
      <vt:lpstr>JPA/hibernate  x JDBC</vt:lpstr>
      <vt:lpstr>Vamos Trabalhar agora né!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Restfull com Spring</dc:title>
  <dc:creator>Williams Gomes</dc:creator>
  <cp:lastModifiedBy>Williams Gomes</cp:lastModifiedBy>
  <cp:revision>1</cp:revision>
  <dcterms:created xsi:type="dcterms:W3CDTF">2019-09-19T00:53:19Z</dcterms:created>
  <dcterms:modified xsi:type="dcterms:W3CDTF">2019-09-19T00:56:17Z</dcterms:modified>
</cp:coreProperties>
</file>