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iris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Tahiti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iris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émile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3839e8d3f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23839e8d3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3839e8d3f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23839e8d3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/>
              <a:t>Tahiti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6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355439" y="1675721"/>
            <a:ext cx="6425400" cy="1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 sz="5300"/>
              <a:t>Cloud Computing</a:t>
            </a:r>
            <a:r>
              <a:rPr lang="fr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 sz="3700"/>
              <a:t>Linear Regression</a:t>
            </a:r>
            <a:endParaRPr sz="37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420325" y="4051475"/>
            <a:ext cx="5904209" cy="4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000"/>
              <a:t>• Emile EKANE • Loic SIEWE • Iris HUBERT • Tahiti BLONDIN • Neal FOKAM • Inès MANKOUR</a:t>
            </a:r>
            <a:endParaRPr sz="1000"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7825725" y="4085100"/>
            <a:ext cx="1145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200"/>
              <a:t>07/04/2022</a:t>
            </a:r>
            <a:endParaRPr sz="1200"/>
          </a:p>
        </p:txBody>
      </p:sp>
      <p:pic>
        <p:nvPicPr>
          <p:cNvPr descr="Une image contenant texte, arts de la table, assiette, vaisselle&#10;&#10;Description générée automatiquement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145" y="554635"/>
            <a:ext cx="2204050" cy="810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681" y="572604"/>
            <a:ext cx="2743200" cy="79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Vue d'ensemble</a:t>
            </a:r>
            <a:endParaRPr/>
          </a:p>
        </p:txBody>
      </p:sp>
      <p:sp>
        <p:nvSpPr>
          <p:cNvPr id="82" name="Google Shape;8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/>
              <a:t>Introduction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/>
              <a:t>Approche de la solution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/>
              <a:t>Architecture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/>
              <a:t>Métriques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/>
              <a:t>Scripts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/>
              <a:t>Conclusion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Introduction</a:t>
            </a:r>
            <a:endParaRPr/>
          </a:p>
        </p:txBody>
      </p:sp>
      <p:pic>
        <p:nvPicPr>
          <p:cNvPr descr="Une image contenant texte, graphiques vectoriels&#10;&#10;Description générée automatiquement" id="88" name="Google Shape;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3650" y="2104184"/>
            <a:ext cx="2636744" cy="125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2576" y="1426481"/>
            <a:ext cx="1835524" cy="1976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Architecture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11024" l="6960" r="13762" t="0"/>
          <a:stretch/>
        </p:blipFill>
        <p:spPr>
          <a:xfrm>
            <a:off x="738025" y="1211350"/>
            <a:ext cx="3833975" cy="32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9375" y="1348488"/>
            <a:ext cx="3381225" cy="2446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6"/>
          <p:cNvCxnSpPr/>
          <p:nvPr/>
        </p:nvCxnSpPr>
        <p:spPr>
          <a:xfrm flipH="1" rot="10800000">
            <a:off x="4465950" y="3475075"/>
            <a:ext cx="1683000" cy="68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Scripts : preprocessing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52770" l="0" r="0" t="0"/>
          <a:stretch/>
        </p:blipFill>
        <p:spPr>
          <a:xfrm>
            <a:off x="154250" y="1138350"/>
            <a:ext cx="4668325" cy="3471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b="0" l="0" r="0" t="48092"/>
          <a:stretch/>
        </p:blipFill>
        <p:spPr>
          <a:xfrm>
            <a:off x="4822575" y="1138350"/>
            <a:ext cx="4247672" cy="34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Scripts training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47995" l="0" r="0" t="0"/>
          <a:stretch/>
        </p:blipFill>
        <p:spPr>
          <a:xfrm>
            <a:off x="0" y="1363750"/>
            <a:ext cx="4669525" cy="30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4">
            <a:alphaModFix/>
          </a:blip>
          <a:srcRect b="0" l="0" r="3437" t="52442"/>
          <a:stretch/>
        </p:blipFill>
        <p:spPr>
          <a:xfrm>
            <a:off x="4572000" y="1363750"/>
            <a:ext cx="4572000" cy="28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24367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Scripts : Entry Script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375" y="1211350"/>
            <a:ext cx="5164651" cy="34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Métriques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73547" t="0"/>
          <a:stretch/>
        </p:blipFill>
        <p:spPr>
          <a:xfrm>
            <a:off x="422650" y="1132475"/>
            <a:ext cx="1614701" cy="324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436750" y="307725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Testing </a:t>
            </a:r>
            <a:r>
              <a:rPr lang="fr"/>
              <a:t>Webpage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6240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