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type="screen16x9" cy="5143500" cx="9144000"/>
  <p:notesSz cx="6858000" cy="9144000"/>
  <p:embeddedFontLst>
    <p:embeddedFont>
      <p:font typeface="Itim" panose="020B0604020202020204" charset="-34"/>
      <p:regular r:id="rId21"/>
    </p:embeddedFont>
    <p:embeddedFont>
      <p:font typeface="Arial Black" panose="020B0A04020102020204" pitchFamily="34" charset="0"/>
      <p:bold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F85C7688-50CF-4D63-8927-365EE0AE90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269" autoAdjust="0"/>
    <p:restoredTop sz="94660"/>
  </p:normalViewPr>
  <p:slideViewPr>
    <p:cSldViewPr showGuides="1" snapToGrid="0">
      <p:cViewPr>
        <p:scale>
          <a:sx n="90" d="100"/>
          <a:sy n="90" d="100"/>
        </p:scale>
        <p:origin x="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04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788;g8b238304a6_0_10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6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0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5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6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52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68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84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Google Shape;940;g8b8338ba29_0_50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45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817;g8bca512db4_0_22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6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1049;g8b93f3d687_1_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7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846;g8bca512db4_0_50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96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9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5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2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8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Google Shape;1176;g8bca512db4_0_16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4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6B26B"/>
        </a:solidFill>
      </p:bgPr>
    </p:bg>
    <p:spTree>
      <p:nvGrpSpPr>
        <p:cNvPr id="2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ah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79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145728" name="Google Shape;11;p2"/>
          <p:cNvCxnSpPr>
            <a:cxnSpLocks/>
          </p:cNvCxnSpPr>
          <p:nvPr/>
        </p:nvCxnSpPr>
        <p:spPr>
          <a:xfrm>
            <a:off x="2572800" y="3116850"/>
            <a:ext cx="3998400" cy="0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29" name="Google Shape;12;p2"/>
          <p:cNvCxnSpPr>
            <a:cxnSpLocks/>
          </p:cNvCxnSpPr>
          <p:nvPr/>
        </p:nvCxnSpPr>
        <p:spPr>
          <a:xfrm>
            <a:off x="2572800" y="2222750"/>
            <a:ext cx="3998400" cy="0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048580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ah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1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ah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2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ah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3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ah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4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ah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5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ah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6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ah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7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ah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8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ah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9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ah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0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ah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591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92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593" name="Google Shape;27;p2"/>
          <p:cNvSpPr/>
          <p:nvPr/>
        </p:nvSpPr>
        <p:spPr>
          <a:xfrm>
            <a:off x="-50900" y="-21500"/>
            <a:ext cx="771000" cy="51651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1048594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ah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5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ah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6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ah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7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ah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8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ah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9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ah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0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ah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1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ah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2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ah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3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ah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4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ah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1048605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ah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6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ah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1048607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ah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8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ah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9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ah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0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ah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1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ah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2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ah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13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2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7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39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ah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8638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ah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9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0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1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2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3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4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5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6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7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8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9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0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1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2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3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4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ah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5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6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7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8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ah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9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ah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60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661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58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48733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ah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145732" name="Google Shape;83;p5"/>
            <p:cNvCxnSpPr>
              <a:cxnSpLocks/>
            </p:cNvCxnSpPr>
            <p:nvPr/>
          </p:nvCxnSpPr>
          <p:spPr>
            <a:xfrm>
              <a:off x="-166800" y="540000"/>
              <a:ext cx="4681500" cy="0"/>
            </a:xfrm>
            <a:prstGeom prst="straightConnector1"/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48734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ah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35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36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37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ah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38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39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0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1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2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ah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3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4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ah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5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6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7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48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ah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48749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ah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0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1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2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ah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3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4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5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6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7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ah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8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59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ah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60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61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62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ah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63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ah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3145733" name="Google Shape;116;p5"/>
            <p:cNvCxnSpPr>
              <a:cxnSpLocks/>
            </p:cNvCxnSpPr>
            <p:nvPr/>
          </p:nvCxnSpPr>
          <p:spPr>
            <a:xfrm>
              <a:off x="4625700" y="540000"/>
              <a:ext cx="46791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4" name="Google Shape;117;p5"/>
            <p:cNvCxnSpPr>
              <a:cxnSpLocks/>
            </p:cNvCxnSpPr>
            <p:nvPr/>
          </p:nvCxnSpPr>
          <p:spPr>
            <a:xfrm>
              <a:off x="4049375" y="545250"/>
              <a:ext cx="0" cy="46254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5" name="Google Shape;118;p5"/>
            <p:cNvCxnSpPr>
              <a:cxnSpLocks/>
            </p:cNvCxnSpPr>
            <p:nvPr/>
          </p:nvCxnSpPr>
          <p:spPr>
            <a:xfrm>
              <a:off x="4112975" y="545250"/>
              <a:ext cx="0" cy="46254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6" name="Google Shape;119;p5"/>
            <p:cNvCxnSpPr>
              <a:cxnSpLocks/>
            </p:cNvCxnSpPr>
            <p:nvPr/>
          </p:nvCxnSpPr>
          <p:spPr>
            <a:xfrm>
              <a:off x="4991700" y="545250"/>
              <a:ext cx="0" cy="46254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7" name="Google Shape;120;p5"/>
            <p:cNvCxnSpPr>
              <a:cxnSpLocks/>
            </p:cNvCxnSpPr>
            <p:nvPr/>
          </p:nvCxnSpPr>
          <p:spPr>
            <a:xfrm>
              <a:off x="5055300" y="545250"/>
              <a:ext cx="0" cy="46254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8" name="Google Shape;121;p5"/>
            <p:cNvCxnSpPr>
              <a:cxnSpLocks/>
            </p:cNvCxnSpPr>
            <p:nvPr/>
          </p:nvCxnSpPr>
          <p:spPr>
            <a:xfrm>
              <a:off x="-166800" y="540000"/>
              <a:ext cx="46815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64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765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766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767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768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769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770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771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772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4">
    <p:spTree>
      <p:nvGrpSpPr>
        <p:cNvPr id="6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8797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ah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8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9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0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1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2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3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4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5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6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7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8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9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0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1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2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3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ah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4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5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6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7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ah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8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ah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19" name="Google Shape;251;p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820" name="Google Shape;252;p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10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8985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ah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6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7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8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9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0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1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2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3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4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5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6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7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8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9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0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1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ah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2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3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4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5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ah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6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ah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9007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9008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12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113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1049009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ah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10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ah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9011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47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8688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ah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9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0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1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2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3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4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5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6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7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8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9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0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1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ah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2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3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4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ah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5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ah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6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ah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07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048708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</p:bgPr>
    </p:bg>
    <p:spTree>
      <p:nvGrpSpPr>
        <p:cNvPr id="12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</p:bgPr>
    </p:bg>
    <p:spTree>
      <p:nvGrpSpPr>
        <p:cNvPr id="26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791;p29"/>
          <p:cNvSpPr txBox="1">
            <a:spLocks noGrp="1"/>
          </p:cNvSpPr>
          <p:nvPr>
            <p:ph type="ctrTitle"/>
          </p:nvPr>
        </p:nvSpPr>
        <p:spPr>
          <a:xfrm>
            <a:off x="1912883" y="1489622"/>
            <a:ext cx="5318235" cy="1596716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Visualisasi</a:t>
            </a:r>
            <a:r>
              <a:rPr dirty="0" lang="en" smtClean="0"/>
              <a:t>  Data Tableau</a:t>
            </a:r>
            <a:endParaRPr dirty="0"/>
          </a:p>
        </p:txBody>
      </p:sp>
      <p:sp>
        <p:nvSpPr>
          <p:cNvPr id="1048615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Yehezkiel Pedro Abednego</a:t>
            </a:r>
            <a:endParaRPr dirty="0"/>
          </a:p>
        </p:txBody>
      </p:sp>
      <p:cxnSp>
        <p:nvCxnSpPr>
          <p:cNvPr id="3145730" name="Google Shape;793;p29"/>
          <p:cNvCxnSpPr>
            <a:cxnSpLocks/>
          </p:cNvCxnSpPr>
          <p:nvPr/>
        </p:nvCxnSpPr>
        <p:spPr>
          <a:xfrm>
            <a:off x="549375" y="-15925"/>
            <a:ext cx="0" cy="5159400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1" name="Google Shape;794;p29"/>
          <p:cNvCxnSpPr>
            <a:cxnSpLocks/>
          </p:cNvCxnSpPr>
          <p:nvPr/>
        </p:nvCxnSpPr>
        <p:spPr>
          <a:xfrm>
            <a:off x="716575" y="-15925"/>
            <a:ext cx="0" cy="5159400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104861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ah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ah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ah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ah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ah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ah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ah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ah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ah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2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ah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1048626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ah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7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ah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8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ah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9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ah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0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ah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1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ah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2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ah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3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ah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4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ah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874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5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6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7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8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9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0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1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2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3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4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5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61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79125"/>
          <a:stretch>
            <a:fillRect/>
          </a:stretch>
        </p:blipFill>
        <p:spPr>
          <a:xfrm>
            <a:off x="772889" y="581744"/>
            <a:ext cx="2157324" cy="4384048"/>
          </a:xfrm>
          <a:prstGeom prst="rect"/>
        </p:spPr>
      </p:pic>
      <p:pic>
        <p:nvPicPr>
          <p:cNvPr id="2097162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763" b="86689"/>
          <a:stretch>
            <a:fillRect/>
          </a:stretch>
        </p:blipFill>
        <p:spPr>
          <a:xfrm>
            <a:off x="5877434" y="499690"/>
            <a:ext cx="2478221" cy="1287049"/>
          </a:xfrm>
          <a:prstGeom prst="rect"/>
        </p:spPr>
      </p:pic>
      <p:sp>
        <p:nvSpPr>
          <p:cNvPr id="1048886" name="Rectangle 3"/>
          <p:cNvSpPr/>
          <p:nvPr/>
        </p:nvSpPr>
        <p:spPr>
          <a:xfrm>
            <a:off x="685654" y="0"/>
            <a:ext cx="4572000" cy="523220"/>
          </a:xfrm>
          <a:prstGeom prst="rect"/>
        </p:spPr>
        <p:txBody>
          <a:bodyPr>
            <a:spAutoFit/>
          </a:bodyPr>
          <a:p>
            <a:pPr lvl="0"/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Apakah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kalian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pernah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mengalami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kejahatan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berupa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pencurian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data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pribadi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b="1" dirty="0" lang="en-ID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7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890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1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2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3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4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5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6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7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8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9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0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1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63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66139"/>
          <a:stretch>
            <a:fillRect/>
          </a:stretch>
        </p:blipFill>
        <p:spPr>
          <a:xfrm>
            <a:off x="852168" y="501693"/>
            <a:ext cx="2330575" cy="4469108"/>
          </a:xfrm>
          <a:prstGeom prst="rect"/>
        </p:spPr>
      </p:pic>
      <p:pic>
        <p:nvPicPr>
          <p:cNvPr id="2097164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948" r="654" b="79556"/>
          <a:stretch>
            <a:fillRect/>
          </a:stretch>
        </p:blipFill>
        <p:spPr>
          <a:xfrm>
            <a:off x="5877434" y="261209"/>
            <a:ext cx="2342430" cy="1651479"/>
          </a:xfrm>
          <a:prstGeom prst="rect"/>
        </p:spPr>
      </p:pic>
      <p:sp>
        <p:nvSpPr>
          <p:cNvPr id="1048902" name="Rectangle 4"/>
          <p:cNvSpPr/>
          <p:nvPr/>
        </p:nvSpPr>
        <p:spPr>
          <a:xfrm>
            <a:off x="498469" y="0"/>
            <a:ext cx="4145280" cy="294640"/>
          </a:xfrm>
          <a:prstGeom prst="rect"/>
        </p:spPr>
        <p:txBody>
          <a:bodyPr wrap="none">
            <a:spAutoFit/>
          </a:bodyPr>
          <a:p>
            <a:pPr lvl="0"/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Apa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anda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sering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dihubungi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oleh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orang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tak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dikenal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b="1" dirty="0" lang="en-ID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906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7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8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9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0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1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2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3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4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5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6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7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65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72076"/>
          <a:stretch>
            <a:fillRect/>
          </a:stretch>
        </p:blipFill>
        <p:spPr>
          <a:xfrm>
            <a:off x="921431" y="560467"/>
            <a:ext cx="2119830" cy="4355170"/>
          </a:xfrm>
          <a:prstGeom prst="rect"/>
        </p:spPr>
      </p:pic>
      <p:pic>
        <p:nvPicPr>
          <p:cNvPr id="2097166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948" r="654" b="81762"/>
          <a:stretch>
            <a:fillRect/>
          </a:stretch>
        </p:blipFill>
        <p:spPr>
          <a:xfrm>
            <a:off x="6260951" y="376467"/>
            <a:ext cx="2254429" cy="1574640"/>
          </a:xfrm>
          <a:prstGeom prst="rect"/>
        </p:spPr>
      </p:pic>
      <p:sp>
        <p:nvSpPr>
          <p:cNvPr id="1048918" name="Rectangle 3"/>
          <p:cNvSpPr/>
          <p:nvPr/>
        </p:nvSpPr>
        <p:spPr>
          <a:xfrm>
            <a:off x="490103" y="8934"/>
            <a:ext cx="4572000" cy="523220"/>
          </a:xfrm>
          <a:prstGeom prst="rect"/>
        </p:spPr>
        <p:txBody>
          <a:bodyPr>
            <a:spAutoFit/>
          </a:bodyPr>
          <a:p>
            <a:pPr lvl="0"/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Apa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anda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sering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membagikan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nomor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anda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begitu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saja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di media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sosial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b="1" dirty="0" lang="en-ID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922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3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4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5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6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7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8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9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0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1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2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3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67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70963"/>
          <a:stretch>
            <a:fillRect/>
          </a:stretch>
        </p:blipFill>
        <p:spPr>
          <a:xfrm>
            <a:off x="1013735" y="720619"/>
            <a:ext cx="2330575" cy="3919863"/>
          </a:xfrm>
          <a:prstGeom prst="rect"/>
        </p:spPr>
      </p:pic>
      <p:pic>
        <p:nvPicPr>
          <p:cNvPr id="2097168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577" r="654" b="82920"/>
          <a:stretch>
            <a:fillRect/>
          </a:stretch>
        </p:blipFill>
        <p:spPr>
          <a:xfrm>
            <a:off x="6244476" y="401949"/>
            <a:ext cx="2275693" cy="1483677"/>
          </a:xfrm>
          <a:prstGeom prst="rect"/>
        </p:spPr>
      </p:pic>
      <p:sp>
        <p:nvSpPr>
          <p:cNvPr id="1048934" name="Rectangle 3"/>
          <p:cNvSpPr/>
          <p:nvPr/>
        </p:nvSpPr>
        <p:spPr>
          <a:xfrm>
            <a:off x="685654" y="0"/>
            <a:ext cx="4572000" cy="523220"/>
          </a:xfrm>
          <a:prstGeom prst="rect"/>
        </p:spPr>
        <p:txBody>
          <a:bodyPr>
            <a:spAutoFit/>
          </a:bodyPr>
          <a:p>
            <a:pPr lvl="0">
              <a:buClr>
                <a:schemeClr val="dk2"/>
              </a:buClr>
              <a:buSzPts val="1100"/>
            </a:pP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Apakah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anda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tahu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adanya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kejahatan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akibat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penyalahgunaan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data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pribadi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b="1" dirty="0" lang="en-ID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9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938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9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0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1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2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3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4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5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6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7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8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9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69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65768"/>
          <a:stretch>
            <a:fillRect/>
          </a:stretch>
        </p:blipFill>
        <p:spPr>
          <a:xfrm>
            <a:off x="893653" y="576899"/>
            <a:ext cx="2296115" cy="4260915"/>
          </a:xfrm>
          <a:prstGeom prst="rect"/>
        </p:spPr>
      </p:pic>
      <p:pic>
        <p:nvPicPr>
          <p:cNvPr id="2097170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948" r="654" b="78596"/>
          <a:stretch>
            <a:fillRect/>
          </a:stretch>
        </p:blipFill>
        <p:spPr>
          <a:xfrm>
            <a:off x="6049429" y="459941"/>
            <a:ext cx="2323120" cy="1379950"/>
          </a:xfrm>
          <a:prstGeom prst="rect"/>
        </p:spPr>
      </p:pic>
      <p:sp>
        <p:nvSpPr>
          <p:cNvPr id="1048950" name="Rectangle 2"/>
          <p:cNvSpPr/>
          <p:nvPr/>
        </p:nvSpPr>
        <p:spPr>
          <a:xfrm>
            <a:off x="490103" y="0"/>
            <a:ext cx="4572000" cy="523220"/>
          </a:xfrm>
          <a:prstGeom prst="rect"/>
        </p:spPr>
        <p:txBody>
          <a:bodyPr>
            <a:spAutoFit/>
          </a:bodyPr>
          <a:p>
            <a:pPr lvl="0"/>
            <a:r>
              <a:rPr b="1" dirty="0" lang="pt-BR">
                <a:solidFill>
                  <a:schemeClr val="accent6">
                    <a:lumMod val="75000"/>
                  </a:schemeClr>
                </a:solidFill>
              </a:rPr>
              <a:t>Apakah anda tahu cara mengamankan data pribadi anda?</a:t>
            </a:r>
            <a:endParaRPr b="1" dirty="0" lang="pt-BR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3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954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5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6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7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8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9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0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1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2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3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4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5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71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70963"/>
          <a:stretch>
            <a:fillRect/>
          </a:stretch>
        </p:blipFill>
        <p:spPr>
          <a:xfrm>
            <a:off x="813049" y="559401"/>
            <a:ext cx="2371845" cy="4389426"/>
          </a:xfrm>
          <a:prstGeom prst="rect"/>
        </p:spPr>
      </p:pic>
      <p:pic>
        <p:nvPicPr>
          <p:cNvPr id="2097172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392" r="840" b="82403"/>
          <a:stretch>
            <a:fillRect/>
          </a:stretch>
        </p:blipFill>
        <p:spPr>
          <a:xfrm>
            <a:off x="6174247" y="472156"/>
            <a:ext cx="2364512" cy="1332821"/>
          </a:xfrm>
          <a:prstGeom prst="rect"/>
        </p:spPr>
      </p:pic>
      <p:sp>
        <p:nvSpPr>
          <p:cNvPr id="1048966" name="Rectangle 3"/>
          <p:cNvSpPr/>
          <p:nvPr/>
        </p:nvSpPr>
        <p:spPr>
          <a:xfrm>
            <a:off x="645473" y="5628"/>
            <a:ext cx="4572000" cy="523220"/>
          </a:xfrm>
          <a:prstGeom prst="rect"/>
        </p:spPr>
        <p:txBody>
          <a:bodyPr>
            <a:spAutoFit/>
          </a:bodyPr>
          <a:p>
            <a:pPr lvl="0">
              <a:buClr>
                <a:schemeClr val="dk2"/>
              </a:buClr>
              <a:buSzPts val="1100"/>
            </a:pP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Apakan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melindungi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informasi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pribadi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penting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untuk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anda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b="1" dirty="0" lang="en-ID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7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970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1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2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3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4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5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6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7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8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9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0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1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73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66696"/>
          <a:stretch>
            <a:fillRect/>
          </a:stretch>
        </p:blipFill>
        <p:spPr>
          <a:xfrm>
            <a:off x="901339" y="543268"/>
            <a:ext cx="2589661" cy="4390080"/>
          </a:xfrm>
          <a:prstGeom prst="rect"/>
        </p:spPr>
      </p:pic>
      <p:pic>
        <p:nvPicPr>
          <p:cNvPr id="2097174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763" r="654" b="78727"/>
          <a:stretch>
            <a:fillRect/>
          </a:stretch>
        </p:blipFill>
        <p:spPr>
          <a:xfrm>
            <a:off x="6049429" y="543268"/>
            <a:ext cx="2509284" cy="1536149"/>
          </a:xfrm>
          <a:prstGeom prst="rect"/>
        </p:spPr>
      </p:pic>
      <p:sp>
        <p:nvSpPr>
          <p:cNvPr id="1048982" name="Rectangle 3"/>
          <p:cNvSpPr/>
          <p:nvPr/>
        </p:nvSpPr>
        <p:spPr>
          <a:xfrm>
            <a:off x="623827" y="23633"/>
            <a:ext cx="4610558" cy="307777"/>
          </a:xfrm>
          <a:prstGeom prst="rect"/>
        </p:spPr>
        <p:txBody>
          <a:bodyPr wrap="none">
            <a:spAutoFit/>
          </a:bodyPr>
          <a:p>
            <a:pPr lvl="0">
              <a:buClr>
                <a:schemeClr val="dk2"/>
              </a:buClr>
              <a:buSzPts val="1100"/>
            </a:pPr>
            <a:r>
              <a:rPr b="1" dirty="0" lang="pt-BR">
                <a:solidFill>
                  <a:schemeClr val="accent6">
                    <a:lumMod val="75000"/>
                  </a:schemeClr>
                </a:solidFill>
              </a:rPr>
              <a:t>Seberapa mudahkah anda mempercayai orang lain?</a:t>
            </a:r>
            <a:endParaRPr b="1" dirty="0" lang="pt-BR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943;p33"/>
          <p:cNvGrpSpPr/>
          <p:nvPr/>
        </p:nvGrpSpPr>
        <p:grpSpPr>
          <a:xfrm rot="-546322">
            <a:off x="1145977" y="1749929"/>
            <a:ext cx="2817315" cy="2469552"/>
            <a:chOff x="2505075" y="4180600"/>
            <a:chExt cx="1092750" cy="957900"/>
          </a:xfrm>
        </p:grpSpPr>
        <p:sp>
          <p:nvSpPr>
            <p:cNvPr id="1049012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ah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3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ah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4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ah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5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ah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6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ah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9017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703700" y="1473947"/>
            <a:ext cx="4440300" cy="9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ID" err="1" smtClean="0"/>
              <a:t>Privasi</a:t>
            </a:r>
            <a:r>
              <a:rPr dirty="0" lang="en-ID" smtClean="0"/>
              <a:t> </a:t>
            </a:r>
            <a:r>
              <a:rPr dirty="0" lang="en-ID" err="1" smtClean="0"/>
              <a:t>sangatlah</a:t>
            </a:r>
            <a:r>
              <a:rPr dirty="0" lang="en-ID" smtClean="0"/>
              <a:t> </a:t>
            </a:r>
            <a:r>
              <a:rPr dirty="0" lang="en-ID" err="1" smtClean="0"/>
              <a:t>penting</a:t>
            </a:r>
            <a:r>
              <a:rPr dirty="0" lang="en-ID" smtClean="0"/>
              <a:t> </a:t>
            </a:r>
            <a:r>
              <a:rPr dirty="0" lang="en-ID" err="1" smtClean="0"/>
              <a:t>untuk</a:t>
            </a:r>
            <a:r>
              <a:rPr dirty="0" lang="en-ID" smtClean="0"/>
              <a:t> di </a:t>
            </a:r>
            <a:r>
              <a:rPr dirty="0" lang="en-ID" err="1" smtClean="0"/>
              <a:t>pahami</a:t>
            </a:r>
            <a:r>
              <a:rPr dirty="0" lang="en-ID" smtClean="0"/>
              <a:t>, </a:t>
            </a:r>
            <a:r>
              <a:rPr dirty="0" lang="en-ID" err="1" smtClean="0"/>
              <a:t>karena</a:t>
            </a:r>
            <a:r>
              <a:rPr dirty="0" lang="en-ID" smtClean="0"/>
              <a:t> </a:t>
            </a:r>
            <a:r>
              <a:rPr dirty="0" lang="en-ID" err="1" smtClean="0"/>
              <a:t>jika</a:t>
            </a:r>
            <a:r>
              <a:rPr dirty="0" lang="en-ID" smtClean="0"/>
              <a:t> </a:t>
            </a:r>
            <a:r>
              <a:rPr dirty="0" lang="en-ID" err="1" smtClean="0"/>
              <a:t>kita</a:t>
            </a:r>
            <a:r>
              <a:rPr dirty="0" lang="en-ID" smtClean="0"/>
              <a:t> </a:t>
            </a:r>
            <a:r>
              <a:rPr dirty="0" lang="en-ID" err="1" smtClean="0"/>
              <a:t>tidak</a:t>
            </a:r>
            <a:r>
              <a:rPr dirty="0" lang="en-ID" smtClean="0"/>
              <a:t> </a:t>
            </a:r>
            <a:r>
              <a:rPr dirty="0" lang="en-ID" err="1" smtClean="0"/>
              <a:t>paham</a:t>
            </a:r>
            <a:r>
              <a:rPr dirty="0" lang="en-ID" smtClean="0"/>
              <a:t> </a:t>
            </a:r>
            <a:r>
              <a:rPr dirty="0" lang="en-ID" err="1" smtClean="0"/>
              <a:t>maka</a:t>
            </a:r>
            <a:r>
              <a:rPr dirty="0" lang="en-ID" smtClean="0"/>
              <a:t> </a:t>
            </a:r>
            <a:r>
              <a:rPr dirty="0" lang="en-ID" err="1" smtClean="0"/>
              <a:t>kita</a:t>
            </a:r>
            <a:r>
              <a:rPr dirty="0" lang="en-ID" smtClean="0"/>
              <a:t> </a:t>
            </a:r>
            <a:r>
              <a:rPr dirty="0" lang="en-ID" err="1" smtClean="0"/>
              <a:t>dapat</a:t>
            </a:r>
            <a:r>
              <a:rPr dirty="0" lang="en-ID" smtClean="0"/>
              <a:t> </a:t>
            </a:r>
            <a:r>
              <a:rPr dirty="0" lang="en-ID" err="1" smtClean="0"/>
              <a:t>dengan</a:t>
            </a:r>
            <a:r>
              <a:rPr dirty="0" lang="en-ID" smtClean="0"/>
              <a:t> </a:t>
            </a:r>
            <a:r>
              <a:rPr dirty="0" lang="en-ID" err="1" smtClean="0"/>
              <a:t>mudah</a:t>
            </a:r>
            <a:r>
              <a:rPr dirty="0" lang="en-ID" smtClean="0"/>
              <a:t> di </a:t>
            </a:r>
            <a:r>
              <a:rPr dirty="0" lang="en-ID" err="1" smtClean="0"/>
              <a:t>curi</a:t>
            </a:r>
            <a:r>
              <a:rPr dirty="0" lang="en-ID" smtClean="0"/>
              <a:t>, </a:t>
            </a:r>
            <a:r>
              <a:rPr dirty="0" lang="en-ID" err="1" smtClean="0"/>
              <a:t>dari</a:t>
            </a:r>
            <a:r>
              <a:rPr dirty="0" lang="en-ID" smtClean="0"/>
              <a:t> </a:t>
            </a:r>
            <a:r>
              <a:rPr dirty="0" lang="en-ID" err="1" smtClean="0"/>
              <a:t>grafik</a:t>
            </a:r>
            <a:r>
              <a:rPr dirty="0" lang="en-ID" err="1" smtClean="0"/>
              <a:t>-grafik</a:t>
            </a:r>
            <a:r>
              <a:rPr dirty="0" lang="en-ID" smtClean="0"/>
              <a:t> </a:t>
            </a:r>
            <a:r>
              <a:rPr dirty="0" lang="en-ID" err="1" smtClean="0"/>
              <a:t>ini</a:t>
            </a:r>
            <a:r>
              <a:rPr dirty="0" lang="en-ID" smtClean="0"/>
              <a:t> </a:t>
            </a:r>
            <a:r>
              <a:rPr dirty="0" lang="en-ID" err="1" smtClean="0"/>
              <a:t>kita</a:t>
            </a:r>
            <a:r>
              <a:rPr dirty="0" lang="en-ID" smtClean="0"/>
              <a:t> </a:t>
            </a:r>
            <a:r>
              <a:rPr dirty="0" lang="en-ID" err="1" smtClean="0"/>
              <a:t>mengetahui</a:t>
            </a:r>
            <a:r>
              <a:rPr dirty="0" lang="en-ID" smtClean="0"/>
              <a:t> </a:t>
            </a:r>
            <a:r>
              <a:rPr dirty="0" lang="en-ID" err="1" smtClean="0"/>
              <a:t>bahwa</a:t>
            </a:r>
            <a:r>
              <a:rPr dirty="0" lang="en-ID" smtClean="0"/>
              <a:t> </a:t>
            </a:r>
            <a:r>
              <a:rPr dirty="0" lang="en-ID" err="1" smtClean="0"/>
              <a:t>masih</a:t>
            </a:r>
            <a:r>
              <a:rPr dirty="0" lang="en-ID" smtClean="0"/>
              <a:t> </a:t>
            </a:r>
            <a:r>
              <a:rPr dirty="0" lang="en-ID" err="1" smtClean="0"/>
              <a:t>ada</a:t>
            </a:r>
            <a:r>
              <a:rPr dirty="0" lang="en-ID" smtClean="0"/>
              <a:t> orang yang </a:t>
            </a:r>
            <a:r>
              <a:rPr dirty="0" lang="en-ID" err="1" smtClean="0"/>
              <a:t>belum</a:t>
            </a:r>
            <a:r>
              <a:rPr dirty="0" lang="en-ID" smtClean="0"/>
              <a:t> </a:t>
            </a:r>
            <a:r>
              <a:rPr dirty="0" lang="en-ID" err="1" smtClean="0"/>
              <a:t>mengerti</a:t>
            </a:r>
            <a:r>
              <a:rPr dirty="0" lang="en-ID" smtClean="0"/>
              <a:t>, </a:t>
            </a:r>
            <a:r>
              <a:rPr dirty="0" lang="en-ID" err="1" smtClean="0"/>
              <a:t>walaupun</a:t>
            </a:r>
            <a:r>
              <a:rPr dirty="0" lang="en-ID" smtClean="0"/>
              <a:t> yang </a:t>
            </a:r>
            <a:r>
              <a:rPr dirty="0" lang="en-ID" err="1" smtClean="0"/>
              <a:t>mengerti</a:t>
            </a:r>
            <a:r>
              <a:rPr dirty="0" lang="en-ID" smtClean="0"/>
              <a:t> </a:t>
            </a:r>
            <a:r>
              <a:rPr dirty="0" lang="en-ID" err="1" smtClean="0"/>
              <a:t>jauh</a:t>
            </a:r>
            <a:r>
              <a:rPr dirty="0" lang="en-ID" smtClean="0"/>
              <a:t> </a:t>
            </a:r>
            <a:r>
              <a:rPr dirty="0" lang="en-ID" err="1" smtClean="0"/>
              <a:t>lebih</a:t>
            </a:r>
            <a:r>
              <a:rPr dirty="0" lang="en-ID" smtClean="0"/>
              <a:t> </a:t>
            </a:r>
            <a:r>
              <a:rPr dirty="0" lang="en-ID" err="1" smtClean="0"/>
              <a:t>banyak</a:t>
            </a:r>
            <a:r>
              <a:rPr dirty="0" lang="en-ID" smtClean="0"/>
              <a:t>, </a:t>
            </a:r>
            <a:r>
              <a:rPr dirty="0" lang="en-ID" err="1" smtClean="0"/>
              <a:t>namun</a:t>
            </a:r>
            <a:r>
              <a:rPr dirty="0" lang="en-ID" smtClean="0"/>
              <a:t> </a:t>
            </a:r>
            <a:r>
              <a:rPr dirty="0" lang="en-ID" err="1" smtClean="0"/>
              <a:t>lebih</a:t>
            </a:r>
            <a:r>
              <a:rPr dirty="0" lang="en-ID" smtClean="0"/>
              <a:t> </a:t>
            </a:r>
            <a:r>
              <a:rPr dirty="0" lang="en-ID" err="1" smtClean="0"/>
              <a:t>baik</a:t>
            </a:r>
            <a:r>
              <a:rPr dirty="0" lang="en-ID" smtClean="0"/>
              <a:t> </a:t>
            </a:r>
            <a:r>
              <a:rPr dirty="0" lang="en-ID" err="1" smtClean="0"/>
              <a:t>jika</a:t>
            </a:r>
            <a:r>
              <a:rPr dirty="0" lang="en-ID" smtClean="0"/>
              <a:t> </a:t>
            </a:r>
            <a:r>
              <a:rPr dirty="0" lang="en-ID" err="1" smtClean="0"/>
              <a:t>mereka</a:t>
            </a:r>
            <a:r>
              <a:rPr dirty="0" lang="en-ID" smtClean="0"/>
              <a:t> </a:t>
            </a:r>
            <a:r>
              <a:rPr dirty="0" lang="en-ID" err="1" smtClean="0"/>
              <a:t>tahu</a:t>
            </a:r>
            <a:r>
              <a:rPr dirty="0" lang="en-ID"/>
              <a:t> </a:t>
            </a:r>
            <a:r>
              <a:rPr dirty="0" lang="en-ID" err="1" smtClean="0"/>
              <a:t>mengenai</a:t>
            </a:r>
            <a:r>
              <a:rPr dirty="0" lang="en-ID" smtClean="0"/>
              <a:t> </a:t>
            </a:r>
            <a:r>
              <a:rPr dirty="0" lang="en-ID" err="1" smtClean="0"/>
              <a:t>pencurian</a:t>
            </a:r>
            <a:r>
              <a:rPr dirty="0" lang="en-ID" smtClean="0"/>
              <a:t> data.</a:t>
            </a:r>
            <a:endParaRPr dirty="0"/>
          </a:p>
        </p:txBody>
      </p:sp>
      <p:sp>
        <p:nvSpPr>
          <p:cNvPr id="1049018" name="Google Shape;954;p33"/>
          <p:cNvSpPr txBox="1"/>
          <p:nvPr/>
        </p:nvSpPr>
        <p:spPr>
          <a:xfrm rot="-545911">
            <a:off x="1331215" y="2624910"/>
            <a:ext cx="2370141" cy="831632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3000" lang="en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Kesimpulan</a:t>
            </a:r>
            <a:endParaRPr b="1" dirty="0" sz="3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49019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ah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6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104902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ah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ah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ah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ah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ah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ah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ah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ah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ah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ah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ah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ah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ah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ah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ah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" name="Google Shape;975;p33"/>
          <p:cNvGrpSpPr/>
          <p:nvPr/>
        </p:nvGrpSpPr>
        <p:grpSpPr>
          <a:xfrm>
            <a:off x="5571456" y="3209963"/>
            <a:ext cx="2433812" cy="320922"/>
            <a:chOff x="1394800" y="3522000"/>
            <a:chExt cx="1048650" cy="138275"/>
          </a:xfrm>
        </p:grpSpPr>
        <p:sp>
          <p:nvSpPr>
            <p:cNvPr id="1049035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ah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6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ah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7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ah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8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ah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9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ah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0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ah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1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ah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2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ah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3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ah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Subtitle 1"/>
          <p:cNvSpPr>
            <a:spLocks noGrp="1"/>
          </p:cNvSpPr>
          <p:nvPr>
            <p:ph type="subTitle" idx="1"/>
          </p:nvPr>
        </p:nvSpPr>
        <p:spPr>
          <a:xfrm>
            <a:off x="1951075" y="1885285"/>
            <a:ext cx="5241851" cy="1372930"/>
          </a:xfrm>
        </p:spPr>
        <p:txBody>
          <a:bodyPr/>
          <a:p>
            <a:pPr algn="ctr"/>
            <a:r>
              <a:rPr dirty="0" sz="6000" lang="en-ID" err="1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Terima</a:t>
            </a:r>
            <a:r>
              <a:rPr dirty="0" sz="6000" lang="en-ID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dirty="0" sz="6000" lang="en-ID" err="1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Kasih</a:t>
            </a:r>
            <a:endParaRPr dirty="0" sz="6000" lang="en-ID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1048662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ah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3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ah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64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ID" err="1" smtClean="0"/>
              <a:t>Privasi</a:t>
            </a:r>
            <a:r>
              <a:rPr dirty="0" lang="en-ID" smtClean="0"/>
              <a:t> </a:t>
            </a:r>
            <a:r>
              <a:rPr dirty="0" lang="en-ID" err="1" smtClean="0"/>
              <a:t>dalam</a:t>
            </a:r>
            <a:r>
              <a:rPr dirty="0" lang="en-ID" smtClean="0"/>
              <a:t> </a:t>
            </a:r>
            <a:r>
              <a:rPr dirty="0" lang="en-ID" err="1" smtClean="0"/>
              <a:t>Berinternet</a:t>
            </a:r>
            <a:endParaRPr dirty="0"/>
          </a:p>
        </p:txBody>
      </p:sp>
      <p:sp>
        <p:nvSpPr>
          <p:cNvPr id="1048665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dirty="0" lang="en-ID" err="1" smtClean="0"/>
              <a:t>Sumber</a:t>
            </a:r>
            <a:r>
              <a:rPr dirty="0" lang="en-ID" smtClean="0"/>
              <a:t> : </a:t>
            </a:r>
            <a:endParaRPr dirty="0"/>
          </a:p>
        </p:txBody>
      </p:sp>
      <p:grpSp>
        <p:nvGrpSpPr>
          <p:cNvPr id="4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104866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ah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ah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ah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ah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ah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ah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ah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ah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ah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ah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ah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ah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ah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ah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ah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ah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ah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ah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ah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50693" y="1306980"/>
            <a:ext cx="3993245" cy="3486813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34883" y="0"/>
            <a:ext cx="4674234" cy="4255778"/>
          </a:xfrm>
          <a:prstGeom prst="rect"/>
        </p:spPr>
      </p:pic>
      <p:sp>
        <p:nvSpPr>
          <p:cNvPr id="1048687" name="Google Shape;823;p30"/>
          <p:cNvSpPr txBox="1"/>
          <p:nvPr/>
        </p:nvSpPr>
        <p:spPr>
          <a:xfrm>
            <a:off x="3448605" y="4348717"/>
            <a:ext cx="7704000" cy="36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cap="none" sz="3000" i="0" strike="noStrike" u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dirty="0" lang="en-ID" err="1" smtClean="0"/>
              <a:t>Responden</a:t>
            </a:r>
            <a:r>
              <a:rPr dirty="0" lang="en-ID" smtClean="0"/>
              <a:t> : 69</a:t>
            </a:r>
            <a:endParaRPr dirty="0" lang="en-ID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1052;p35"/>
          <p:cNvSpPr txBox="1">
            <a:spLocks noGrp="1"/>
          </p:cNvSpPr>
          <p:nvPr>
            <p:ph type="title"/>
          </p:nvPr>
        </p:nvSpPr>
        <p:spPr>
          <a:xfrm>
            <a:off x="5644252" y="582040"/>
            <a:ext cx="3021478" cy="487531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Latar Belakang</a:t>
            </a:r>
            <a:endParaRPr dirty="0"/>
          </a:p>
        </p:txBody>
      </p:sp>
      <p:sp>
        <p:nvSpPr>
          <p:cNvPr id="1048710" name="Google Shape;1056;p35"/>
          <p:cNvSpPr txBox="1">
            <a:spLocks noGrp="1"/>
          </p:cNvSpPr>
          <p:nvPr>
            <p:ph type="subTitle" idx="1"/>
          </p:nvPr>
        </p:nvSpPr>
        <p:spPr>
          <a:xfrm>
            <a:off x="805050" y="1160931"/>
            <a:ext cx="7533900" cy="3305098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ID" err="1" smtClean="0"/>
              <a:t>Privasi</a:t>
            </a:r>
            <a:r>
              <a:rPr dirty="0" lang="en-ID" smtClean="0"/>
              <a:t> </a:t>
            </a:r>
            <a:r>
              <a:rPr dirty="0" lang="en-ID" err="1" smtClean="0"/>
              <a:t>adalah</a:t>
            </a:r>
            <a:r>
              <a:rPr dirty="0" lang="en-ID" smtClean="0"/>
              <a:t> </a:t>
            </a:r>
            <a:r>
              <a:rPr dirty="0" lang="en-ID" err="1" smtClean="0"/>
              <a:t>kemampuan</a:t>
            </a:r>
            <a:r>
              <a:rPr dirty="0" lang="en-ID" smtClean="0"/>
              <a:t> </a:t>
            </a:r>
            <a:r>
              <a:rPr dirty="0" lang="en-ID" err="1"/>
              <a:t>satu</a:t>
            </a:r>
            <a:r>
              <a:rPr dirty="0" lang="en-ID"/>
              <a:t> </a:t>
            </a:r>
            <a:r>
              <a:rPr dirty="0" lang="en-ID" err="1"/>
              <a:t>atau</a:t>
            </a:r>
            <a:r>
              <a:rPr dirty="0" lang="en-ID"/>
              <a:t> </a:t>
            </a:r>
            <a:r>
              <a:rPr dirty="0" lang="en-ID" err="1"/>
              <a:t>sekelompok</a:t>
            </a:r>
            <a:r>
              <a:rPr dirty="0" lang="en-ID"/>
              <a:t> </a:t>
            </a:r>
            <a:r>
              <a:rPr dirty="0" lang="en-ID" err="1"/>
              <a:t>individu</a:t>
            </a:r>
            <a:r>
              <a:rPr dirty="0" lang="en-ID"/>
              <a:t> </a:t>
            </a:r>
            <a:r>
              <a:rPr dirty="0" lang="en-ID" err="1"/>
              <a:t>untuk</a:t>
            </a:r>
            <a:r>
              <a:rPr dirty="0" lang="en-ID"/>
              <a:t> </a:t>
            </a:r>
            <a:r>
              <a:rPr dirty="0" lang="en-ID" err="1"/>
              <a:t>mempertahankan</a:t>
            </a:r>
            <a:r>
              <a:rPr dirty="0" lang="en-ID"/>
              <a:t> </a:t>
            </a:r>
            <a:r>
              <a:rPr dirty="0" lang="en-ID" err="1"/>
              <a:t>kehidupan</a:t>
            </a:r>
            <a:r>
              <a:rPr dirty="0" lang="en-ID"/>
              <a:t> </a:t>
            </a:r>
            <a:r>
              <a:rPr dirty="0" lang="en-ID" err="1"/>
              <a:t>dan</a:t>
            </a:r>
            <a:r>
              <a:rPr dirty="0" lang="en-ID"/>
              <a:t> </a:t>
            </a:r>
            <a:r>
              <a:rPr dirty="0" lang="en-ID" err="1"/>
              <a:t>urusan</a:t>
            </a:r>
            <a:r>
              <a:rPr dirty="0" lang="en-ID"/>
              <a:t> </a:t>
            </a:r>
            <a:r>
              <a:rPr dirty="0" lang="en-ID" err="1"/>
              <a:t>personalnya</a:t>
            </a:r>
            <a:r>
              <a:rPr dirty="0" lang="en-ID"/>
              <a:t> </a:t>
            </a:r>
            <a:r>
              <a:rPr dirty="0" lang="en-ID" err="1"/>
              <a:t>dari</a:t>
            </a:r>
            <a:r>
              <a:rPr dirty="0" lang="en-ID"/>
              <a:t> </a:t>
            </a:r>
            <a:r>
              <a:rPr dirty="0" lang="en-ID" err="1" smtClean="0"/>
              <a:t>publik</a:t>
            </a:r>
            <a:r>
              <a:rPr dirty="0" lang="en-ID" smtClean="0"/>
              <a:t>.</a:t>
            </a:r>
          </a:p>
          <a:p>
            <a:pPr algn="just"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ID" err="1" smtClean="0"/>
              <a:t>Pengetahuan</a:t>
            </a:r>
            <a:r>
              <a:rPr dirty="0" lang="en-ID" smtClean="0"/>
              <a:t> </a:t>
            </a:r>
            <a:r>
              <a:rPr dirty="0" lang="en-ID" err="1" smtClean="0"/>
              <a:t>akan</a:t>
            </a:r>
            <a:r>
              <a:rPr dirty="0" lang="en-ID" smtClean="0"/>
              <a:t> </a:t>
            </a:r>
            <a:r>
              <a:rPr dirty="0" lang="en-ID" err="1" smtClean="0"/>
              <a:t>privasi</a:t>
            </a:r>
            <a:r>
              <a:rPr dirty="0" lang="en-ID" smtClean="0"/>
              <a:t> </a:t>
            </a:r>
            <a:r>
              <a:rPr dirty="0" lang="en-ID" err="1" smtClean="0"/>
              <a:t>sangat</a:t>
            </a:r>
            <a:r>
              <a:rPr dirty="0" lang="en-ID" smtClean="0"/>
              <a:t> </a:t>
            </a:r>
            <a:r>
              <a:rPr dirty="0" lang="en-ID" err="1" smtClean="0"/>
              <a:t>penting</a:t>
            </a:r>
            <a:r>
              <a:rPr dirty="0" lang="en-ID" smtClean="0"/>
              <a:t> </a:t>
            </a:r>
            <a:r>
              <a:rPr dirty="0" lang="en-ID" err="1" smtClean="0"/>
              <a:t>karena</a:t>
            </a:r>
            <a:r>
              <a:rPr dirty="0" lang="en-ID" smtClean="0"/>
              <a:t> di </a:t>
            </a:r>
            <a:r>
              <a:rPr dirty="0" lang="en-ID" err="1" smtClean="0"/>
              <a:t>jaman</a:t>
            </a:r>
            <a:r>
              <a:rPr dirty="0" lang="en-ID" smtClean="0"/>
              <a:t> digital </a:t>
            </a:r>
            <a:r>
              <a:rPr dirty="0" lang="en-ID" err="1" smtClean="0"/>
              <a:t>seperti</a:t>
            </a:r>
            <a:r>
              <a:rPr dirty="0" lang="en-ID" smtClean="0"/>
              <a:t> </a:t>
            </a:r>
            <a:r>
              <a:rPr dirty="0" lang="en-ID" err="1" smtClean="0"/>
              <a:t>ini</a:t>
            </a:r>
            <a:r>
              <a:rPr dirty="0" lang="en-ID" smtClean="0"/>
              <a:t> </a:t>
            </a:r>
            <a:r>
              <a:rPr dirty="0" lang="en-ID" err="1" smtClean="0"/>
              <a:t>pencurian</a:t>
            </a:r>
            <a:r>
              <a:rPr dirty="0" lang="en-ID" smtClean="0"/>
              <a:t> data </a:t>
            </a:r>
            <a:r>
              <a:rPr dirty="0" lang="en-ID" err="1" smtClean="0"/>
              <a:t>sangat</a:t>
            </a:r>
            <a:r>
              <a:rPr dirty="0" lang="en-ID" smtClean="0"/>
              <a:t> </a:t>
            </a:r>
            <a:r>
              <a:rPr dirty="0" lang="en-ID" err="1" smtClean="0"/>
              <a:t>mudah</a:t>
            </a:r>
            <a:r>
              <a:rPr dirty="0" lang="en-ID" smtClean="0"/>
              <a:t> </a:t>
            </a:r>
            <a:r>
              <a:rPr dirty="0" lang="en-ID" err="1" smtClean="0"/>
              <a:t>untuk</a:t>
            </a:r>
            <a:r>
              <a:rPr dirty="0" lang="en-ID" smtClean="0"/>
              <a:t> </a:t>
            </a:r>
            <a:r>
              <a:rPr dirty="0" lang="en-ID" err="1" smtClean="0"/>
              <a:t>dilakukan</a:t>
            </a:r>
            <a:r>
              <a:rPr dirty="0" lang="en-ID" smtClean="0"/>
              <a:t> </a:t>
            </a:r>
            <a:r>
              <a:rPr dirty="0" lang="en-ID" err="1" smtClean="0"/>
              <a:t>sehingga</a:t>
            </a:r>
            <a:r>
              <a:rPr dirty="0" lang="en-ID" smtClean="0"/>
              <a:t> </a:t>
            </a:r>
            <a:r>
              <a:rPr dirty="0" lang="en-ID" err="1" smtClean="0"/>
              <a:t>masyarakat</a:t>
            </a:r>
            <a:r>
              <a:rPr dirty="0" lang="en-ID" smtClean="0"/>
              <a:t> </a:t>
            </a:r>
            <a:r>
              <a:rPr dirty="0" lang="en-ID" err="1" smtClean="0"/>
              <a:t>harus</a:t>
            </a:r>
            <a:r>
              <a:rPr dirty="0" lang="en-ID" smtClean="0"/>
              <a:t> </a:t>
            </a:r>
            <a:r>
              <a:rPr dirty="0" lang="en-ID" err="1" smtClean="0"/>
              <a:t>mengerti</a:t>
            </a:r>
            <a:r>
              <a:rPr dirty="0" lang="en-ID" smtClean="0"/>
              <a:t> </a:t>
            </a:r>
            <a:r>
              <a:rPr dirty="0" lang="en-ID" err="1" smtClean="0"/>
              <a:t>cara</a:t>
            </a:r>
            <a:r>
              <a:rPr dirty="0" lang="en-ID" smtClean="0"/>
              <a:t> </a:t>
            </a:r>
            <a:r>
              <a:rPr dirty="0" lang="en-ID" err="1" smtClean="0"/>
              <a:t>melindungi</a:t>
            </a:r>
            <a:r>
              <a:rPr dirty="0" lang="en-ID" smtClean="0"/>
              <a:t> </a:t>
            </a:r>
            <a:r>
              <a:rPr dirty="0" lang="en-ID" err="1" smtClean="0"/>
              <a:t>privasinya</a:t>
            </a:r>
            <a:r>
              <a:rPr dirty="0" lang="en-ID" smtClean="0"/>
              <a:t>.</a:t>
            </a:r>
          </a:p>
          <a:p>
            <a:pPr algn="just"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ID" err="1" smtClean="0"/>
              <a:t>Namun</a:t>
            </a:r>
            <a:r>
              <a:rPr dirty="0" lang="en-ID" smtClean="0"/>
              <a:t>, </a:t>
            </a:r>
            <a:r>
              <a:rPr dirty="0" lang="en-ID" err="1" smtClean="0"/>
              <a:t>ada</a:t>
            </a:r>
            <a:r>
              <a:rPr dirty="0" lang="en-ID" smtClean="0"/>
              <a:t> </a:t>
            </a:r>
            <a:r>
              <a:rPr dirty="0" lang="en-ID" err="1" smtClean="0"/>
              <a:t>b</a:t>
            </a:r>
            <a:r>
              <a:rPr dirty="0" lang="en-ID" err="1" smtClean="0"/>
              <a:t>anyak</a:t>
            </a:r>
            <a:r>
              <a:rPr dirty="0" lang="en-ID" smtClean="0"/>
              <a:t> orang </a:t>
            </a:r>
            <a:r>
              <a:rPr dirty="0" lang="en-ID" err="1" smtClean="0"/>
              <a:t>belum</a:t>
            </a:r>
            <a:r>
              <a:rPr dirty="0" lang="en-ID" smtClean="0"/>
              <a:t> </a:t>
            </a:r>
            <a:r>
              <a:rPr dirty="0" lang="en-ID" err="1" smtClean="0"/>
              <a:t>mengetahui</a:t>
            </a:r>
            <a:r>
              <a:rPr dirty="0" lang="en-ID" smtClean="0"/>
              <a:t> </a:t>
            </a:r>
            <a:r>
              <a:rPr dirty="0" lang="en-ID" err="1" smtClean="0"/>
              <a:t>bagaimana</a:t>
            </a:r>
            <a:r>
              <a:rPr dirty="0" lang="en-ID" smtClean="0"/>
              <a:t> </a:t>
            </a:r>
            <a:r>
              <a:rPr dirty="0" lang="en-ID" err="1" smtClean="0"/>
              <a:t>cara</a:t>
            </a:r>
            <a:r>
              <a:rPr dirty="0" lang="en-ID" smtClean="0"/>
              <a:t> </a:t>
            </a:r>
            <a:r>
              <a:rPr dirty="0" lang="en-ID" err="1" smtClean="0"/>
              <a:t>menjaga</a:t>
            </a:r>
            <a:r>
              <a:rPr dirty="0" lang="en-ID" smtClean="0"/>
              <a:t> </a:t>
            </a:r>
            <a:r>
              <a:rPr dirty="0" lang="en-ID" err="1" smtClean="0"/>
              <a:t>privasi</a:t>
            </a:r>
            <a:r>
              <a:rPr dirty="0" lang="en-ID" smtClean="0"/>
              <a:t> </a:t>
            </a:r>
            <a:r>
              <a:rPr dirty="0" lang="en-ID" err="1" smtClean="0"/>
              <a:t>mereka</a:t>
            </a:r>
            <a:r>
              <a:rPr dirty="0" lang="en-ID" smtClean="0"/>
              <a:t>, </a:t>
            </a:r>
            <a:r>
              <a:rPr dirty="0" lang="en-ID" err="1" smtClean="0"/>
              <a:t>itulah</a:t>
            </a:r>
            <a:r>
              <a:rPr dirty="0" lang="en-ID" smtClean="0"/>
              <a:t> yang </a:t>
            </a:r>
            <a:r>
              <a:rPr dirty="0" lang="en-ID" err="1" smtClean="0"/>
              <a:t>membuat</a:t>
            </a:r>
            <a:r>
              <a:rPr dirty="0" lang="en-ID" smtClean="0"/>
              <a:t> </a:t>
            </a:r>
            <a:r>
              <a:rPr dirty="0" lang="en-ID" err="1" smtClean="0"/>
              <a:t>saya</a:t>
            </a:r>
            <a:r>
              <a:rPr dirty="0" lang="en-ID" smtClean="0"/>
              <a:t> </a:t>
            </a:r>
            <a:r>
              <a:rPr dirty="0" lang="en-ID" err="1" smtClean="0"/>
              <a:t>memilih</a:t>
            </a:r>
            <a:r>
              <a:rPr dirty="0" lang="en-ID" smtClean="0"/>
              <a:t> </a:t>
            </a:r>
            <a:r>
              <a:rPr dirty="0" lang="en-ID" err="1" smtClean="0"/>
              <a:t>topik</a:t>
            </a:r>
            <a:r>
              <a:rPr dirty="0" lang="en-ID" smtClean="0"/>
              <a:t> </a:t>
            </a:r>
            <a:r>
              <a:rPr dirty="0" lang="en-ID" err="1" smtClean="0"/>
              <a:t>ini</a:t>
            </a:r>
            <a:r>
              <a:rPr dirty="0" lang="en-ID" smtClean="0"/>
              <a:t> agar </a:t>
            </a:r>
            <a:r>
              <a:rPr dirty="0" lang="en-ID" err="1" smtClean="0"/>
              <a:t>saya</a:t>
            </a:r>
            <a:r>
              <a:rPr dirty="0" lang="en-ID"/>
              <a:t> </a:t>
            </a:r>
            <a:r>
              <a:rPr dirty="0" lang="en-ID" err="1" smtClean="0"/>
              <a:t>dapat</a:t>
            </a:r>
            <a:r>
              <a:rPr dirty="0" lang="en-ID" smtClean="0"/>
              <a:t> </a:t>
            </a:r>
            <a:r>
              <a:rPr dirty="0" lang="en-ID" err="1" smtClean="0"/>
              <a:t>mengetahui</a:t>
            </a:r>
            <a:r>
              <a:rPr dirty="0" lang="en-ID" smtClean="0"/>
              <a:t> </a:t>
            </a:r>
            <a:r>
              <a:rPr dirty="0" lang="en-ID" err="1" smtClean="0"/>
              <a:t>seberapa</a:t>
            </a:r>
            <a:r>
              <a:rPr dirty="0" lang="en-ID" smtClean="0"/>
              <a:t> </a:t>
            </a:r>
            <a:r>
              <a:rPr dirty="0" lang="en-ID" err="1" smtClean="0"/>
              <a:t>banyak</a:t>
            </a:r>
            <a:r>
              <a:rPr dirty="0" lang="en-ID" smtClean="0"/>
              <a:t> orang yang </a:t>
            </a:r>
            <a:r>
              <a:rPr dirty="0" lang="en-ID" err="1" smtClean="0"/>
              <a:t>belum</a:t>
            </a:r>
            <a:r>
              <a:rPr dirty="0" lang="en-ID" smtClean="0"/>
              <a:t> </a:t>
            </a:r>
            <a:r>
              <a:rPr dirty="0" lang="en-ID" err="1" smtClean="0"/>
              <a:t>tahu</a:t>
            </a:r>
            <a:r>
              <a:rPr dirty="0" lang="en-ID" smtClean="0"/>
              <a:t> </a:t>
            </a:r>
            <a:r>
              <a:rPr dirty="0" lang="en-ID" err="1" smtClean="0"/>
              <a:t>cara</a:t>
            </a:r>
            <a:r>
              <a:rPr dirty="0" lang="en-ID" smtClean="0"/>
              <a:t> </a:t>
            </a:r>
            <a:r>
              <a:rPr dirty="0" lang="en-ID" err="1" smtClean="0"/>
              <a:t>untuk</a:t>
            </a:r>
            <a:r>
              <a:rPr dirty="0" lang="en-ID" smtClean="0"/>
              <a:t> </a:t>
            </a:r>
            <a:r>
              <a:rPr dirty="0" lang="en-ID" err="1" smtClean="0"/>
              <a:t>menjaga</a:t>
            </a:r>
            <a:r>
              <a:rPr dirty="0" lang="en-ID" smtClean="0"/>
              <a:t> </a:t>
            </a:r>
            <a:r>
              <a:rPr dirty="0" lang="en-ID" err="1" smtClean="0"/>
              <a:t>privasinya</a:t>
            </a:r>
            <a:r>
              <a:rPr dirty="0" lang="en-ID" smtClean="0"/>
              <a:t>.</a:t>
            </a:r>
            <a:endParaRPr dirty="0"/>
          </a:p>
        </p:txBody>
      </p:sp>
      <p:grpSp>
        <p:nvGrpSpPr>
          <p:cNvPr id="50" name="Google Shape;1057;p35"/>
          <p:cNvGrpSpPr/>
          <p:nvPr/>
        </p:nvGrpSpPr>
        <p:grpSpPr>
          <a:xfrm>
            <a:off x="5345273" y="997874"/>
            <a:ext cx="3220056" cy="176025"/>
            <a:chOff x="4345425" y="2175475"/>
            <a:chExt cx="800750" cy="176025"/>
          </a:xfrm>
        </p:grpSpPr>
        <p:sp>
          <p:nvSpPr>
            <p:cNvPr id="1048711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ah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2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ah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" name="Google Shape;1060;p35"/>
          <p:cNvGrpSpPr/>
          <p:nvPr/>
        </p:nvGrpSpPr>
        <p:grpSpPr>
          <a:xfrm>
            <a:off x="1212906" y="605799"/>
            <a:ext cx="580423" cy="681083"/>
            <a:chOff x="645175" y="3632150"/>
            <a:chExt cx="394550" cy="462975"/>
          </a:xfrm>
        </p:grpSpPr>
        <p:sp>
          <p:nvSpPr>
            <p:cNvPr id="1048713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ah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4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ah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" name="Google Shape;1063;p35"/>
          <p:cNvGrpSpPr/>
          <p:nvPr/>
        </p:nvGrpSpPr>
        <p:grpSpPr>
          <a:xfrm rot="1017362" flipH="1">
            <a:off x="7684274" y="4014821"/>
            <a:ext cx="771546" cy="905351"/>
            <a:chOff x="645175" y="3632150"/>
            <a:chExt cx="394550" cy="462975"/>
          </a:xfrm>
        </p:grpSpPr>
        <p:sp>
          <p:nvSpPr>
            <p:cNvPr id="1048715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ah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6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ah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" name="Google Shape;1066;p35"/>
          <p:cNvGrpSpPr/>
          <p:nvPr/>
        </p:nvGrpSpPr>
        <p:grpSpPr>
          <a:xfrm rot="10800000">
            <a:off x="3866413" y="605787"/>
            <a:ext cx="806657" cy="421744"/>
            <a:chOff x="1822875" y="1377000"/>
            <a:chExt cx="548075" cy="286550"/>
          </a:xfrm>
        </p:grpSpPr>
        <p:sp>
          <p:nvSpPr>
            <p:cNvPr id="104871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ah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ah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ah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ah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ah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ah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ah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ah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ah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ubtitle 1"/>
          <p:cNvSpPr>
            <a:spLocks noGrp="1"/>
          </p:cNvSpPr>
          <p:nvPr>
            <p:ph type="subTitle" idx="1"/>
          </p:nvPr>
        </p:nvSpPr>
        <p:spPr>
          <a:xfrm>
            <a:off x="574128" y="865947"/>
            <a:ext cx="7533900" cy="1581493"/>
          </a:xfrm>
        </p:spPr>
        <p:txBody>
          <a:bodyPr/>
          <a:p>
            <a:pPr indent="0" marL="127000">
              <a:buNone/>
            </a:pPr>
            <a:r>
              <a:rPr b="1" dirty="0" sz="1800" lang="en-ID" err="1" smtClean="0">
                <a:solidFill>
                  <a:schemeClr val="tx1"/>
                </a:solidFill>
              </a:rPr>
              <a:t>Pencurian</a:t>
            </a:r>
            <a:r>
              <a:rPr b="1" dirty="0" sz="1800" lang="en-ID" smtClean="0">
                <a:solidFill>
                  <a:schemeClr val="tx1"/>
                </a:solidFill>
              </a:rPr>
              <a:t> data(</a:t>
            </a:r>
            <a:r>
              <a:rPr b="1" dirty="0" sz="1800" lang="en-ID" err="1" smtClean="0">
                <a:solidFill>
                  <a:schemeClr val="tx1"/>
                </a:solidFill>
              </a:rPr>
              <a:t>Phising</a:t>
            </a:r>
            <a:r>
              <a:rPr b="1" dirty="0" sz="1800" lang="en-ID" smtClean="0">
                <a:solidFill>
                  <a:schemeClr val="tx1"/>
                </a:solidFill>
              </a:rPr>
              <a:t>) </a:t>
            </a:r>
            <a:r>
              <a:rPr b="1" dirty="0" sz="1800" lang="en-ID" err="1" smtClean="0">
                <a:solidFill>
                  <a:schemeClr val="tx1"/>
                </a:solidFill>
              </a:rPr>
              <a:t>adalah</a:t>
            </a:r>
            <a:r>
              <a:rPr b="1" dirty="0" sz="1800" lang="en-ID" smtClean="0">
                <a:solidFill>
                  <a:schemeClr val="tx1"/>
                </a:solidFill>
              </a:rPr>
              <a:t> </a:t>
            </a:r>
            <a:r>
              <a:rPr b="1" dirty="0" sz="1800" lang="en-ID" err="1" smtClean="0">
                <a:solidFill>
                  <a:schemeClr val="tx1"/>
                </a:solidFill>
              </a:rPr>
              <a:t>salah</a:t>
            </a:r>
            <a:r>
              <a:rPr b="1" dirty="0" sz="1800" lang="en-ID" smtClean="0">
                <a:solidFill>
                  <a:schemeClr val="tx1"/>
                </a:solidFill>
              </a:rPr>
              <a:t> </a:t>
            </a:r>
            <a:r>
              <a:rPr b="1" dirty="0" sz="1800" lang="en-ID" err="1" smtClean="0">
                <a:solidFill>
                  <a:schemeClr val="tx1"/>
                </a:solidFill>
              </a:rPr>
              <a:t>satu</a:t>
            </a:r>
            <a:r>
              <a:rPr b="1" dirty="0" sz="1800" lang="en-ID" smtClean="0">
                <a:solidFill>
                  <a:schemeClr val="tx1"/>
                </a:solidFill>
              </a:rPr>
              <a:t> </a:t>
            </a:r>
            <a:r>
              <a:rPr b="1" dirty="0" sz="1800" lang="en-ID" err="1" smtClean="0">
                <a:solidFill>
                  <a:schemeClr val="tx1"/>
                </a:solidFill>
              </a:rPr>
              <a:t>tindak</a:t>
            </a:r>
            <a:r>
              <a:rPr b="1" dirty="0" sz="1800" lang="en-ID" smtClean="0">
                <a:solidFill>
                  <a:schemeClr val="tx1"/>
                </a:solidFill>
              </a:rPr>
              <a:t> </a:t>
            </a:r>
            <a:r>
              <a:rPr b="1" dirty="0" sz="1800" lang="en-ID" err="1" smtClean="0">
                <a:solidFill>
                  <a:schemeClr val="tx1"/>
                </a:solidFill>
              </a:rPr>
              <a:t>kejahatan</a:t>
            </a:r>
            <a:r>
              <a:rPr b="1" dirty="0" sz="1800" lang="en-ID" smtClean="0">
                <a:solidFill>
                  <a:schemeClr val="tx1"/>
                </a:solidFill>
              </a:rPr>
              <a:t> </a:t>
            </a:r>
            <a:r>
              <a:rPr b="1" dirty="0" sz="1800" lang="en-ID" err="1" smtClean="0">
                <a:solidFill>
                  <a:schemeClr val="tx1"/>
                </a:solidFill>
              </a:rPr>
              <a:t>dengan</a:t>
            </a:r>
            <a:r>
              <a:rPr b="1" dirty="0" sz="1800" lang="en-ID" smtClean="0">
                <a:solidFill>
                  <a:schemeClr val="tx1"/>
                </a:solidFill>
              </a:rPr>
              <a:t> </a:t>
            </a:r>
            <a:r>
              <a:rPr b="1" dirty="0" sz="1800" lang="en-ID" err="1" smtClean="0">
                <a:solidFill>
                  <a:schemeClr val="tx1"/>
                </a:solidFill>
              </a:rPr>
              <a:t>mencuri</a:t>
            </a:r>
            <a:r>
              <a:rPr b="1" dirty="0" sz="1800" lang="en-ID" smtClean="0">
                <a:solidFill>
                  <a:schemeClr val="tx1"/>
                </a:solidFill>
              </a:rPr>
              <a:t> data </a:t>
            </a:r>
            <a:r>
              <a:rPr b="1" dirty="0" sz="1800" lang="en-ID" err="1" smtClean="0">
                <a:solidFill>
                  <a:schemeClr val="tx1"/>
                </a:solidFill>
              </a:rPr>
              <a:t>pribadi</a:t>
            </a:r>
            <a:r>
              <a:rPr b="1" dirty="0" sz="1800" lang="en-ID" smtClean="0">
                <a:solidFill>
                  <a:schemeClr val="tx1"/>
                </a:solidFill>
              </a:rPr>
              <a:t> korban, </a:t>
            </a:r>
            <a:r>
              <a:rPr b="1" dirty="0" sz="1800" lang="en-ID" err="1" smtClean="0">
                <a:solidFill>
                  <a:schemeClr val="tx1"/>
                </a:solidFill>
              </a:rPr>
              <a:t>misalkan</a:t>
            </a:r>
            <a:r>
              <a:rPr b="1" dirty="0" sz="1800" lang="en-ID" smtClean="0">
                <a:solidFill>
                  <a:schemeClr val="tx1"/>
                </a:solidFill>
              </a:rPr>
              <a:t> </a:t>
            </a:r>
            <a:r>
              <a:rPr b="1" dirty="0" sz="1800" lang="en-ID" err="1" smtClean="0">
                <a:solidFill>
                  <a:schemeClr val="tx1"/>
                </a:solidFill>
              </a:rPr>
              <a:t>foto</a:t>
            </a:r>
            <a:r>
              <a:rPr b="1" dirty="0" sz="1800" lang="en-ID" smtClean="0">
                <a:solidFill>
                  <a:schemeClr val="tx1"/>
                </a:solidFill>
              </a:rPr>
              <a:t> korban, </a:t>
            </a:r>
            <a:r>
              <a:rPr b="1" dirty="0" sz="1800" lang="en-ID" err="1" smtClean="0">
                <a:solidFill>
                  <a:schemeClr val="tx1"/>
                </a:solidFill>
              </a:rPr>
              <a:t>identitas</a:t>
            </a:r>
            <a:r>
              <a:rPr b="1" dirty="0" sz="1800" lang="en-ID" smtClean="0">
                <a:solidFill>
                  <a:schemeClr val="tx1"/>
                </a:solidFill>
              </a:rPr>
              <a:t> korban, </a:t>
            </a:r>
            <a:r>
              <a:rPr b="1" dirty="0" sz="1800" lang="en-ID" err="1" smtClean="0">
                <a:solidFill>
                  <a:schemeClr val="tx1"/>
                </a:solidFill>
              </a:rPr>
              <a:t>akun</a:t>
            </a:r>
            <a:r>
              <a:rPr b="1" dirty="0" sz="1800" lang="en-ID" smtClean="0">
                <a:solidFill>
                  <a:schemeClr val="tx1"/>
                </a:solidFill>
              </a:rPr>
              <a:t> korban </a:t>
            </a:r>
            <a:r>
              <a:rPr b="1" dirty="0" sz="1800" lang="en-ID" err="1" smtClean="0">
                <a:solidFill>
                  <a:schemeClr val="tx1"/>
                </a:solidFill>
              </a:rPr>
              <a:t>dan</a:t>
            </a:r>
            <a:r>
              <a:rPr b="1" dirty="0" sz="1800" lang="en-ID" smtClean="0">
                <a:solidFill>
                  <a:schemeClr val="tx1"/>
                </a:solidFill>
              </a:rPr>
              <a:t> </a:t>
            </a:r>
            <a:r>
              <a:rPr b="1" dirty="0" sz="1800" lang="en-ID" err="1" smtClean="0">
                <a:solidFill>
                  <a:schemeClr val="tx1"/>
                </a:solidFill>
              </a:rPr>
              <a:t>sebagainya</a:t>
            </a:r>
            <a:r>
              <a:rPr b="1" dirty="0" sz="1800" lang="en-ID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872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ID" err="1" smtClean="0"/>
              <a:t>Pencurian</a:t>
            </a:r>
            <a:r>
              <a:rPr dirty="0" lang="en-ID" smtClean="0"/>
              <a:t> Data</a:t>
            </a:r>
            <a:br>
              <a:rPr dirty="0" lang="en-ID" smtClean="0"/>
            </a:br>
            <a:endParaRPr dirty="0" lang="en-ID"/>
          </a:p>
        </p:txBody>
      </p:sp>
      <p:grpSp>
        <p:nvGrpSpPr>
          <p:cNvPr id="57" name="Google Shape;1057;p35"/>
          <p:cNvGrpSpPr/>
          <p:nvPr/>
        </p:nvGrpSpPr>
        <p:grpSpPr>
          <a:xfrm>
            <a:off x="4887972" y="970537"/>
            <a:ext cx="3220056" cy="176025"/>
            <a:chOff x="4345425" y="2175475"/>
            <a:chExt cx="800750" cy="176025"/>
          </a:xfrm>
        </p:grpSpPr>
        <p:sp>
          <p:nvSpPr>
            <p:cNvPr id="1048730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ah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1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ah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5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46128" y="2447440"/>
            <a:ext cx="3481688" cy="1949745"/>
          </a:xfrm>
          <a:prstGeom prst="rect"/>
        </p:spPr>
      </p:pic>
      <p:sp>
        <p:nvSpPr>
          <p:cNvPr id="1048732" name="Rectangle 8"/>
          <p:cNvSpPr/>
          <p:nvPr/>
        </p:nvSpPr>
        <p:spPr>
          <a:xfrm>
            <a:off x="574128" y="2571750"/>
            <a:ext cx="4572000" cy="1158240"/>
          </a:xfrm>
          <a:prstGeom prst="rect"/>
        </p:spPr>
        <p:txBody>
          <a:bodyPr>
            <a:spAutoFit/>
          </a:bodyPr>
          <a:p>
            <a:pPr indent="0" marL="127000">
              <a:buNone/>
            </a:pPr>
            <a:r>
              <a:rPr b="1" dirty="0" sz="1800" lang="en-ID" err="1">
                <a:solidFill>
                  <a:schemeClr val="tx1"/>
                </a:solidFill>
                <a:latin typeface="Muli"/>
              </a:rPr>
              <a:t>Pencurian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 data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bisa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bercabang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menjadi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kejahatan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 lain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misalkan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penguntitan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,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pembunuhan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,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pencurian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,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pencurian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akun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, </a:t>
            </a:r>
            <a:r>
              <a:rPr b="1" dirty="0" sz="1800" lang="en-ID" err="1">
                <a:solidFill>
                  <a:schemeClr val="tx1"/>
                </a:solidFill>
                <a:latin typeface="Muli"/>
              </a:rPr>
              <a:t>dsb</a:t>
            </a:r>
            <a:r>
              <a:rPr b="1" dirty="0" sz="1800" lang="en-ID">
                <a:solidFill>
                  <a:schemeClr val="tx1"/>
                </a:solidFill>
                <a:latin typeface="Muli"/>
              </a:rPr>
              <a:t>.</a:t>
            </a:r>
            <a:endParaRPr b="1" dirty="0" sz="1800" lang="en-ID">
              <a:solidFill>
                <a:schemeClr val="tx1"/>
              </a:solidFill>
              <a:latin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Google Shape;849;p31"/>
          <p:cNvSpPr txBox="1">
            <a:spLocks noGrp="1"/>
          </p:cNvSpPr>
          <p:nvPr>
            <p:ph type="title"/>
          </p:nvPr>
        </p:nvSpPr>
        <p:spPr>
          <a:xfrm>
            <a:off x="195931" y="20939"/>
            <a:ext cx="3036367" cy="57270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Jenis Pertanyaan</a:t>
            </a:r>
            <a:endParaRPr dirty="0"/>
          </a:p>
        </p:txBody>
      </p:sp>
      <p:grpSp>
        <p:nvGrpSpPr>
          <p:cNvPr id="63" name="Google Shape;851;p31"/>
          <p:cNvGrpSpPr/>
          <p:nvPr/>
        </p:nvGrpSpPr>
        <p:grpSpPr>
          <a:xfrm>
            <a:off x="195931" y="382708"/>
            <a:ext cx="2960453" cy="176025"/>
            <a:chOff x="4345425" y="2175475"/>
            <a:chExt cx="800750" cy="176025"/>
          </a:xfrm>
        </p:grpSpPr>
        <p:sp>
          <p:nvSpPr>
            <p:cNvPr id="1048774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ah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5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ah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76" name="Google Shape;869;p31"/>
          <p:cNvSpPr txBox="1">
            <a:spLocks noGrp="1"/>
          </p:cNvSpPr>
          <p:nvPr>
            <p:ph type="subTitle" idx="1"/>
          </p:nvPr>
        </p:nvSpPr>
        <p:spPr>
          <a:xfrm>
            <a:off x="234769" y="4190093"/>
            <a:ext cx="4199397" cy="588001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dirty="0" sz="1600" lang="en" smtClean="0"/>
              <a:t>Seberapa mudahkah anda mempercayai orang lain?</a:t>
            </a:r>
            <a:endParaRPr dirty="0" sz="1600"/>
          </a:p>
        </p:txBody>
      </p:sp>
      <p:sp>
        <p:nvSpPr>
          <p:cNvPr id="1048777" name="Google Shape;870;p31"/>
          <p:cNvSpPr txBox="1">
            <a:spLocks noGrp="1"/>
          </p:cNvSpPr>
          <p:nvPr>
            <p:ph type="subTitle" idx="2"/>
          </p:nvPr>
        </p:nvSpPr>
        <p:spPr>
          <a:xfrm>
            <a:off x="5065094" y="2120705"/>
            <a:ext cx="3578329" cy="78062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dirty="0" sz="1600" lang="en" smtClean="0"/>
              <a:t>Apakah anda tahu adanya kejahatan akibat penyalahgunaan data pribadi?</a:t>
            </a:r>
            <a:endParaRPr dirty="0" sz="1600"/>
          </a:p>
        </p:txBody>
      </p:sp>
      <p:sp>
        <p:nvSpPr>
          <p:cNvPr id="1048778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250734" y="546640"/>
            <a:ext cx="3752129" cy="843983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" smtClean="0"/>
              <a:t>Apa anda sering mendaftar di suatu wesite menggunakan email dan password?</a:t>
            </a:r>
            <a:endParaRPr dirty="0" sz="1600"/>
          </a:p>
        </p:txBody>
      </p:sp>
      <p:sp>
        <p:nvSpPr>
          <p:cNvPr id="1048779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065094" y="555890"/>
            <a:ext cx="3629080" cy="594588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dirty="0" sz="1600" lang="en" smtClean="0"/>
              <a:t>Apakan melindungi informasi pribadi penting untuk anda?</a:t>
            </a:r>
            <a:endParaRPr dirty="0" sz="1600"/>
          </a:p>
        </p:txBody>
      </p:sp>
      <p:grpSp>
        <p:nvGrpSpPr>
          <p:cNvPr id="64" name="Google Shape;883;p31"/>
          <p:cNvGrpSpPr/>
          <p:nvPr/>
        </p:nvGrpSpPr>
        <p:grpSpPr>
          <a:xfrm>
            <a:off x="7821382" y="4925606"/>
            <a:ext cx="1745583" cy="230173"/>
            <a:chOff x="1394800" y="3522000"/>
            <a:chExt cx="1048650" cy="138275"/>
          </a:xfrm>
        </p:grpSpPr>
        <p:sp>
          <p:nvSpPr>
            <p:cNvPr id="1048780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ah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1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ah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2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ah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3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ah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4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ah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5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ah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6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ah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7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ah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8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ah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89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234769" y="1180570"/>
            <a:ext cx="3831145" cy="1015097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" smtClean="0"/>
              <a:t>Apa anda sering membagikan nomor anda begitu saja di media sosial?</a:t>
            </a:r>
            <a:endParaRPr dirty="0" sz="1600"/>
          </a:p>
        </p:txBody>
      </p:sp>
      <p:sp>
        <p:nvSpPr>
          <p:cNvPr id="1048790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250734" y="2195667"/>
            <a:ext cx="3671927" cy="859298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" smtClean="0"/>
              <a:t>Apa anda sering mengirim foto tentang diri anda kepada orang yang tidak dikenal?</a:t>
            </a:r>
            <a:endParaRPr dirty="0" sz="1600"/>
          </a:p>
        </p:txBody>
      </p:sp>
      <p:sp>
        <p:nvSpPr>
          <p:cNvPr id="1048791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250734" y="3355298"/>
            <a:ext cx="3561434" cy="596251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" smtClean="0"/>
              <a:t>Apa anda sering dihubungi oleh orang tak dikenal?</a:t>
            </a:r>
            <a:endParaRPr dirty="0" sz="1600"/>
          </a:p>
        </p:txBody>
      </p:sp>
      <p:sp>
        <p:nvSpPr>
          <p:cNvPr id="1048792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5080930" y="4004681"/>
            <a:ext cx="3774106" cy="572968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" smtClean="0"/>
              <a:t>Apakah kalian tahu tentang social engineering?</a:t>
            </a:r>
            <a:endParaRPr dirty="0" sz="1600"/>
          </a:p>
        </p:txBody>
      </p:sp>
      <p:sp>
        <p:nvSpPr>
          <p:cNvPr id="1048793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5048516" y="3054965"/>
            <a:ext cx="3942559" cy="654966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" smtClean="0"/>
              <a:t>Apakah kalian pernah mengalami kejahatan berupa pencurian data pribadi?</a:t>
            </a:r>
            <a:endParaRPr dirty="0" sz="1600"/>
          </a:p>
        </p:txBody>
      </p:sp>
      <p:sp>
        <p:nvSpPr>
          <p:cNvPr id="1048794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5065094" y="1443061"/>
            <a:ext cx="3478576" cy="52286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" smtClean="0"/>
              <a:t>Apakah anda tahu cara mengamankan data pribadi anda?</a:t>
            </a:r>
            <a:endParaRPr dirty="0" sz="1600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1194;p38"/>
          <p:cNvGrpSpPr/>
          <p:nvPr/>
        </p:nvGrpSpPr>
        <p:grpSpPr>
          <a:xfrm rot="-108528">
            <a:off x="962425" y="2100675"/>
            <a:ext cx="391000" cy="1284182"/>
            <a:chOff x="1276425" y="1928068"/>
            <a:chExt cx="378577" cy="1391130"/>
          </a:xfrm>
        </p:grpSpPr>
        <p:sp>
          <p:nvSpPr>
            <p:cNvPr id="1048821" name="Google Shape;1195;p38"/>
            <p:cNvSpPr/>
            <p:nvPr/>
          </p:nvSpPr>
          <p:spPr>
            <a:xfrm>
              <a:off x="1282125" y="1942105"/>
              <a:ext cx="360053" cy="1366551"/>
            </a:xfrm>
            <a:custGeom>
              <a:avLst/>
              <a:ahLst/>
              <a:rect l="l" t="t" r="r" b="b"/>
              <a:pathLst>
                <a:path w="6317" h="21906" extrusionOk="0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2" name="Google Shape;1196;p38"/>
            <p:cNvSpPr/>
            <p:nvPr/>
          </p:nvSpPr>
          <p:spPr>
            <a:xfrm>
              <a:off x="1276425" y="1928068"/>
              <a:ext cx="378577" cy="1391130"/>
            </a:xfrm>
            <a:custGeom>
              <a:avLst/>
              <a:ahLst/>
              <a:rect l="l" t="t" r="r" b="b"/>
              <a:pathLst>
                <a:path w="6642" h="22300" extrusionOk="0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23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24" name="Google Shape;1198;p38"/>
          <p:cNvSpPr/>
          <p:nvPr/>
        </p:nvSpPr>
        <p:spPr>
          <a:xfrm rot="-1160172">
            <a:off x="860373" y="4300075"/>
            <a:ext cx="251710" cy="574784"/>
          </a:xfrm>
          <a:custGeom>
            <a:avLst/>
            <a:ah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825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6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7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8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9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0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1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2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3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4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5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6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55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61970"/>
          <a:stretch>
            <a:fillRect/>
          </a:stretch>
        </p:blipFill>
        <p:spPr>
          <a:xfrm>
            <a:off x="699393" y="813303"/>
            <a:ext cx="3719152" cy="4087017"/>
          </a:xfrm>
          <a:prstGeom prst="rect"/>
        </p:spPr>
      </p:pic>
      <p:pic>
        <p:nvPicPr>
          <p:cNvPr id="2097156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941" r="673" b="78727"/>
          <a:stretch>
            <a:fillRect/>
          </a:stretch>
        </p:blipFill>
        <p:spPr>
          <a:xfrm>
            <a:off x="5999080" y="546243"/>
            <a:ext cx="1984861" cy="1396310"/>
          </a:xfrm>
          <a:prstGeom prst="rect"/>
        </p:spPr>
      </p:pic>
      <p:sp>
        <p:nvSpPr>
          <p:cNvPr id="1048837" name="Google Shape;871;p31"/>
          <p:cNvSpPr txBox="1">
            <a:spLocks noGrp="1"/>
          </p:cNvSpPr>
          <p:nvPr>
            <p:ph type="subTitle" idx="4294967295"/>
          </p:nvPr>
        </p:nvSpPr>
        <p:spPr>
          <a:xfrm>
            <a:off x="547106" y="-128303"/>
            <a:ext cx="4321266" cy="843983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1600" lang="en" smtClean="0">
                <a:solidFill>
                  <a:schemeClr val="accent6">
                    <a:lumMod val="75000"/>
                  </a:schemeClr>
                </a:solidFill>
              </a:rPr>
              <a:t>Apa anda sering mendaftar di suatu </a:t>
            </a:r>
            <a:r>
              <a:rPr b="1" dirty="0" sz="1600" lang="en-US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r>
              <a:rPr b="1" dirty="0" sz="1600" lang="en" smtClean="0">
                <a:solidFill>
                  <a:schemeClr val="accent6">
                    <a:lumMod val="75000"/>
                  </a:schemeClr>
                </a:solidFill>
              </a:rPr>
              <a:t> menggunakan email dan password?</a:t>
            </a:r>
            <a:endParaRPr b="1" dirty="0" sz="16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048841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2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3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4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5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6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7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8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9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0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1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2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57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72538"/>
          <a:stretch>
            <a:fillRect/>
          </a:stretch>
        </p:blipFill>
        <p:spPr>
          <a:xfrm>
            <a:off x="623135" y="577001"/>
            <a:ext cx="2534736" cy="4390589"/>
          </a:xfrm>
          <a:prstGeom prst="rect"/>
        </p:spPr>
      </p:pic>
      <p:pic>
        <p:nvPicPr>
          <p:cNvPr id="2097158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4476" r="234" b="82481"/>
          <a:stretch>
            <a:fillRect/>
          </a:stretch>
        </p:blipFill>
        <p:spPr>
          <a:xfrm>
            <a:off x="5999080" y="404999"/>
            <a:ext cx="2527351" cy="1516847"/>
          </a:xfrm>
          <a:prstGeom prst="rect"/>
        </p:spPr>
      </p:pic>
      <p:sp>
        <p:nvSpPr>
          <p:cNvPr id="1048853" name="Rectangle 3"/>
          <p:cNvSpPr/>
          <p:nvPr/>
        </p:nvSpPr>
        <p:spPr>
          <a:xfrm>
            <a:off x="445228" y="0"/>
            <a:ext cx="4529470" cy="523220"/>
          </a:xfrm>
          <a:prstGeom prst="rect"/>
        </p:spPr>
        <p:txBody>
          <a:bodyPr wrap="square">
            <a:spAutoFit/>
          </a:bodyPr>
          <a:p>
            <a:pPr lvl="0"/>
            <a:r>
              <a:rPr b="1" dirty="0" lang="nn-NO">
                <a:solidFill>
                  <a:schemeClr val="accent6">
                    <a:lumMod val="75000"/>
                  </a:schemeClr>
                </a:solidFill>
              </a:rPr>
              <a:t>Apa anda sering mengirim foto tentang diri anda kepada orang yang tidak dikenal?</a:t>
            </a:r>
            <a:endParaRPr b="1" dirty="0" lang="nn-NO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Google Shape;1197;p38"/>
          <p:cNvSpPr/>
          <p:nvPr/>
        </p:nvSpPr>
        <p:spPr>
          <a:xfrm rot="-5897885" flipH="1">
            <a:off x="4616038" y="1800017"/>
            <a:ext cx="911111" cy="876871"/>
          </a:xfrm>
          <a:custGeom>
            <a:avLst/>
            <a:ah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9" name="Google Shape;1199;p38"/>
          <p:cNvGrpSpPr/>
          <p:nvPr/>
        </p:nvGrpSpPr>
        <p:grpSpPr>
          <a:xfrm rot="514806">
            <a:off x="3394817" y="3056695"/>
            <a:ext cx="1118061" cy="876421"/>
            <a:chOff x="378575" y="1776375"/>
            <a:chExt cx="737425" cy="578050"/>
          </a:xfrm>
        </p:grpSpPr>
        <p:sp>
          <p:nvSpPr>
            <p:cNvPr id="1048857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ah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8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ah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9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ah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0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ah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1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ah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2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ah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3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ah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4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ah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5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ah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6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ah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7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ah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8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ah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59" name="Picture 46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r="66559"/>
          <a:stretch>
            <a:fillRect/>
          </a:stretch>
        </p:blipFill>
        <p:spPr>
          <a:xfrm>
            <a:off x="622503" y="659457"/>
            <a:ext cx="2526207" cy="4186119"/>
          </a:xfrm>
          <a:prstGeom prst="rect"/>
        </p:spPr>
      </p:pic>
      <p:pic>
        <p:nvPicPr>
          <p:cNvPr id="2097160" name="Picture 47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83736" r="716" b="78266"/>
          <a:stretch>
            <a:fillRect/>
          </a:stretch>
        </p:blipFill>
        <p:spPr>
          <a:xfrm>
            <a:off x="5973885" y="460930"/>
            <a:ext cx="2096463" cy="1251609"/>
          </a:xfrm>
          <a:prstGeom prst="rect"/>
        </p:spPr>
      </p:pic>
      <p:sp>
        <p:nvSpPr>
          <p:cNvPr id="1048869" name="Rectangle 3"/>
          <p:cNvSpPr/>
          <p:nvPr/>
        </p:nvSpPr>
        <p:spPr>
          <a:xfrm>
            <a:off x="430303" y="0"/>
            <a:ext cx="3903981" cy="294640"/>
          </a:xfrm>
          <a:prstGeom prst="rect"/>
        </p:spPr>
        <p:txBody>
          <a:bodyPr wrap="none">
            <a:spAutoFit/>
          </a:bodyPr>
          <a:p>
            <a:pPr lvl="0"/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Apakah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kalian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tahu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 lang="en-ID" err="1">
                <a:solidFill>
                  <a:schemeClr val="accent6">
                    <a:lumMod val="75000"/>
                  </a:schemeClr>
                </a:solidFill>
              </a:rPr>
              <a:t>tentang</a:t>
            </a:r>
            <a:r>
              <a:rPr b="1" dirty="0" lang="en-ID">
                <a:solidFill>
                  <a:schemeClr val="accent6">
                    <a:lumMod val="75000"/>
                  </a:schemeClr>
                </a:solidFill>
              </a:rPr>
              <a:t> social engineering?</a:t>
            </a:r>
            <a:endParaRPr b="1" dirty="0" lang="en-ID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870" name="Rectangle 4"/>
          <p:cNvSpPr/>
          <p:nvPr/>
        </p:nvSpPr>
        <p:spPr>
          <a:xfrm>
            <a:off x="4736838" y="2854616"/>
            <a:ext cx="4061567" cy="1539241"/>
          </a:xfrm>
          <a:prstGeom prst="rect"/>
        </p:spPr>
        <p:txBody>
          <a:bodyPr wrap="square">
            <a:spAutoFit/>
          </a:bodyPr>
          <a:p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Rekayasa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sosial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adalah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manipulasi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psikologis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dari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seseorang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dalam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melakukan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aksi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atau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menguak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suatu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informasi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rahasia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.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Rekayasa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sosial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umumnya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dilakukan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melalui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telepon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b="1" dirty="0" sz="1600" lang="en-ID" err="1">
                <a:solidFill>
                  <a:schemeClr val="tx1"/>
                </a:solidFill>
                <a:latin typeface="Arial Black" panose="020B0A04020102020204" pitchFamily="34" charset="0"/>
              </a:rPr>
              <a:t>atau</a:t>
            </a:r>
            <a:r>
              <a:rPr b="1" dirty="0" sz="1600" lang="en-ID">
                <a:solidFill>
                  <a:schemeClr val="tx1"/>
                </a:solidFill>
                <a:latin typeface="Arial Black" panose="020B0A04020102020204" pitchFamily="34" charset="0"/>
              </a:rPr>
              <a:t> Internet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E28D0A"/>
      </a:dk1>
      <a:lt1>
        <a:srgbClr val="FFFFFF"/>
      </a:lt1>
      <a:dk2>
        <a:srgbClr val="000000"/>
      </a:dk2>
      <a:lt2>
        <a:srgbClr val="EEEEEE"/>
      </a:lt2>
      <a:accent1>
        <a:srgbClr val="EBD251"/>
      </a:accent1>
      <a:accent2>
        <a:srgbClr val="DA5656"/>
      </a:accent2>
      <a:accent3>
        <a:srgbClr val="FFBBAA"/>
      </a:accent3>
      <a:accent4>
        <a:srgbClr val="F9CB9C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Visualisasi  Data Tableau</dc:title>
  <dc:creator>Yongkie</dc:creator>
  <cp:lastModifiedBy>Yongkie</cp:lastModifiedBy>
  <dcterms:created xsi:type="dcterms:W3CDTF">2021-04-09T09:39:01Z</dcterms:created>
  <dcterms:modified xsi:type="dcterms:W3CDTF">2021-04-09T09:39:01Z</dcterms:modified>
</cp:coreProperties>
</file>