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73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532" autoAdjust="0"/>
  </p:normalViewPr>
  <p:slideViewPr>
    <p:cSldViewPr>
      <p:cViewPr>
        <p:scale>
          <a:sx n="66" d="100"/>
          <a:sy n="66" d="100"/>
        </p:scale>
        <p:origin x="-2070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00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95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3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1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1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9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3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D5EF-1164-44FC-83AE-79798B4612F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52D5-BFF4-49D6-A0B1-4E4E6DB3C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Steering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92" y="739241"/>
            <a:ext cx="3262313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47" b="45953" l="50016" r="61483">
                        <a14:foregroundMark x1="51938" y1="41512" x2="52938" y2="41628"/>
                        <a14:foregroundMark x1="51938" y1="42442" x2="52875" y2="42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83" t="36046" r="37084" b="52946"/>
          <a:stretch/>
        </p:blipFill>
        <p:spPr bwMode="auto">
          <a:xfrm>
            <a:off x="4737969" y="836712"/>
            <a:ext cx="3366269" cy="138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070" b="48837" l="49375" r="616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33" t="32325" r="36834" b="49225"/>
          <a:stretch/>
        </p:blipFill>
        <p:spPr bwMode="auto">
          <a:xfrm>
            <a:off x="683568" y="4365104"/>
            <a:ext cx="3017912" cy="208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512" b="46628" l="49375" r="61750">
                        <a14:foregroundMark x1="51938" y1="39884" x2="53063" y2="40814"/>
                        <a14:foregroundMark x1="52063" y1="41279" x2="53500" y2="42209"/>
                        <a14:foregroundMark x1="52125" y1="42791" x2="53625" y2="42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33" t="35254" r="36750" b="52001"/>
          <a:stretch/>
        </p:blipFill>
        <p:spPr bwMode="auto">
          <a:xfrm>
            <a:off x="395536" y="1113581"/>
            <a:ext cx="3061196" cy="145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4868" b="47768" l="50100" r="62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00" t="33256" r="35500" b="50620"/>
          <a:stretch/>
        </p:blipFill>
        <p:spPr bwMode="auto">
          <a:xfrm>
            <a:off x="5665663" y="4725144"/>
            <a:ext cx="3478337" cy="188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22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5976" y="515536"/>
            <a:ext cx="4572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rightpin</a:t>
            </a:r>
            <a:r>
              <a:rPr lang="en-GB" sz="1200" dirty="0" smtClean="0"/>
              <a:t> = 11;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centpin</a:t>
            </a:r>
            <a:r>
              <a:rPr lang="en-GB" sz="1200" dirty="0" smtClean="0"/>
              <a:t> = 12;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rightbuttonstate</a:t>
            </a:r>
            <a:r>
              <a:rPr lang="en-GB" sz="1200" dirty="0" smtClean="0"/>
              <a:t> = 0;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centbuttonstate</a:t>
            </a:r>
            <a:r>
              <a:rPr lang="en-GB" sz="1200" dirty="0" smtClean="0"/>
              <a:t> = 0;</a:t>
            </a:r>
          </a:p>
          <a:p>
            <a:endParaRPr lang="en-GB" sz="1200" dirty="0" smtClean="0"/>
          </a:p>
          <a:p>
            <a:r>
              <a:rPr lang="en-GB" sz="1200" dirty="0" smtClean="0"/>
              <a:t>void setup()</a:t>
            </a:r>
          </a:p>
          <a:p>
            <a:r>
              <a:rPr lang="en-GB" sz="1200" dirty="0" smtClean="0"/>
              <a:t>{</a:t>
            </a:r>
            <a:endParaRPr lang="en-GB" sz="1200" dirty="0"/>
          </a:p>
          <a:p>
            <a:r>
              <a:rPr lang="en-GB" sz="1200" dirty="0" smtClean="0"/>
              <a:t> </a:t>
            </a:r>
            <a:r>
              <a:rPr lang="en-GB" sz="1200" dirty="0" err="1" smtClean="0"/>
              <a:t>pinMode</a:t>
            </a:r>
            <a:r>
              <a:rPr lang="en-GB" sz="1200" dirty="0" smtClean="0"/>
              <a:t>(</a:t>
            </a:r>
            <a:r>
              <a:rPr lang="en-GB" sz="1200" dirty="0" err="1" smtClean="0"/>
              <a:t>rightpin</a:t>
            </a:r>
            <a:r>
              <a:rPr lang="en-GB" sz="1200" dirty="0" smtClean="0"/>
              <a:t>, INPUT);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pinMode</a:t>
            </a:r>
            <a:r>
              <a:rPr lang="en-GB" sz="1200" dirty="0" smtClean="0"/>
              <a:t>(</a:t>
            </a:r>
            <a:r>
              <a:rPr lang="en-GB" sz="1200" dirty="0" err="1" smtClean="0"/>
              <a:t>centpin</a:t>
            </a:r>
            <a:r>
              <a:rPr lang="en-GB" sz="1200" dirty="0" smtClean="0"/>
              <a:t>, INPUT);</a:t>
            </a:r>
          </a:p>
          <a:p>
            <a:r>
              <a:rPr lang="en-GB" sz="1200" dirty="0" smtClean="0"/>
              <a:t>}</a:t>
            </a:r>
          </a:p>
          <a:p>
            <a:endParaRPr lang="en-GB" sz="1200" dirty="0" smtClean="0"/>
          </a:p>
          <a:p>
            <a:r>
              <a:rPr lang="en-GB" sz="1200" dirty="0" smtClean="0"/>
              <a:t>void loop()</a:t>
            </a:r>
          </a:p>
          <a:p>
            <a:r>
              <a:rPr lang="en-GB" sz="1200" dirty="0" smtClean="0"/>
              <a:t>{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rightbuttonstate</a:t>
            </a:r>
            <a:r>
              <a:rPr lang="en-GB" sz="1200" dirty="0" smtClean="0"/>
              <a:t> = </a:t>
            </a:r>
            <a:r>
              <a:rPr lang="en-GB" sz="1200" dirty="0" err="1" smtClean="0"/>
              <a:t>digitalRead</a:t>
            </a:r>
            <a:r>
              <a:rPr lang="en-GB" sz="1200" dirty="0" smtClean="0"/>
              <a:t>(</a:t>
            </a:r>
            <a:r>
              <a:rPr lang="en-GB" sz="1200" dirty="0" err="1" smtClean="0"/>
              <a:t>rightpin</a:t>
            </a:r>
            <a:r>
              <a:rPr lang="en-GB" sz="1200" dirty="0" smtClean="0"/>
              <a:t>); </a:t>
            </a:r>
          </a:p>
          <a:p>
            <a:r>
              <a:rPr lang="en-GB" sz="1200" dirty="0" err="1" smtClean="0"/>
              <a:t>centbuttonstate</a:t>
            </a:r>
            <a:r>
              <a:rPr lang="en-GB" sz="1200" dirty="0" smtClean="0"/>
              <a:t> = </a:t>
            </a:r>
            <a:r>
              <a:rPr lang="en-GB" sz="1200" dirty="0" err="1" smtClean="0"/>
              <a:t>digitalRead</a:t>
            </a:r>
            <a:r>
              <a:rPr lang="en-GB" sz="1200" dirty="0" smtClean="0"/>
              <a:t>(</a:t>
            </a:r>
            <a:r>
              <a:rPr lang="en-GB" sz="1200" dirty="0" err="1" smtClean="0"/>
              <a:t>centpin</a:t>
            </a:r>
            <a:r>
              <a:rPr lang="en-GB" sz="1200" dirty="0" smtClean="0"/>
              <a:t>);</a:t>
            </a:r>
          </a:p>
          <a:p>
            <a:endParaRPr lang="en-GB" sz="1200" dirty="0" smtClean="0"/>
          </a:p>
          <a:p>
            <a:endParaRPr lang="en-GB" sz="1200" dirty="0" smtClean="0"/>
          </a:p>
          <a:p>
            <a:endParaRPr lang="en-GB" sz="1200" dirty="0"/>
          </a:p>
          <a:p>
            <a:r>
              <a:rPr lang="en-GB" sz="1200" dirty="0" smtClean="0"/>
              <a:t>if (</a:t>
            </a:r>
            <a:r>
              <a:rPr lang="en-GB" sz="1200" dirty="0" err="1" smtClean="0"/>
              <a:t>rightbuttonstate</a:t>
            </a:r>
            <a:r>
              <a:rPr lang="en-GB" sz="1200" dirty="0" smtClean="0"/>
              <a:t> == HIGH ) 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pos</a:t>
            </a:r>
            <a:r>
              <a:rPr lang="en-GB" sz="1200" dirty="0" smtClean="0"/>
              <a:t> = 0;</a:t>
            </a:r>
          </a:p>
          <a:p>
            <a:r>
              <a:rPr lang="en-GB" sz="1200" dirty="0" smtClean="0"/>
              <a:t>  j=-1;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  if (</a:t>
            </a:r>
            <a:r>
              <a:rPr lang="en-GB" sz="1200" dirty="0" err="1" smtClean="0"/>
              <a:t>centbuttonstate</a:t>
            </a:r>
            <a:r>
              <a:rPr lang="en-GB" sz="1200" dirty="0" smtClean="0"/>
              <a:t> == HIGH ) {</a:t>
            </a:r>
          </a:p>
          <a:p>
            <a:r>
              <a:rPr lang="en-GB" sz="1200" dirty="0" smtClean="0"/>
              <a:t>    if (</a:t>
            </a:r>
            <a:r>
              <a:rPr lang="en-GB" sz="1200" dirty="0" err="1" smtClean="0"/>
              <a:t>pos</a:t>
            </a:r>
            <a:r>
              <a:rPr lang="en-GB" sz="1200" dirty="0" smtClean="0"/>
              <a:t> &gt; 90) { j = -1;} else {j = 1;}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pos</a:t>
            </a:r>
            <a:r>
              <a:rPr lang="en-GB" sz="1200" dirty="0" smtClean="0"/>
              <a:t> = 90;</a:t>
            </a:r>
          </a:p>
          <a:p>
            <a:r>
              <a:rPr lang="en-GB" sz="1200" dirty="0" smtClean="0"/>
              <a:t>  }</a:t>
            </a:r>
          </a:p>
          <a:p>
            <a:endParaRPr lang="en-GB" sz="1200" dirty="0"/>
          </a:p>
          <a:p>
            <a:r>
              <a:rPr lang="en-GB" sz="1200" dirty="0" smtClean="0"/>
              <a:t>}</a:t>
            </a:r>
          </a:p>
          <a:p>
            <a:endParaRPr lang="en-GB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1" y="764704"/>
            <a:ext cx="4032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 ow add the code for the centre and right buttons. 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Load this onto the Arduino and test,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You now have the basics of a controller.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It would also be nice to add remote control so it becomes an RC model. 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3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GB" dirty="0" smtClean="0"/>
              <a:t>IR Remote Control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45024"/>
            <a:ext cx="3119940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75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5" t="28372" r="34750" b="14651"/>
          <a:stretch/>
        </p:blipFill>
        <p:spPr bwMode="auto">
          <a:xfrm>
            <a:off x="683568" y="-2642"/>
            <a:ext cx="72961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687">
            <a:off x="4955152" y="4514281"/>
            <a:ext cx="1390538" cy="13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697" y="602128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Now add the IR remote control module to the breadboard and connect the +</a:t>
            </a:r>
            <a:r>
              <a:rPr lang="en-GB" dirty="0" err="1" smtClean="0">
                <a:solidFill>
                  <a:srgbClr val="00B0F0"/>
                </a:solidFill>
              </a:rPr>
              <a:t>ve</a:t>
            </a:r>
            <a:r>
              <a:rPr lang="en-GB" dirty="0" smtClean="0">
                <a:solidFill>
                  <a:srgbClr val="00B0F0"/>
                </a:solidFill>
              </a:rPr>
              <a:t> and –</a:t>
            </a:r>
            <a:r>
              <a:rPr lang="en-GB" dirty="0" err="1" smtClean="0">
                <a:solidFill>
                  <a:srgbClr val="00B0F0"/>
                </a:solidFill>
              </a:rPr>
              <a:t>ve</a:t>
            </a:r>
            <a:r>
              <a:rPr lang="en-GB" dirty="0" smtClean="0">
                <a:solidFill>
                  <a:srgbClr val="00B0F0"/>
                </a:solidFill>
              </a:rPr>
              <a:t> and signal wires as shown.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188640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/>
              <a:t>#include &lt;</a:t>
            </a:r>
            <a:r>
              <a:rPr lang="en-GB" sz="1100" dirty="0" err="1" smtClean="0"/>
              <a:t>IRremote.h</a:t>
            </a:r>
            <a:r>
              <a:rPr lang="en-GB" sz="1100" dirty="0" smtClean="0"/>
              <a:t>&gt;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const</a:t>
            </a:r>
            <a:r>
              <a:rPr lang="en-GB" sz="1100" dirty="0" smtClean="0"/>
              <a:t> </a:t>
            </a:r>
            <a:r>
              <a:rPr lang="en-GB" sz="1100" dirty="0" err="1" smtClean="0"/>
              <a:t>int</a:t>
            </a:r>
            <a:r>
              <a:rPr lang="en-GB" sz="1100" dirty="0" smtClean="0"/>
              <a:t> RECV_PIN = 7;</a:t>
            </a:r>
          </a:p>
          <a:p>
            <a:r>
              <a:rPr lang="en-GB" sz="1100" dirty="0" err="1" smtClean="0"/>
              <a:t>IRrecv</a:t>
            </a:r>
            <a:r>
              <a:rPr lang="en-GB" sz="1100" dirty="0" smtClean="0"/>
              <a:t> </a:t>
            </a:r>
            <a:r>
              <a:rPr lang="en-GB" sz="1100" dirty="0" err="1" smtClean="0"/>
              <a:t>irrecv</a:t>
            </a:r>
            <a:r>
              <a:rPr lang="en-GB" sz="1100" dirty="0" smtClean="0"/>
              <a:t>(RECV_PIN);</a:t>
            </a:r>
          </a:p>
          <a:p>
            <a:r>
              <a:rPr lang="en-GB" sz="1100" dirty="0" err="1" smtClean="0"/>
              <a:t>decode_results</a:t>
            </a:r>
            <a:r>
              <a:rPr lang="en-GB" sz="1100" dirty="0" smtClean="0"/>
              <a:t> results;</a:t>
            </a:r>
          </a:p>
          <a:p>
            <a:endParaRPr lang="en-GB" sz="1100" dirty="0" smtClean="0"/>
          </a:p>
          <a:p>
            <a:r>
              <a:rPr lang="en-GB" sz="1100" dirty="0" smtClean="0"/>
              <a:t>void setup() {</a:t>
            </a:r>
          </a:p>
          <a:p>
            <a:r>
              <a:rPr lang="en-GB" sz="1100" dirty="0" smtClean="0"/>
              <a:t>  // use the serial monitor to see values associated with IR receiver</a:t>
            </a:r>
          </a:p>
          <a:p>
            <a:r>
              <a:rPr lang="en-GB" sz="1100" dirty="0"/>
              <a:t> </a:t>
            </a:r>
            <a:r>
              <a:rPr lang="en-GB" sz="1100" dirty="0" smtClean="0"/>
              <a:t> </a:t>
            </a:r>
            <a:r>
              <a:rPr lang="en-GB" sz="1100" dirty="0" err="1" smtClean="0"/>
              <a:t>Serial.begin</a:t>
            </a:r>
            <a:r>
              <a:rPr lang="en-GB" sz="1100" dirty="0" smtClean="0"/>
              <a:t>(9600);</a:t>
            </a:r>
          </a:p>
          <a:p>
            <a:r>
              <a:rPr lang="en-GB" sz="1100" dirty="0" smtClean="0"/>
              <a:t>  </a:t>
            </a:r>
            <a:r>
              <a:rPr lang="en-GB" sz="1100" dirty="0" err="1" smtClean="0"/>
              <a:t>irrecv.enableIRIn</a:t>
            </a:r>
            <a:r>
              <a:rPr lang="en-GB" sz="1100" dirty="0" smtClean="0"/>
              <a:t>();</a:t>
            </a:r>
          </a:p>
          <a:p>
            <a:r>
              <a:rPr lang="en-GB" sz="1100" dirty="0" smtClean="0"/>
              <a:t>  irrecv.blink13(true);</a:t>
            </a:r>
          </a:p>
          <a:p>
            <a:r>
              <a:rPr lang="en-GB" sz="1100" dirty="0" smtClean="0"/>
              <a:t>}</a:t>
            </a:r>
          </a:p>
          <a:p>
            <a:endParaRPr lang="en-GB" sz="1100" dirty="0" smtClean="0"/>
          </a:p>
          <a:p>
            <a:r>
              <a:rPr lang="en-GB" sz="1100" dirty="0" smtClean="0"/>
              <a:t>void loop() {</a:t>
            </a:r>
          </a:p>
          <a:p>
            <a:r>
              <a:rPr lang="en-GB" sz="1100" dirty="0" smtClean="0"/>
              <a:t>  // monitor IR Receiver and print to serial monitor the value  received</a:t>
            </a:r>
          </a:p>
          <a:p>
            <a:r>
              <a:rPr lang="en-GB" sz="1100" dirty="0" smtClean="0"/>
              <a:t>  if (</a:t>
            </a:r>
            <a:r>
              <a:rPr lang="en-GB" sz="1100" dirty="0" err="1" smtClean="0"/>
              <a:t>irrecv.decode</a:t>
            </a:r>
            <a:r>
              <a:rPr lang="en-GB" sz="1100" dirty="0" smtClean="0"/>
              <a:t>(&amp;results)){</a:t>
            </a:r>
          </a:p>
          <a:p>
            <a:r>
              <a:rPr lang="en-GB" sz="1100" dirty="0" smtClean="0"/>
              <a:t>  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</a:t>
            </a:r>
            <a:r>
              <a:rPr lang="en-GB" sz="1100" dirty="0" err="1" smtClean="0"/>
              <a:t>results.value</a:t>
            </a:r>
            <a:r>
              <a:rPr lang="en-GB" sz="1100" dirty="0" smtClean="0"/>
              <a:t>, HEX);</a:t>
            </a:r>
          </a:p>
          <a:p>
            <a:r>
              <a:rPr lang="en-GB" sz="1100" dirty="0" smtClean="0"/>
              <a:t>  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</a:t>
            </a:r>
            <a:r>
              <a:rPr lang="en-GB" sz="1100" dirty="0" err="1" smtClean="0"/>
              <a:t>results.value</a:t>
            </a:r>
            <a:r>
              <a:rPr lang="en-GB" sz="1100" dirty="0" smtClean="0"/>
              <a:t>);</a:t>
            </a:r>
          </a:p>
          <a:p>
            <a:r>
              <a:rPr lang="en-GB" sz="1100" dirty="0" smtClean="0"/>
              <a:t>        </a:t>
            </a:r>
            <a:r>
              <a:rPr lang="en-GB" sz="1100" dirty="0" err="1" smtClean="0"/>
              <a:t>irrecv.resume</a:t>
            </a:r>
            <a:r>
              <a:rPr lang="en-GB" sz="1100" dirty="0" smtClean="0"/>
              <a:t>();</a:t>
            </a:r>
          </a:p>
          <a:p>
            <a:r>
              <a:rPr lang="en-GB" sz="1100" dirty="0" smtClean="0"/>
              <a:t>  }</a:t>
            </a:r>
          </a:p>
          <a:p>
            <a:r>
              <a:rPr lang="en-GB" sz="1100" dirty="0" smtClean="0"/>
              <a:t>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697" y="602128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Use this code to test the IR receiver with the remote control. Try another remote control. See how the values change. Setup a serial monitor as shown in the next diagram.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1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11683" r="14476" b="20000"/>
          <a:stretch/>
        </p:blipFill>
        <p:spPr bwMode="auto">
          <a:xfrm>
            <a:off x="1" y="0"/>
            <a:ext cx="6084168" cy="39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843808" y="2845859"/>
            <a:ext cx="6073155" cy="4002945"/>
            <a:chOff x="2843808" y="2845859"/>
            <a:chExt cx="6073155" cy="400294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2845859"/>
              <a:ext cx="6073155" cy="4002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973872" y="3399972"/>
              <a:ext cx="151216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300192" y="692696"/>
            <a:ext cx="261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Serial Monitor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(USB needs to be attached to UNO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5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67" b="77200" l="10375" r="65500">
                        <a14:foregroundMark x1="26250" y1="55333" x2="38625" y2="55200"/>
                        <a14:foregroundMark x1="31625" y1="60133" x2="37375" y2="59733"/>
                        <a14:foregroundMark x1="27000" y1="54400" x2="32250" y2="47333"/>
                        <a14:foregroundMark x1="45250" y1="48800" x2="56125" y2="31067"/>
                        <a14:foregroundMark x1="39875" y1="43600" x2="49875" y2="28533"/>
                        <a14:foregroundMark x1="31750" y1="39333" x2="44000" y2="23467"/>
                        <a14:foregroundMark x1="37625" y1="43600" x2="42000" y2="45600"/>
                        <a14:foregroundMark x1="23750" y1="59867" x2="27625" y2="64400"/>
                        <a14:foregroundMark x1="45000" y1="19733" x2="62125" y2="28400"/>
                        <a14:foregroundMark x1="47250" y1="28933" x2="53000" y2="26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1" t="17428" r="33409" b="21505"/>
          <a:stretch/>
        </p:blipFill>
        <p:spPr bwMode="auto">
          <a:xfrm rot="19636209">
            <a:off x="-461536" y="1480195"/>
            <a:ext cx="3760732" cy="37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8517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Record  the values for each button pressed here: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73573"/>
              </p:ext>
            </p:extLst>
          </p:nvPr>
        </p:nvGraphicFramePr>
        <p:xfrm>
          <a:off x="2543945" y="1628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IR Receive</a:t>
                      </a:r>
                      <a:r>
                        <a:rPr lang="en-GB" baseline="0" dirty="0" smtClean="0"/>
                        <a:t> Codes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#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================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ym typeface="Wingdings"/>
                        </a:rPr>
                        <a:t>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================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ym typeface="Wingdings"/>
                        </a:rPr>
                        <a:t>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Wingdings"/>
                        </a:rPr>
                        <a:t>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================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ym typeface="Wingdings"/>
                        </a:rPr>
                        <a:t>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================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62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688" y="191683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 switch (</a:t>
            </a:r>
            <a:r>
              <a:rPr lang="en-GB" dirty="0" err="1" smtClean="0"/>
              <a:t>results.value</a:t>
            </a:r>
            <a:r>
              <a:rPr lang="en-GB" dirty="0" smtClean="0"/>
              <a:t>) {</a:t>
            </a:r>
          </a:p>
          <a:p>
            <a:r>
              <a:rPr lang="en-GB" dirty="0" smtClean="0"/>
              <a:t>// remote control keys</a:t>
            </a:r>
          </a:p>
          <a:p>
            <a:r>
              <a:rPr lang="en-GB" dirty="0" smtClean="0"/>
              <a:t>   case 16716015:    // </a:t>
            </a:r>
          </a:p>
          <a:p>
            <a:r>
              <a:rPr lang="en-GB" dirty="0" smtClean="0"/>
              <a:t>      </a:t>
            </a:r>
            <a:r>
              <a:rPr lang="en-GB" dirty="0" err="1" smtClean="0"/>
              <a:t>Serial.println</a:t>
            </a:r>
            <a:r>
              <a:rPr lang="en-GB" dirty="0" smtClean="0"/>
              <a:t>("&lt;--");</a:t>
            </a:r>
          </a:p>
          <a:p>
            <a:r>
              <a:rPr lang="en-GB" dirty="0" smtClean="0"/>
              <a:t>      break;</a:t>
            </a:r>
          </a:p>
          <a:p>
            <a:r>
              <a:rPr lang="en-GB" dirty="0" smtClean="0"/>
              <a:t>    case 16734885:    // </a:t>
            </a:r>
          </a:p>
          <a:p>
            <a:r>
              <a:rPr lang="en-GB" dirty="0" smtClean="0"/>
              <a:t>      </a:t>
            </a:r>
            <a:r>
              <a:rPr lang="en-GB" dirty="0" err="1" smtClean="0"/>
              <a:t>Serial.println</a:t>
            </a:r>
            <a:r>
              <a:rPr lang="en-GB" dirty="0" smtClean="0"/>
              <a:t>("--&gt;");</a:t>
            </a:r>
          </a:p>
          <a:p>
            <a:r>
              <a:rPr lang="en-GB" dirty="0" smtClean="0"/>
              <a:t>      break;</a:t>
            </a:r>
          </a:p>
          <a:p>
            <a:r>
              <a:rPr lang="en-GB" dirty="0" smtClean="0"/>
              <a:t>    case 16718055:    // </a:t>
            </a:r>
          </a:p>
          <a:p>
            <a:r>
              <a:rPr lang="en-GB" dirty="0" smtClean="0"/>
              <a:t>      </a:t>
            </a:r>
            <a:r>
              <a:rPr lang="en-GB" dirty="0" err="1" smtClean="0"/>
              <a:t>Serial.println</a:t>
            </a:r>
            <a:r>
              <a:rPr lang="en-GB" dirty="0" smtClean="0"/>
              <a:t>("/\\");</a:t>
            </a:r>
          </a:p>
          <a:p>
            <a:r>
              <a:rPr lang="en-GB" dirty="0" smtClean="0"/>
              <a:t>      break;</a:t>
            </a:r>
          </a:p>
          <a:p>
            <a:r>
              <a:rPr lang="en-GB" dirty="0" smtClean="0"/>
              <a:t>    case 16730805:    // </a:t>
            </a:r>
          </a:p>
          <a:p>
            <a:r>
              <a:rPr lang="en-GB" dirty="0" smtClean="0"/>
              <a:t>      </a:t>
            </a:r>
            <a:r>
              <a:rPr lang="en-GB" dirty="0" err="1" smtClean="0"/>
              <a:t>Serial.println</a:t>
            </a:r>
            <a:r>
              <a:rPr lang="en-GB" dirty="0" smtClean="0"/>
              <a:t>("\\/");</a:t>
            </a:r>
          </a:p>
          <a:p>
            <a:r>
              <a:rPr lang="en-GB" dirty="0" smtClean="0"/>
              <a:t>      break;  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57300" y="524821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Add the following code to print to the serial monitor an arrow corresponding to the key pressed on the remote control.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7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29" y="275081"/>
            <a:ext cx="367240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#include &lt;</a:t>
            </a:r>
            <a:r>
              <a:rPr lang="en-GB" sz="1100" dirty="0" err="1" smtClean="0"/>
              <a:t>IRremote.h</a:t>
            </a:r>
            <a:r>
              <a:rPr lang="en-GB" sz="1100" dirty="0" smtClean="0"/>
              <a:t>&gt;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const</a:t>
            </a:r>
            <a:r>
              <a:rPr lang="en-GB" sz="1100" dirty="0" smtClean="0"/>
              <a:t> </a:t>
            </a:r>
            <a:r>
              <a:rPr lang="en-GB" sz="1100" dirty="0" err="1" smtClean="0"/>
              <a:t>int</a:t>
            </a:r>
            <a:r>
              <a:rPr lang="en-GB" sz="1100" dirty="0" smtClean="0"/>
              <a:t> RECV_PIN = 7;</a:t>
            </a:r>
          </a:p>
          <a:p>
            <a:r>
              <a:rPr lang="en-GB" sz="1100" dirty="0" err="1" smtClean="0"/>
              <a:t>IRrecv</a:t>
            </a:r>
            <a:r>
              <a:rPr lang="en-GB" sz="1100" dirty="0" smtClean="0"/>
              <a:t> </a:t>
            </a:r>
            <a:r>
              <a:rPr lang="en-GB" sz="1100" dirty="0" err="1" smtClean="0"/>
              <a:t>irrecv</a:t>
            </a:r>
            <a:r>
              <a:rPr lang="en-GB" sz="1100" dirty="0" smtClean="0"/>
              <a:t>(RECV_PIN);</a:t>
            </a:r>
          </a:p>
          <a:p>
            <a:r>
              <a:rPr lang="en-GB" sz="1100" dirty="0" err="1" smtClean="0"/>
              <a:t>decode_results</a:t>
            </a:r>
            <a:r>
              <a:rPr lang="en-GB" sz="1100" dirty="0" smtClean="0"/>
              <a:t> results;</a:t>
            </a:r>
          </a:p>
          <a:p>
            <a:endParaRPr lang="en-GB" sz="1100" dirty="0" smtClean="0"/>
          </a:p>
          <a:p>
            <a:r>
              <a:rPr lang="en-GB" sz="1100" dirty="0" smtClean="0"/>
              <a:t>void setup() {</a:t>
            </a:r>
          </a:p>
          <a:p>
            <a:r>
              <a:rPr lang="en-GB" sz="1100" dirty="0" smtClean="0"/>
              <a:t>  // put your setup code here, to run once:</a:t>
            </a:r>
          </a:p>
          <a:p>
            <a:r>
              <a:rPr lang="en-GB" sz="1100" dirty="0" smtClean="0"/>
              <a:t>  </a:t>
            </a:r>
            <a:r>
              <a:rPr lang="en-GB" sz="1100" dirty="0" err="1" smtClean="0"/>
              <a:t>Serial.begin</a:t>
            </a:r>
            <a:r>
              <a:rPr lang="en-GB" sz="1100" dirty="0" smtClean="0"/>
              <a:t>(9600);</a:t>
            </a:r>
          </a:p>
          <a:p>
            <a:r>
              <a:rPr lang="en-GB" sz="1100" dirty="0" smtClean="0"/>
              <a:t>  </a:t>
            </a:r>
            <a:r>
              <a:rPr lang="en-GB" sz="1100" dirty="0" err="1" smtClean="0"/>
              <a:t>irrecv.enableIRIn</a:t>
            </a:r>
            <a:r>
              <a:rPr lang="en-GB" sz="1100" dirty="0" smtClean="0"/>
              <a:t>();</a:t>
            </a:r>
          </a:p>
          <a:p>
            <a:r>
              <a:rPr lang="en-GB" sz="1100" dirty="0" smtClean="0"/>
              <a:t>  irrecv.blink13(true);</a:t>
            </a:r>
          </a:p>
          <a:p>
            <a:r>
              <a:rPr lang="en-GB" sz="1100" dirty="0" smtClean="0"/>
              <a:t>}</a:t>
            </a:r>
          </a:p>
          <a:p>
            <a:endParaRPr lang="en-GB" sz="1100" dirty="0" smtClean="0"/>
          </a:p>
          <a:p>
            <a:r>
              <a:rPr lang="en-GB" sz="1100" dirty="0" smtClean="0"/>
              <a:t>void loop() {</a:t>
            </a:r>
          </a:p>
          <a:p>
            <a:r>
              <a:rPr lang="en-GB" sz="1100" dirty="0" smtClean="0"/>
              <a:t>  // put your main code here, to run repeatedly:</a:t>
            </a:r>
          </a:p>
          <a:p>
            <a:r>
              <a:rPr lang="en-GB" sz="1100" dirty="0" smtClean="0"/>
              <a:t>  if (</a:t>
            </a:r>
            <a:r>
              <a:rPr lang="en-GB" sz="1100" dirty="0" err="1" smtClean="0"/>
              <a:t>irrecv.decode</a:t>
            </a:r>
            <a:r>
              <a:rPr lang="en-GB" sz="1100" dirty="0" smtClean="0"/>
              <a:t>(&amp;results)){</a:t>
            </a:r>
          </a:p>
          <a:p>
            <a:r>
              <a:rPr lang="en-GB" sz="1100" dirty="0" smtClean="0"/>
              <a:t>//  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</a:t>
            </a:r>
            <a:r>
              <a:rPr lang="en-GB" sz="1100" dirty="0" err="1" smtClean="0"/>
              <a:t>results.value</a:t>
            </a:r>
            <a:r>
              <a:rPr lang="en-GB" sz="1100" dirty="0" smtClean="0"/>
              <a:t>, HEX);</a:t>
            </a:r>
          </a:p>
          <a:p>
            <a:r>
              <a:rPr lang="en-GB" sz="1100" dirty="0" smtClean="0"/>
              <a:t>//  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</a:t>
            </a:r>
            <a:r>
              <a:rPr lang="en-GB" sz="1100" dirty="0" err="1" smtClean="0"/>
              <a:t>results.value</a:t>
            </a:r>
            <a:r>
              <a:rPr lang="en-GB" sz="1100" dirty="0" smtClean="0"/>
              <a:t>);</a:t>
            </a:r>
          </a:p>
          <a:p>
            <a:r>
              <a:rPr lang="en-GB" sz="1100" dirty="0" smtClean="0"/>
              <a:t>        </a:t>
            </a:r>
            <a:r>
              <a:rPr lang="en-GB" sz="1100" dirty="0" err="1" smtClean="0"/>
              <a:t>irrecv.resume</a:t>
            </a:r>
            <a:r>
              <a:rPr lang="en-GB" sz="1100" dirty="0" smtClean="0"/>
              <a:t>();</a:t>
            </a:r>
          </a:p>
          <a:p>
            <a:endParaRPr lang="en-GB" sz="1100" dirty="0" smtClean="0"/>
          </a:p>
          <a:p>
            <a:r>
              <a:rPr lang="en-GB" sz="1100" dirty="0" smtClean="0"/>
              <a:t>   switch (</a:t>
            </a:r>
            <a:r>
              <a:rPr lang="en-GB" sz="1100" dirty="0" err="1" smtClean="0"/>
              <a:t>results.value</a:t>
            </a:r>
            <a:r>
              <a:rPr lang="en-GB" sz="1100" dirty="0" smtClean="0"/>
              <a:t>) {</a:t>
            </a:r>
          </a:p>
          <a:p>
            <a:r>
              <a:rPr lang="en-GB" sz="1100" dirty="0" smtClean="0"/>
              <a:t>    case 16753245:    // remote control keys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("1");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16736925: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("2");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16769565:    //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("3");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16720605: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("4");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16712445: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("5");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16761405: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("6");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</a:t>
            </a:r>
            <a:endParaRPr lang="en-GB" sz="1100" dirty="0"/>
          </a:p>
        </p:txBody>
      </p:sp>
      <p:sp>
        <p:nvSpPr>
          <p:cNvPr id="3" name="Rectangle 2"/>
          <p:cNvSpPr/>
          <p:nvPr/>
        </p:nvSpPr>
        <p:spPr>
          <a:xfrm>
            <a:off x="4905693" y="275081"/>
            <a:ext cx="367240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case 16769055: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("7");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16754775: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("8");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16748655: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("9");</a:t>
            </a:r>
          </a:p>
          <a:p>
            <a:r>
              <a:rPr lang="en-GB" sz="1100" dirty="0" smtClean="0"/>
              <a:t>      break;   </a:t>
            </a:r>
          </a:p>
          <a:p>
            <a:r>
              <a:rPr lang="en-GB" sz="1100" dirty="0" smtClean="0"/>
              <a:t>    case 16750695: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("0");</a:t>
            </a:r>
          </a:p>
          <a:p>
            <a:r>
              <a:rPr lang="en-GB" sz="1100" dirty="0" smtClean="0"/>
              <a:t>      break;                 </a:t>
            </a:r>
          </a:p>
          <a:p>
            <a:r>
              <a:rPr lang="en-GB" sz="1100" dirty="0" smtClean="0"/>
              <a:t>    case 16716015: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("&lt;--");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16734885: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("--&gt;");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16718055: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("/\\");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16730805: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("\\/");</a:t>
            </a:r>
          </a:p>
          <a:p>
            <a:r>
              <a:rPr lang="en-GB" sz="1100" dirty="0" smtClean="0"/>
              <a:t>      break;  </a:t>
            </a:r>
          </a:p>
          <a:p>
            <a:r>
              <a:rPr lang="en-GB" sz="1100" dirty="0" smtClean="0"/>
              <a:t>    case 16738455: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("*");</a:t>
            </a:r>
          </a:p>
          <a:p>
            <a:r>
              <a:rPr lang="en-GB" sz="1100" dirty="0" smtClean="0"/>
              <a:t>      break;</a:t>
            </a:r>
          </a:p>
          <a:p>
            <a:r>
              <a:rPr lang="en-GB" sz="1100" dirty="0" smtClean="0"/>
              <a:t>    case 16756815: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("#");</a:t>
            </a:r>
          </a:p>
          <a:p>
            <a:r>
              <a:rPr lang="en-GB" sz="1100" dirty="0" smtClean="0"/>
              <a:t>      break;   </a:t>
            </a:r>
          </a:p>
          <a:p>
            <a:r>
              <a:rPr lang="en-GB" sz="1100" dirty="0" smtClean="0"/>
              <a:t>    case 16726215:    // </a:t>
            </a:r>
          </a:p>
          <a:p>
            <a:r>
              <a:rPr lang="en-GB" sz="1100" dirty="0" smtClean="0"/>
              <a:t>      </a:t>
            </a:r>
            <a:r>
              <a:rPr lang="en-GB" sz="1100" dirty="0" err="1" smtClean="0"/>
              <a:t>Serial.println</a:t>
            </a:r>
            <a:r>
              <a:rPr lang="en-GB" sz="1100" dirty="0" smtClean="0"/>
              <a:t>("OK");</a:t>
            </a:r>
          </a:p>
          <a:p>
            <a:r>
              <a:rPr lang="en-GB" sz="1100" dirty="0" smtClean="0"/>
              <a:t>      break;         </a:t>
            </a:r>
          </a:p>
          <a:p>
            <a:r>
              <a:rPr lang="en-GB" sz="1100" dirty="0" smtClean="0"/>
              <a:t>  }</a:t>
            </a:r>
          </a:p>
          <a:p>
            <a:r>
              <a:rPr lang="en-GB" sz="1100" dirty="0" smtClean="0"/>
              <a:t>  </a:t>
            </a:r>
          </a:p>
          <a:p>
            <a:r>
              <a:rPr lang="en-GB" sz="1100" dirty="0" smtClean="0"/>
              <a:t>  }</a:t>
            </a:r>
          </a:p>
          <a:p>
            <a:endParaRPr lang="en-GB" sz="1100" dirty="0" smtClean="0"/>
          </a:p>
          <a:p>
            <a:r>
              <a:rPr lang="en-GB" sz="1100" dirty="0" smtClean="0"/>
              <a:t>}</a:t>
            </a:r>
            <a:endParaRPr lang="en-GB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0"/>
            <a:ext cx="30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The complete code for all keys: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3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26744" r="26416" b="8140"/>
          <a:stretch/>
        </p:blipFill>
        <p:spPr bwMode="auto">
          <a:xfrm>
            <a:off x="20092" y="1196752"/>
            <a:ext cx="9156700" cy="50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5976" y="-34404"/>
            <a:ext cx="4572000" cy="128342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/*</a:t>
            </a:r>
          </a:p>
          <a:p>
            <a:r>
              <a:rPr lang="en-GB" sz="1200" dirty="0" smtClean="0"/>
              <a:t>  Steer and POT</a:t>
            </a:r>
          </a:p>
          <a:p>
            <a:endParaRPr lang="en-GB" sz="1200" dirty="0" smtClean="0"/>
          </a:p>
          <a:p>
            <a:r>
              <a:rPr lang="en-GB" sz="1200" dirty="0" smtClean="0"/>
              <a:t>  Modified using Sweep</a:t>
            </a:r>
          </a:p>
          <a:p>
            <a:r>
              <a:rPr lang="en-GB" sz="1200" dirty="0" smtClean="0"/>
              <a:t>*/</a:t>
            </a:r>
          </a:p>
          <a:p>
            <a:endParaRPr lang="en-GB" sz="1200" dirty="0" smtClean="0"/>
          </a:p>
          <a:p>
            <a:r>
              <a:rPr lang="en-GB" sz="1200" dirty="0" smtClean="0"/>
              <a:t>#include &lt;</a:t>
            </a:r>
            <a:r>
              <a:rPr lang="en-GB" sz="1200" dirty="0" err="1" smtClean="0"/>
              <a:t>Servo.h</a:t>
            </a:r>
            <a:r>
              <a:rPr lang="en-GB" sz="1200" dirty="0" smtClean="0"/>
              <a:t>&gt;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pos</a:t>
            </a:r>
            <a:r>
              <a:rPr lang="en-GB" sz="1200" dirty="0" smtClean="0"/>
              <a:t> = 90;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oldpos</a:t>
            </a:r>
            <a:r>
              <a:rPr lang="en-GB" sz="1200" dirty="0" smtClean="0"/>
              <a:t> = 90;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leftpin</a:t>
            </a:r>
            <a:r>
              <a:rPr lang="en-GB" sz="1200" dirty="0" smtClean="0"/>
              <a:t> = 13;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rightpin</a:t>
            </a:r>
            <a:r>
              <a:rPr lang="en-GB" sz="1200" dirty="0" smtClean="0"/>
              <a:t> = 11;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centpin</a:t>
            </a:r>
            <a:r>
              <a:rPr lang="en-GB" sz="1200" dirty="0" smtClean="0"/>
              <a:t> = 12;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potpin</a:t>
            </a:r>
            <a:r>
              <a:rPr lang="en-GB" sz="1200" dirty="0" smtClean="0"/>
              <a:t> = 0;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leftbuttonstate</a:t>
            </a:r>
            <a:r>
              <a:rPr lang="en-GB" sz="1200" dirty="0" smtClean="0"/>
              <a:t> = 0;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rightbuttonstate</a:t>
            </a:r>
            <a:r>
              <a:rPr lang="en-GB" sz="1200" dirty="0" smtClean="0"/>
              <a:t> = 0;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centbuttonstate</a:t>
            </a:r>
            <a:r>
              <a:rPr lang="en-GB" sz="1200" dirty="0" smtClean="0"/>
              <a:t> = 0;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val</a:t>
            </a:r>
            <a:r>
              <a:rPr lang="en-GB" sz="1200" dirty="0" smtClean="0"/>
              <a:t>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j = 1;</a:t>
            </a:r>
          </a:p>
          <a:p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;</a:t>
            </a:r>
          </a:p>
          <a:p>
            <a:endParaRPr lang="en-GB" sz="1200" dirty="0" smtClean="0"/>
          </a:p>
          <a:p>
            <a:r>
              <a:rPr lang="en-GB" sz="1200" dirty="0" smtClean="0"/>
              <a:t>Servo servo_9;</a:t>
            </a:r>
          </a:p>
          <a:p>
            <a:endParaRPr lang="en-GB" sz="1200" dirty="0" smtClean="0"/>
          </a:p>
          <a:p>
            <a:r>
              <a:rPr lang="en-GB" sz="1200" dirty="0" smtClean="0"/>
              <a:t>void setup()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servo_9.attach(9);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pinMode</a:t>
            </a:r>
            <a:r>
              <a:rPr lang="en-GB" sz="1200" dirty="0" smtClean="0"/>
              <a:t>(</a:t>
            </a:r>
            <a:r>
              <a:rPr lang="en-GB" sz="1200" dirty="0" err="1" smtClean="0"/>
              <a:t>leftpin</a:t>
            </a:r>
            <a:r>
              <a:rPr lang="en-GB" sz="1200" dirty="0" smtClean="0"/>
              <a:t>, INPUT);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pinMode</a:t>
            </a:r>
            <a:r>
              <a:rPr lang="en-GB" sz="1200" dirty="0" smtClean="0"/>
              <a:t>(</a:t>
            </a:r>
            <a:r>
              <a:rPr lang="en-GB" sz="1200" dirty="0" err="1" smtClean="0"/>
              <a:t>rightpin</a:t>
            </a:r>
            <a:r>
              <a:rPr lang="en-GB" sz="1200" dirty="0" smtClean="0"/>
              <a:t>, INPUT);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pinMode</a:t>
            </a:r>
            <a:r>
              <a:rPr lang="en-GB" sz="1200" dirty="0" smtClean="0"/>
              <a:t>(</a:t>
            </a:r>
            <a:r>
              <a:rPr lang="en-GB" sz="1200" dirty="0" err="1" smtClean="0"/>
              <a:t>centpin</a:t>
            </a:r>
            <a:r>
              <a:rPr lang="en-GB" sz="1200" dirty="0" smtClean="0"/>
              <a:t>, INPUT);</a:t>
            </a:r>
          </a:p>
          <a:p>
            <a:endParaRPr lang="en-GB" sz="1200" dirty="0" smtClean="0"/>
          </a:p>
          <a:p>
            <a:r>
              <a:rPr lang="en-GB" sz="1200" dirty="0" smtClean="0"/>
              <a:t>}</a:t>
            </a:r>
          </a:p>
          <a:p>
            <a:endParaRPr lang="en-GB" sz="1200" dirty="0" smtClean="0"/>
          </a:p>
          <a:p>
            <a:r>
              <a:rPr lang="en-GB" sz="1200" dirty="0" smtClean="0"/>
              <a:t>void loop()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val</a:t>
            </a:r>
            <a:r>
              <a:rPr lang="en-GB" sz="1200" dirty="0" smtClean="0"/>
              <a:t> = </a:t>
            </a:r>
            <a:r>
              <a:rPr lang="en-GB" sz="1200" dirty="0" err="1" smtClean="0"/>
              <a:t>analogRead</a:t>
            </a:r>
            <a:r>
              <a:rPr lang="en-GB" sz="1200" dirty="0" smtClean="0"/>
              <a:t>(</a:t>
            </a:r>
            <a:r>
              <a:rPr lang="en-GB" sz="1200" dirty="0" err="1" smtClean="0"/>
              <a:t>potpin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val</a:t>
            </a:r>
            <a:r>
              <a:rPr lang="en-GB" sz="1200" dirty="0" smtClean="0"/>
              <a:t> = map(</a:t>
            </a:r>
            <a:r>
              <a:rPr lang="en-GB" sz="1200" dirty="0" err="1" smtClean="0"/>
              <a:t>val</a:t>
            </a:r>
            <a:r>
              <a:rPr lang="en-GB" sz="1200" dirty="0" smtClean="0"/>
              <a:t>, 0, 1023, 0, 180);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pos</a:t>
            </a:r>
            <a:r>
              <a:rPr lang="en-GB" sz="1200" dirty="0" smtClean="0"/>
              <a:t> = </a:t>
            </a:r>
            <a:r>
              <a:rPr lang="en-GB" sz="1200" dirty="0" err="1" smtClean="0"/>
              <a:t>val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leftbuttonstate</a:t>
            </a:r>
            <a:r>
              <a:rPr lang="en-GB" sz="1200" dirty="0" smtClean="0"/>
              <a:t> = </a:t>
            </a:r>
            <a:r>
              <a:rPr lang="en-GB" sz="1200" dirty="0" err="1" smtClean="0"/>
              <a:t>digitalRead</a:t>
            </a:r>
            <a:r>
              <a:rPr lang="en-GB" sz="1200" dirty="0" smtClean="0"/>
              <a:t>(</a:t>
            </a:r>
            <a:r>
              <a:rPr lang="en-GB" sz="1200" dirty="0" err="1" smtClean="0"/>
              <a:t>leftpin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rightbuttonstate</a:t>
            </a:r>
            <a:r>
              <a:rPr lang="en-GB" sz="1200" dirty="0" smtClean="0"/>
              <a:t> = </a:t>
            </a:r>
            <a:r>
              <a:rPr lang="en-GB" sz="1200" dirty="0" err="1" smtClean="0"/>
              <a:t>digitalRead</a:t>
            </a:r>
            <a:r>
              <a:rPr lang="en-GB" sz="1200" dirty="0" smtClean="0"/>
              <a:t>(</a:t>
            </a:r>
            <a:r>
              <a:rPr lang="en-GB" sz="1200" dirty="0" err="1" smtClean="0"/>
              <a:t>rightpin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centbuttonstate</a:t>
            </a:r>
            <a:r>
              <a:rPr lang="en-GB" sz="1200" dirty="0" smtClean="0"/>
              <a:t> = </a:t>
            </a:r>
            <a:r>
              <a:rPr lang="en-GB" sz="1200" dirty="0" err="1" smtClean="0"/>
              <a:t>digitalRead</a:t>
            </a:r>
            <a:r>
              <a:rPr lang="en-GB" sz="1200" dirty="0" smtClean="0"/>
              <a:t>(</a:t>
            </a:r>
            <a:r>
              <a:rPr lang="en-GB" sz="1200" dirty="0" err="1" smtClean="0"/>
              <a:t>centpin</a:t>
            </a:r>
            <a:r>
              <a:rPr lang="en-GB" sz="1200" dirty="0" smtClean="0"/>
              <a:t>);</a:t>
            </a:r>
          </a:p>
          <a:p>
            <a:endParaRPr lang="en-GB" sz="1200" dirty="0" smtClean="0"/>
          </a:p>
          <a:p>
            <a:r>
              <a:rPr lang="en-GB" sz="1200" dirty="0" smtClean="0"/>
              <a:t>  if (</a:t>
            </a:r>
            <a:r>
              <a:rPr lang="en-GB" sz="1200" dirty="0" err="1" smtClean="0"/>
              <a:t>leftbuttonstate</a:t>
            </a:r>
            <a:r>
              <a:rPr lang="en-GB" sz="1200" dirty="0" smtClean="0"/>
              <a:t> == HIGH ) 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pos</a:t>
            </a:r>
            <a:r>
              <a:rPr lang="en-GB" sz="1200" dirty="0" smtClean="0"/>
              <a:t> = 180;</a:t>
            </a:r>
          </a:p>
          <a:p>
            <a:r>
              <a:rPr lang="en-GB" sz="1200" dirty="0" smtClean="0"/>
              <a:t>  j=1;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  if (</a:t>
            </a:r>
            <a:r>
              <a:rPr lang="en-GB" sz="1200" dirty="0" err="1" smtClean="0"/>
              <a:t>rightbuttonstate</a:t>
            </a:r>
            <a:r>
              <a:rPr lang="en-GB" sz="1200" dirty="0" smtClean="0"/>
              <a:t> == HIGH ) 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pos</a:t>
            </a:r>
            <a:r>
              <a:rPr lang="en-GB" sz="1200" dirty="0" smtClean="0"/>
              <a:t> = 0;</a:t>
            </a:r>
          </a:p>
          <a:p>
            <a:r>
              <a:rPr lang="en-GB" sz="1200" dirty="0" smtClean="0"/>
              <a:t>  j=-1;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  if (</a:t>
            </a:r>
            <a:r>
              <a:rPr lang="en-GB" sz="1200" dirty="0" err="1" smtClean="0"/>
              <a:t>centbuttonstate</a:t>
            </a:r>
            <a:r>
              <a:rPr lang="en-GB" sz="1200" dirty="0" smtClean="0"/>
              <a:t> == HIGH ) {</a:t>
            </a:r>
          </a:p>
          <a:p>
            <a:r>
              <a:rPr lang="en-GB" sz="1200" dirty="0" smtClean="0"/>
              <a:t>    if (</a:t>
            </a:r>
            <a:r>
              <a:rPr lang="en-GB" sz="1200" dirty="0" err="1" smtClean="0"/>
              <a:t>pos</a:t>
            </a:r>
            <a:r>
              <a:rPr lang="en-GB" sz="1200" dirty="0" smtClean="0"/>
              <a:t> &gt; 90) { j = -1;} else {j = 1;}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pos</a:t>
            </a:r>
            <a:r>
              <a:rPr lang="en-GB" sz="1200" dirty="0" smtClean="0"/>
              <a:t> = 90;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  if (j=1) {</a:t>
            </a:r>
          </a:p>
          <a:p>
            <a:r>
              <a:rPr lang="en-GB" sz="1200" dirty="0" smtClean="0"/>
              <a:t>  for (</a:t>
            </a:r>
            <a:r>
              <a:rPr lang="en-GB" sz="1200" dirty="0" err="1" smtClean="0"/>
              <a:t>i</a:t>
            </a:r>
            <a:r>
              <a:rPr lang="en-GB" sz="1200" dirty="0" smtClean="0"/>
              <a:t> = </a:t>
            </a:r>
            <a:r>
              <a:rPr lang="en-GB" sz="1200" dirty="0" err="1" smtClean="0"/>
              <a:t>oldpos</a:t>
            </a:r>
            <a:r>
              <a:rPr lang="en-GB" sz="1200" dirty="0" smtClean="0"/>
              <a:t>; </a:t>
            </a:r>
            <a:r>
              <a:rPr lang="en-GB" sz="1200" dirty="0" err="1" smtClean="0"/>
              <a:t>i</a:t>
            </a:r>
            <a:r>
              <a:rPr lang="en-GB" sz="1200" dirty="0" smtClean="0"/>
              <a:t> &lt;= </a:t>
            </a:r>
            <a:r>
              <a:rPr lang="en-GB" sz="1200" dirty="0" err="1" smtClean="0"/>
              <a:t>pos</a:t>
            </a:r>
            <a:r>
              <a:rPr lang="en-GB" sz="1200" dirty="0" smtClean="0"/>
              <a:t>; </a:t>
            </a:r>
            <a:r>
              <a:rPr lang="en-GB" sz="1200" dirty="0" err="1" smtClean="0"/>
              <a:t>i</a:t>
            </a:r>
            <a:r>
              <a:rPr lang="en-GB" sz="1200" dirty="0" smtClean="0"/>
              <a:t> += 1) {</a:t>
            </a:r>
          </a:p>
          <a:p>
            <a:r>
              <a:rPr lang="en-GB" sz="1200" dirty="0" smtClean="0"/>
              <a:t>    servo_9.write(</a:t>
            </a:r>
            <a:r>
              <a:rPr lang="en-GB" sz="1200" dirty="0" err="1" smtClean="0"/>
              <a:t>pos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	delay(1);</a:t>
            </a:r>
          </a:p>
          <a:p>
            <a:r>
              <a:rPr lang="en-GB" sz="1200" dirty="0" smtClean="0"/>
              <a:t>  }}</a:t>
            </a:r>
          </a:p>
          <a:p>
            <a:r>
              <a:rPr lang="en-GB" sz="1200" dirty="0" smtClean="0"/>
              <a:t>    else {</a:t>
            </a:r>
          </a:p>
          <a:p>
            <a:r>
              <a:rPr lang="en-GB" sz="1200" dirty="0" smtClean="0"/>
              <a:t>    for (</a:t>
            </a:r>
            <a:r>
              <a:rPr lang="en-GB" sz="1200" dirty="0" err="1" smtClean="0"/>
              <a:t>i</a:t>
            </a:r>
            <a:r>
              <a:rPr lang="en-GB" sz="1200" dirty="0" smtClean="0"/>
              <a:t> = </a:t>
            </a:r>
            <a:r>
              <a:rPr lang="en-GB" sz="1200" dirty="0" err="1" smtClean="0"/>
              <a:t>oldpos</a:t>
            </a:r>
            <a:r>
              <a:rPr lang="en-GB" sz="1200" dirty="0" smtClean="0"/>
              <a:t>; </a:t>
            </a:r>
            <a:r>
              <a:rPr lang="en-GB" sz="1200" dirty="0" err="1" smtClean="0"/>
              <a:t>i</a:t>
            </a:r>
            <a:r>
              <a:rPr lang="en-GB" sz="1200" dirty="0" smtClean="0"/>
              <a:t> &gt;= </a:t>
            </a:r>
            <a:r>
              <a:rPr lang="en-GB" sz="1200" dirty="0" err="1" smtClean="0"/>
              <a:t>pos</a:t>
            </a:r>
            <a:r>
              <a:rPr lang="en-GB" sz="1200" dirty="0" smtClean="0"/>
              <a:t>; </a:t>
            </a:r>
            <a:r>
              <a:rPr lang="en-GB" sz="1200" dirty="0" err="1" smtClean="0"/>
              <a:t>i</a:t>
            </a:r>
            <a:r>
              <a:rPr lang="en-GB" sz="1200" dirty="0" smtClean="0"/>
              <a:t> += -1) {</a:t>
            </a:r>
          </a:p>
          <a:p>
            <a:r>
              <a:rPr lang="en-GB" sz="1200" dirty="0" smtClean="0"/>
              <a:t>    servo_9.write(</a:t>
            </a:r>
            <a:r>
              <a:rPr lang="en-GB" sz="1200" dirty="0" err="1" smtClean="0"/>
              <a:t>pos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	delay(1);</a:t>
            </a:r>
          </a:p>
          <a:p>
            <a:r>
              <a:rPr lang="en-GB" sz="1200" dirty="0" smtClean="0"/>
              <a:t>  }}</a:t>
            </a:r>
          </a:p>
          <a:p>
            <a:r>
              <a:rPr lang="en-GB" sz="1200" dirty="0" smtClean="0"/>
              <a:t>  </a:t>
            </a:r>
          </a:p>
          <a:p>
            <a:r>
              <a:rPr lang="en-GB" sz="1200" dirty="0" err="1" smtClean="0"/>
              <a:t>oldpos</a:t>
            </a:r>
            <a:r>
              <a:rPr lang="en-GB" sz="1200" dirty="0" smtClean="0"/>
              <a:t> = </a:t>
            </a:r>
            <a:r>
              <a:rPr lang="en-GB" sz="1200" dirty="0" err="1" smtClean="0"/>
              <a:t>pos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387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66" y="1124744"/>
            <a:ext cx="4572000" cy="53399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/>
              <a:t>/* Sweep</a:t>
            </a:r>
          </a:p>
          <a:p>
            <a:r>
              <a:rPr lang="en-GB" sz="1100" dirty="0" smtClean="0"/>
              <a:t> by BARRAGAN &lt;http://barraganstudio.com&gt;</a:t>
            </a:r>
          </a:p>
          <a:p>
            <a:r>
              <a:rPr lang="en-GB" sz="1100" dirty="0" smtClean="0"/>
              <a:t> This example code is in the public domain.</a:t>
            </a:r>
          </a:p>
          <a:p>
            <a:endParaRPr lang="en-GB" sz="1100" dirty="0" smtClean="0"/>
          </a:p>
          <a:p>
            <a:r>
              <a:rPr lang="en-GB" sz="1100" dirty="0" smtClean="0"/>
              <a:t> modified 8 Nov 2013</a:t>
            </a:r>
          </a:p>
          <a:p>
            <a:r>
              <a:rPr lang="en-GB" sz="1100" dirty="0" smtClean="0"/>
              <a:t> by Scott Fitzgerald</a:t>
            </a:r>
          </a:p>
          <a:p>
            <a:r>
              <a:rPr lang="en-GB" sz="1100" dirty="0" smtClean="0"/>
              <a:t> http://www.arduino.cc/en/Tutorial/Sweep</a:t>
            </a:r>
          </a:p>
          <a:p>
            <a:r>
              <a:rPr lang="en-GB" sz="1100" dirty="0" smtClean="0"/>
              <a:t>*/</a:t>
            </a:r>
          </a:p>
          <a:p>
            <a:endParaRPr lang="en-GB" sz="1100" dirty="0" smtClean="0"/>
          </a:p>
          <a:p>
            <a:r>
              <a:rPr lang="en-GB" sz="1100" dirty="0" smtClean="0"/>
              <a:t>#include &lt;</a:t>
            </a:r>
            <a:r>
              <a:rPr lang="en-GB" sz="1100" dirty="0" err="1" smtClean="0"/>
              <a:t>Servo.h</a:t>
            </a:r>
            <a:r>
              <a:rPr lang="en-GB" sz="1100" dirty="0" smtClean="0"/>
              <a:t>&gt;</a:t>
            </a:r>
          </a:p>
          <a:p>
            <a:endParaRPr lang="en-GB" sz="1100" dirty="0" smtClean="0"/>
          </a:p>
          <a:p>
            <a:r>
              <a:rPr lang="en-GB" sz="1100" dirty="0" smtClean="0"/>
              <a:t>Servo </a:t>
            </a:r>
            <a:r>
              <a:rPr lang="en-GB" sz="1100" dirty="0" err="1" smtClean="0"/>
              <a:t>myservo</a:t>
            </a:r>
            <a:r>
              <a:rPr lang="en-GB" sz="1100" dirty="0" smtClean="0"/>
              <a:t>;  // create servo object to control a servo</a:t>
            </a:r>
          </a:p>
          <a:p>
            <a:r>
              <a:rPr lang="en-GB" sz="1100" dirty="0" smtClean="0"/>
              <a:t>// twelve servo objects can be created on most boards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int</a:t>
            </a:r>
            <a:r>
              <a:rPr lang="en-GB" sz="1100" dirty="0" smtClean="0"/>
              <a:t> </a:t>
            </a:r>
            <a:r>
              <a:rPr lang="en-GB" sz="1100" dirty="0" err="1" smtClean="0"/>
              <a:t>pos</a:t>
            </a:r>
            <a:r>
              <a:rPr lang="en-GB" sz="1100" dirty="0" smtClean="0"/>
              <a:t> = 0;    // variable to store the servo position</a:t>
            </a:r>
          </a:p>
          <a:p>
            <a:endParaRPr lang="en-GB" sz="1100" dirty="0" smtClean="0"/>
          </a:p>
          <a:p>
            <a:r>
              <a:rPr lang="en-GB" sz="1100" dirty="0" smtClean="0"/>
              <a:t>void setup() {</a:t>
            </a:r>
          </a:p>
          <a:p>
            <a:r>
              <a:rPr lang="en-GB" sz="1100" dirty="0" smtClean="0"/>
              <a:t>  </a:t>
            </a:r>
            <a:r>
              <a:rPr lang="en-GB" sz="1100" dirty="0" err="1" smtClean="0"/>
              <a:t>myservo.attach</a:t>
            </a:r>
            <a:r>
              <a:rPr lang="en-GB" sz="1100" dirty="0" smtClean="0"/>
              <a:t>(9);  // attaches the servo on pin 9 to the servo object</a:t>
            </a:r>
          </a:p>
          <a:p>
            <a:r>
              <a:rPr lang="en-GB" sz="1100" dirty="0" smtClean="0"/>
              <a:t>}</a:t>
            </a:r>
          </a:p>
          <a:p>
            <a:endParaRPr lang="en-GB" sz="1100" dirty="0" smtClean="0"/>
          </a:p>
          <a:p>
            <a:r>
              <a:rPr lang="en-GB" sz="1100" dirty="0" smtClean="0"/>
              <a:t>void loop() {</a:t>
            </a:r>
          </a:p>
          <a:p>
            <a:r>
              <a:rPr lang="en-GB" sz="1100" dirty="0" smtClean="0"/>
              <a:t>  for (</a:t>
            </a:r>
            <a:r>
              <a:rPr lang="en-GB" sz="1100" dirty="0" err="1" smtClean="0"/>
              <a:t>pos</a:t>
            </a:r>
            <a:r>
              <a:rPr lang="en-GB" sz="1100" dirty="0" smtClean="0"/>
              <a:t> = 0; </a:t>
            </a:r>
            <a:r>
              <a:rPr lang="en-GB" sz="1100" dirty="0" err="1" smtClean="0"/>
              <a:t>pos</a:t>
            </a:r>
            <a:r>
              <a:rPr lang="en-GB" sz="1100" dirty="0" smtClean="0"/>
              <a:t> &lt;= 180; </a:t>
            </a:r>
            <a:r>
              <a:rPr lang="en-GB" sz="1100" dirty="0" err="1" smtClean="0"/>
              <a:t>pos</a:t>
            </a:r>
            <a:r>
              <a:rPr lang="en-GB" sz="1100" dirty="0" smtClean="0"/>
              <a:t> += 1) { // goes from 0 degrees to 180 degrees</a:t>
            </a:r>
          </a:p>
          <a:p>
            <a:r>
              <a:rPr lang="en-GB" sz="1100" dirty="0" smtClean="0"/>
              <a:t>    // in steps of 1 degree</a:t>
            </a:r>
          </a:p>
          <a:p>
            <a:r>
              <a:rPr lang="en-GB" sz="1100" dirty="0" smtClean="0"/>
              <a:t>    </a:t>
            </a:r>
            <a:r>
              <a:rPr lang="en-GB" sz="1100" dirty="0" err="1" smtClean="0"/>
              <a:t>myservo.write</a:t>
            </a:r>
            <a:r>
              <a:rPr lang="en-GB" sz="1100" dirty="0" smtClean="0"/>
              <a:t>(</a:t>
            </a:r>
            <a:r>
              <a:rPr lang="en-GB" sz="1100" dirty="0" err="1" smtClean="0"/>
              <a:t>pos</a:t>
            </a:r>
            <a:r>
              <a:rPr lang="en-GB" sz="1100" dirty="0" smtClean="0"/>
              <a:t>);              // tell servo to go to position in variable '</a:t>
            </a:r>
            <a:r>
              <a:rPr lang="en-GB" sz="1100" dirty="0" err="1" smtClean="0"/>
              <a:t>pos</a:t>
            </a:r>
            <a:r>
              <a:rPr lang="en-GB" sz="1100" dirty="0" smtClean="0"/>
              <a:t>'</a:t>
            </a:r>
          </a:p>
          <a:p>
            <a:r>
              <a:rPr lang="en-GB" sz="1100" dirty="0" smtClean="0"/>
              <a:t>    delay(15);                       // waits 15ms for the servo to reach the position</a:t>
            </a:r>
          </a:p>
          <a:p>
            <a:r>
              <a:rPr lang="en-GB" sz="1100" dirty="0" smtClean="0"/>
              <a:t>  }</a:t>
            </a:r>
          </a:p>
          <a:p>
            <a:r>
              <a:rPr lang="en-GB" sz="1100" dirty="0" smtClean="0"/>
              <a:t>  for (</a:t>
            </a:r>
            <a:r>
              <a:rPr lang="en-GB" sz="1100" dirty="0" err="1" smtClean="0"/>
              <a:t>pos</a:t>
            </a:r>
            <a:r>
              <a:rPr lang="en-GB" sz="1100" dirty="0" smtClean="0"/>
              <a:t> = 180; </a:t>
            </a:r>
            <a:r>
              <a:rPr lang="en-GB" sz="1100" dirty="0" err="1" smtClean="0"/>
              <a:t>pos</a:t>
            </a:r>
            <a:r>
              <a:rPr lang="en-GB" sz="1100" dirty="0" smtClean="0"/>
              <a:t> &gt;= 0; </a:t>
            </a:r>
            <a:r>
              <a:rPr lang="en-GB" sz="1100" dirty="0" err="1" smtClean="0"/>
              <a:t>pos</a:t>
            </a:r>
            <a:r>
              <a:rPr lang="en-GB" sz="1100" dirty="0" smtClean="0"/>
              <a:t> -= 1) { // goes from 180 degrees to 0 degrees</a:t>
            </a:r>
          </a:p>
          <a:p>
            <a:r>
              <a:rPr lang="en-GB" sz="1100" dirty="0" smtClean="0"/>
              <a:t>    </a:t>
            </a:r>
            <a:r>
              <a:rPr lang="en-GB" sz="1100" dirty="0" err="1" smtClean="0"/>
              <a:t>myservo.write</a:t>
            </a:r>
            <a:r>
              <a:rPr lang="en-GB" sz="1100" dirty="0" smtClean="0"/>
              <a:t>(</a:t>
            </a:r>
            <a:r>
              <a:rPr lang="en-GB" sz="1100" dirty="0" err="1" smtClean="0"/>
              <a:t>pos</a:t>
            </a:r>
            <a:r>
              <a:rPr lang="en-GB" sz="1100" dirty="0" smtClean="0"/>
              <a:t>);              // tell servo to go to position in variable '</a:t>
            </a:r>
            <a:r>
              <a:rPr lang="en-GB" sz="1100" dirty="0" err="1" smtClean="0"/>
              <a:t>pos</a:t>
            </a:r>
            <a:r>
              <a:rPr lang="en-GB" sz="1100" dirty="0" smtClean="0"/>
              <a:t>'</a:t>
            </a:r>
          </a:p>
          <a:p>
            <a:r>
              <a:rPr lang="en-GB" sz="1100" dirty="0" smtClean="0"/>
              <a:t>    delay(15);                       // waits 15ms for the servo to reach the position</a:t>
            </a:r>
          </a:p>
          <a:p>
            <a:r>
              <a:rPr lang="en-GB" sz="1100" dirty="0" smtClean="0"/>
              <a:t>  }</a:t>
            </a:r>
          </a:p>
          <a:p>
            <a:r>
              <a:rPr lang="en-GB" sz="1100" dirty="0" smtClean="0"/>
              <a:t>}</a:t>
            </a:r>
            <a:endParaRPr lang="en-GB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268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with the Servo Script 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" t="5138" r="4772"/>
          <a:stretch/>
        </p:blipFill>
        <p:spPr bwMode="auto">
          <a:xfrm>
            <a:off x="3428999" y="133350"/>
            <a:ext cx="5715001" cy="386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4272580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Use the Servo connected to +</a:t>
            </a:r>
            <a:r>
              <a:rPr lang="en-GB" dirty="0" err="1" smtClean="0">
                <a:solidFill>
                  <a:srgbClr val="00B0F0"/>
                </a:solidFill>
              </a:rPr>
              <a:t>ve</a:t>
            </a:r>
            <a:r>
              <a:rPr lang="en-GB" dirty="0" smtClean="0">
                <a:solidFill>
                  <a:srgbClr val="00B0F0"/>
                </a:solidFill>
              </a:rPr>
              <a:t> 5v and –</a:t>
            </a:r>
            <a:r>
              <a:rPr lang="en-GB" dirty="0" err="1" smtClean="0">
                <a:solidFill>
                  <a:srgbClr val="00B0F0"/>
                </a:solidFill>
              </a:rPr>
              <a:t>ve</a:t>
            </a:r>
            <a:r>
              <a:rPr lang="en-GB" dirty="0" smtClean="0">
                <a:solidFill>
                  <a:srgbClr val="00B0F0"/>
                </a:solidFill>
              </a:rPr>
              <a:t> ground and also to Pin 9 which is a PWM connection which is used by the Servo software to drive the Servo to the required position from 0 to 180 degrees. Start the code on your Arduino UNO and observe the motion of the Servo and the code printed here. 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2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2" t="24452" r="17810" b="5736"/>
          <a:stretch/>
        </p:blipFill>
        <p:spPr bwMode="auto">
          <a:xfrm>
            <a:off x="12689" y="-77394"/>
            <a:ext cx="9131311" cy="594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6922" y="571572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Add a potentiometer (the knob), the pot is connected to both the  +</a:t>
            </a:r>
            <a:r>
              <a:rPr lang="en-GB" dirty="0" err="1" smtClean="0">
                <a:solidFill>
                  <a:srgbClr val="00B0F0"/>
                </a:solidFill>
              </a:rPr>
              <a:t>ve</a:t>
            </a:r>
            <a:r>
              <a:rPr lang="en-GB" dirty="0" smtClean="0">
                <a:solidFill>
                  <a:srgbClr val="00B0F0"/>
                </a:solidFill>
              </a:rPr>
              <a:t> 5v and the –</a:t>
            </a:r>
            <a:r>
              <a:rPr lang="en-GB" dirty="0" err="1" smtClean="0">
                <a:solidFill>
                  <a:srgbClr val="00B0F0"/>
                </a:solidFill>
              </a:rPr>
              <a:t>ve</a:t>
            </a:r>
            <a:r>
              <a:rPr lang="en-GB" dirty="0" smtClean="0">
                <a:solidFill>
                  <a:srgbClr val="00B0F0"/>
                </a:solidFill>
              </a:rPr>
              <a:t> Ground. The 3</a:t>
            </a:r>
            <a:r>
              <a:rPr lang="en-GB" baseline="30000" dirty="0" smtClean="0">
                <a:solidFill>
                  <a:srgbClr val="00B0F0"/>
                </a:solidFill>
              </a:rPr>
              <a:t>rd</a:t>
            </a:r>
            <a:r>
              <a:rPr lang="en-GB" dirty="0" smtClean="0">
                <a:solidFill>
                  <a:srgbClr val="00B0F0"/>
                </a:solidFill>
              </a:rPr>
              <a:t> pin is the wiper of the pot and needs to be connected to an analogue port, port A0 in this case. Use the Knob example and load the code 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smtClean="0">
                <a:solidFill>
                  <a:srgbClr val="00B0F0"/>
                </a:solidFill>
              </a:rPr>
              <a:t>onto the Arduino.  Use the knob to rotate the Servo Arm. 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8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3968" y="692696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/>
              <a:t>/*</a:t>
            </a:r>
          </a:p>
          <a:p>
            <a:r>
              <a:rPr lang="en-GB" sz="1100" dirty="0"/>
              <a:t> Controlling a servo position using a potentiometer (variable resistor)</a:t>
            </a:r>
          </a:p>
          <a:p>
            <a:r>
              <a:rPr lang="en-GB" sz="1100" dirty="0"/>
              <a:t> by Michal </a:t>
            </a:r>
            <a:r>
              <a:rPr lang="en-GB" sz="1100" dirty="0" err="1"/>
              <a:t>Rinott</a:t>
            </a:r>
            <a:r>
              <a:rPr lang="en-GB" sz="1100" dirty="0"/>
              <a:t> &lt;http://people.interaction-ivrea.it/m.rinott&gt;</a:t>
            </a:r>
          </a:p>
          <a:p>
            <a:endParaRPr lang="en-GB" sz="1100" dirty="0"/>
          </a:p>
          <a:p>
            <a:r>
              <a:rPr lang="en-GB" sz="1100" dirty="0"/>
              <a:t> modified on 8 Nov 2013</a:t>
            </a:r>
          </a:p>
          <a:p>
            <a:r>
              <a:rPr lang="en-GB" sz="1100" dirty="0"/>
              <a:t> by Scott Fitzgerald</a:t>
            </a:r>
          </a:p>
          <a:p>
            <a:r>
              <a:rPr lang="en-GB" sz="1100" dirty="0"/>
              <a:t> http://www.arduino.cc/en/Tutorial/Knob</a:t>
            </a:r>
          </a:p>
          <a:p>
            <a:r>
              <a:rPr lang="en-GB" sz="1100" dirty="0"/>
              <a:t>*/</a:t>
            </a:r>
          </a:p>
          <a:p>
            <a:endParaRPr lang="en-GB" sz="1100" dirty="0"/>
          </a:p>
          <a:p>
            <a:r>
              <a:rPr lang="en-GB" sz="1100" dirty="0"/>
              <a:t>#include &lt;</a:t>
            </a:r>
            <a:r>
              <a:rPr lang="en-GB" sz="1100" dirty="0" err="1"/>
              <a:t>Servo.h</a:t>
            </a:r>
            <a:r>
              <a:rPr lang="en-GB" sz="1100" dirty="0"/>
              <a:t>&gt;</a:t>
            </a:r>
          </a:p>
          <a:p>
            <a:endParaRPr lang="en-GB" sz="1100" dirty="0"/>
          </a:p>
          <a:p>
            <a:r>
              <a:rPr lang="en-GB" sz="1100" dirty="0"/>
              <a:t>Servo </a:t>
            </a:r>
            <a:r>
              <a:rPr lang="en-GB" sz="1100" dirty="0" err="1"/>
              <a:t>myservo</a:t>
            </a:r>
            <a:r>
              <a:rPr lang="en-GB" sz="1100" dirty="0"/>
              <a:t>;  // create servo object to control a servo</a:t>
            </a:r>
          </a:p>
          <a:p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potpin</a:t>
            </a:r>
            <a:r>
              <a:rPr lang="en-GB" sz="1100" dirty="0"/>
              <a:t> = 0;  // </a:t>
            </a:r>
            <a:r>
              <a:rPr lang="en-GB" sz="1100" dirty="0" err="1"/>
              <a:t>analog</a:t>
            </a:r>
            <a:r>
              <a:rPr lang="en-GB" sz="1100" dirty="0"/>
              <a:t> pin used to connect the potentiometer</a:t>
            </a:r>
          </a:p>
          <a:p>
            <a:r>
              <a:rPr lang="en-GB" sz="1100" dirty="0" err="1"/>
              <a:t>int</a:t>
            </a:r>
            <a:r>
              <a:rPr lang="en-GB" sz="1100" dirty="0"/>
              <a:t> </a:t>
            </a:r>
            <a:r>
              <a:rPr lang="en-GB" sz="1100" dirty="0" err="1"/>
              <a:t>val</a:t>
            </a:r>
            <a:r>
              <a:rPr lang="en-GB" sz="1100" dirty="0"/>
              <a:t>;    // variable to read the value from the </a:t>
            </a:r>
            <a:r>
              <a:rPr lang="en-GB" sz="1100" dirty="0" err="1"/>
              <a:t>analog</a:t>
            </a:r>
            <a:r>
              <a:rPr lang="en-GB" sz="1100" dirty="0"/>
              <a:t> pin</a:t>
            </a:r>
          </a:p>
          <a:p>
            <a:endParaRPr lang="en-GB" sz="1100" dirty="0"/>
          </a:p>
          <a:p>
            <a:r>
              <a:rPr lang="en-GB" sz="1100" dirty="0"/>
              <a:t>void setup() {</a:t>
            </a:r>
          </a:p>
          <a:p>
            <a:r>
              <a:rPr lang="en-GB" sz="1100" dirty="0"/>
              <a:t>  </a:t>
            </a:r>
            <a:r>
              <a:rPr lang="en-GB" sz="1100" dirty="0" err="1"/>
              <a:t>myservo.attach</a:t>
            </a:r>
            <a:r>
              <a:rPr lang="en-GB" sz="1100" dirty="0"/>
              <a:t>(9);  // attaches the servo on pin 9 to the servo object</a:t>
            </a:r>
          </a:p>
          <a:p>
            <a:r>
              <a:rPr lang="en-GB" sz="1100" dirty="0"/>
              <a:t>}</a:t>
            </a:r>
          </a:p>
          <a:p>
            <a:endParaRPr lang="en-GB" sz="1100" dirty="0"/>
          </a:p>
          <a:p>
            <a:r>
              <a:rPr lang="en-GB" sz="1100" dirty="0"/>
              <a:t>void loop() {</a:t>
            </a:r>
          </a:p>
          <a:p>
            <a:r>
              <a:rPr lang="en-GB" sz="1100" dirty="0"/>
              <a:t>  </a:t>
            </a:r>
            <a:r>
              <a:rPr lang="en-GB" sz="1100" dirty="0" err="1"/>
              <a:t>val</a:t>
            </a:r>
            <a:r>
              <a:rPr lang="en-GB" sz="1100" dirty="0"/>
              <a:t> = </a:t>
            </a:r>
            <a:r>
              <a:rPr lang="en-GB" sz="1100" dirty="0" err="1"/>
              <a:t>analogRead</a:t>
            </a:r>
            <a:r>
              <a:rPr lang="en-GB" sz="1100" dirty="0"/>
              <a:t>(</a:t>
            </a:r>
            <a:r>
              <a:rPr lang="en-GB" sz="1100" dirty="0" err="1"/>
              <a:t>potpin</a:t>
            </a:r>
            <a:r>
              <a:rPr lang="en-GB" sz="1100" dirty="0"/>
              <a:t>);            // reads the value of the potentiometer (value between 0 and 1023)</a:t>
            </a:r>
          </a:p>
          <a:p>
            <a:r>
              <a:rPr lang="en-GB" sz="1100" dirty="0"/>
              <a:t>  </a:t>
            </a:r>
            <a:r>
              <a:rPr lang="en-GB" sz="1100" dirty="0" err="1"/>
              <a:t>val</a:t>
            </a:r>
            <a:r>
              <a:rPr lang="en-GB" sz="1100" dirty="0"/>
              <a:t> = map(</a:t>
            </a:r>
            <a:r>
              <a:rPr lang="en-GB" sz="1100" dirty="0" err="1"/>
              <a:t>val</a:t>
            </a:r>
            <a:r>
              <a:rPr lang="en-GB" sz="1100" dirty="0"/>
              <a:t>, 0, 1023, 0, 180);     // scale it to use it with the servo (value between 0 and 180)</a:t>
            </a:r>
          </a:p>
          <a:p>
            <a:r>
              <a:rPr lang="en-GB" sz="1100" dirty="0"/>
              <a:t>  </a:t>
            </a:r>
            <a:r>
              <a:rPr lang="en-GB" sz="1100" dirty="0" err="1"/>
              <a:t>myservo.write</a:t>
            </a:r>
            <a:r>
              <a:rPr lang="en-GB" sz="1100" dirty="0"/>
              <a:t>(</a:t>
            </a:r>
            <a:r>
              <a:rPr lang="en-GB" sz="1100" dirty="0" err="1"/>
              <a:t>val</a:t>
            </a:r>
            <a:r>
              <a:rPr lang="en-GB" sz="1100" dirty="0"/>
              <a:t>);                  // sets the servo position according to the scaled value</a:t>
            </a:r>
          </a:p>
          <a:p>
            <a:r>
              <a:rPr lang="en-GB" sz="1100" dirty="0"/>
              <a:t>  delay(15);                           // waits for the servo to get there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4283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This code is taken from the Knob example,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Locate the code which monitors the analogue port 0 we connected to earlier.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See how it is mapped to a range between 0 and 1023. 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Take this code and copy it into your code and add it to your existing Steer Servo code. 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You will need to take information from the library section as well as the setup and void sections. 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You should be able to turn the Servo Arm using the knob. 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(You will need to remove the code in Servo which sweeps the arm. 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9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Adding a POT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92" y="739241"/>
            <a:ext cx="3262313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47" b="45953" l="50016" r="61483">
                        <a14:foregroundMark x1="51938" y1="41512" x2="52938" y2="41628"/>
                        <a14:foregroundMark x1="51938" y1="42442" x2="52875" y2="42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83" t="36046" r="37084" b="52946"/>
          <a:stretch/>
        </p:blipFill>
        <p:spPr bwMode="auto">
          <a:xfrm>
            <a:off x="4737969" y="836712"/>
            <a:ext cx="3366269" cy="138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070" b="48837" l="49375" r="616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33" t="32325" r="36834" b="49225"/>
          <a:stretch/>
        </p:blipFill>
        <p:spPr bwMode="auto">
          <a:xfrm>
            <a:off x="683568" y="4365104"/>
            <a:ext cx="3017912" cy="208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512" b="46628" l="49375" r="61750">
                        <a14:foregroundMark x1="51938" y1="39884" x2="53063" y2="40814"/>
                        <a14:foregroundMark x1="52063" y1="41279" x2="53500" y2="42209"/>
                        <a14:foregroundMark x1="52125" y1="42791" x2="53625" y2="42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33" t="35254" r="36750" b="52001"/>
          <a:stretch/>
        </p:blipFill>
        <p:spPr bwMode="auto">
          <a:xfrm>
            <a:off x="395536" y="1113581"/>
            <a:ext cx="3061196" cy="145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4868" b="47768" l="50100" r="62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00" t="33256" r="35500" b="50620"/>
          <a:stretch/>
        </p:blipFill>
        <p:spPr bwMode="auto">
          <a:xfrm>
            <a:off x="5665663" y="4725144"/>
            <a:ext cx="3478337" cy="188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7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2" t="27209" r="29500" b="13140"/>
          <a:stretch/>
        </p:blipFill>
        <p:spPr bwMode="auto">
          <a:xfrm>
            <a:off x="1547664" y="0"/>
            <a:ext cx="5981379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8894" y="5657671"/>
            <a:ext cx="9235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Use a breadboard and move the wiring for the Arduino, POT and the Servo onto the breadboard.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Make sure the code is still working. 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9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28704" r="31333" b="8926"/>
          <a:stretch/>
        </p:blipFill>
        <p:spPr bwMode="auto">
          <a:xfrm>
            <a:off x="395536" y="11088"/>
            <a:ext cx="8128000" cy="510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8894" y="5657671"/>
            <a:ext cx="9172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Add the 3 buttons and three 10K resistors to the breadboard and add the red wires to the breadboard and  also the wires across to the Arduino on pins 11,12 and 13</a:t>
            </a:r>
          </a:p>
          <a:p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Add the 3 colour LED and wire across to the button outputs and ground. 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3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76470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We need to update our code to make use of the buttons. 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Here is the additional code for the left button. Enter this code and program the Arduino and then try it out. Does the arm move to the left. 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The for loop moves it one degree at a time, the longer you press the more it turns left. 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If you let go it should return to the position determined by the POT.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2480" y="116632"/>
            <a:ext cx="4572000" cy="703269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100" dirty="0" smtClean="0"/>
          </a:p>
          <a:p>
            <a:r>
              <a:rPr lang="en-GB" sz="1100" dirty="0" err="1" smtClean="0"/>
              <a:t>int</a:t>
            </a:r>
            <a:r>
              <a:rPr lang="en-GB" sz="1100" dirty="0" smtClean="0"/>
              <a:t> </a:t>
            </a:r>
            <a:r>
              <a:rPr lang="en-GB" sz="1100" dirty="0" err="1" smtClean="0"/>
              <a:t>leftpin</a:t>
            </a:r>
            <a:r>
              <a:rPr lang="en-GB" sz="1100" dirty="0" smtClean="0"/>
              <a:t> = 13;</a:t>
            </a:r>
          </a:p>
          <a:p>
            <a:r>
              <a:rPr lang="en-GB" sz="1100" dirty="0" err="1" smtClean="0"/>
              <a:t>int</a:t>
            </a:r>
            <a:r>
              <a:rPr lang="en-GB" sz="1100" dirty="0" smtClean="0"/>
              <a:t> </a:t>
            </a:r>
            <a:r>
              <a:rPr lang="en-GB" sz="1100" dirty="0" err="1" smtClean="0"/>
              <a:t>leftbuttonstate</a:t>
            </a:r>
            <a:r>
              <a:rPr lang="en-GB" sz="1100" dirty="0" smtClean="0"/>
              <a:t> = 0;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int</a:t>
            </a:r>
            <a:r>
              <a:rPr lang="en-GB" sz="1100" dirty="0" smtClean="0"/>
              <a:t> </a:t>
            </a:r>
            <a:r>
              <a:rPr lang="en-GB" sz="1100" dirty="0" err="1" smtClean="0"/>
              <a:t>pos</a:t>
            </a:r>
            <a:r>
              <a:rPr lang="en-GB" sz="1100" dirty="0" smtClean="0"/>
              <a:t> = 90;</a:t>
            </a:r>
          </a:p>
          <a:p>
            <a:r>
              <a:rPr lang="en-GB" sz="1100" dirty="0" err="1" smtClean="0"/>
              <a:t>int</a:t>
            </a:r>
            <a:r>
              <a:rPr lang="en-GB" sz="1100" dirty="0" smtClean="0"/>
              <a:t> </a:t>
            </a:r>
            <a:r>
              <a:rPr lang="en-GB" sz="1100" dirty="0" err="1" smtClean="0"/>
              <a:t>oldpos</a:t>
            </a:r>
            <a:r>
              <a:rPr lang="en-GB" sz="1100" dirty="0" smtClean="0"/>
              <a:t> = 90;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int</a:t>
            </a:r>
            <a:r>
              <a:rPr lang="en-GB" sz="1100" dirty="0" smtClean="0"/>
              <a:t> j = 1;</a:t>
            </a:r>
          </a:p>
          <a:p>
            <a:r>
              <a:rPr lang="en-GB" sz="1100" dirty="0" err="1" smtClean="0"/>
              <a:t>int</a:t>
            </a:r>
            <a:r>
              <a:rPr lang="en-GB" sz="1100" dirty="0" smtClean="0"/>
              <a:t> </a:t>
            </a:r>
            <a:r>
              <a:rPr lang="en-GB" sz="1100" dirty="0" err="1" smtClean="0"/>
              <a:t>i</a:t>
            </a:r>
            <a:r>
              <a:rPr lang="en-GB" sz="1100" dirty="0" smtClean="0"/>
              <a:t>;</a:t>
            </a:r>
          </a:p>
          <a:p>
            <a:endParaRPr lang="en-GB" sz="1100" dirty="0" smtClean="0"/>
          </a:p>
          <a:p>
            <a:r>
              <a:rPr lang="en-GB" sz="1100" b="1" dirty="0" smtClean="0"/>
              <a:t>void setup()</a:t>
            </a:r>
          </a:p>
          <a:p>
            <a:r>
              <a:rPr lang="en-GB" sz="1100" dirty="0" smtClean="0"/>
              <a:t>{</a:t>
            </a:r>
          </a:p>
          <a:p>
            <a:r>
              <a:rPr lang="en-GB" sz="1100" dirty="0" smtClean="0"/>
              <a:t>   </a:t>
            </a:r>
            <a:r>
              <a:rPr lang="en-GB" sz="1100" dirty="0" err="1" smtClean="0"/>
              <a:t>pinMode</a:t>
            </a:r>
            <a:r>
              <a:rPr lang="en-GB" sz="1100" dirty="0" smtClean="0"/>
              <a:t>(</a:t>
            </a:r>
            <a:r>
              <a:rPr lang="en-GB" sz="1100" dirty="0" err="1" smtClean="0"/>
              <a:t>leftpin</a:t>
            </a:r>
            <a:r>
              <a:rPr lang="en-GB" sz="1100" dirty="0" smtClean="0"/>
              <a:t>, INPUT);</a:t>
            </a:r>
          </a:p>
          <a:p>
            <a:r>
              <a:rPr lang="en-GB" sz="1100" dirty="0" smtClean="0"/>
              <a:t>}</a:t>
            </a:r>
          </a:p>
          <a:p>
            <a:endParaRPr lang="en-GB" sz="1100" dirty="0" smtClean="0"/>
          </a:p>
          <a:p>
            <a:r>
              <a:rPr lang="en-GB" sz="1100" b="1" dirty="0" smtClean="0"/>
              <a:t>void loop()</a:t>
            </a:r>
          </a:p>
          <a:p>
            <a:r>
              <a:rPr lang="en-GB" sz="1100" dirty="0" smtClean="0"/>
              <a:t>{</a:t>
            </a:r>
          </a:p>
          <a:p>
            <a:r>
              <a:rPr lang="en-GB" sz="1100" dirty="0" smtClean="0"/>
              <a:t>  </a:t>
            </a:r>
            <a:r>
              <a:rPr lang="en-GB" sz="1100" dirty="0" err="1" smtClean="0"/>
              <a:t>pos</a:t>
            </a:r>
            <a:r>
              <a:rPr lang="en-GB" sz="1100" dirty="0" smtClean="0"/>
              <a:t> = </a:t>
            </a:r>
            <a:r>
              <a:rPr lang="en-GB" sz="1100" dirty="0" err="1" smtClean="0"/>
              <a:t>val</a:t>
            </a:r>
            <a:r>
              <a:rPr lang="en-GB" sz="1100" dirty="0" smtClean="0"/>
              <a:t>;</a:t>
            </a:r>
          </a:p>
          <a:p>
            <a:r>
              <a:rPr lang="en-GB" sz="1100" dirty="0" smtClean="0"/>
              <a:t>  </a:t>
            </a:r>
            <a:r>
              <a:rPr lang="en-GB" sz="1100" dirty="0" err="1" smtClean="0"/>
              <a:t>leftbuttonstate</a:t>
            </a:r>
            <a:r>
              <a:rPr lang="en-GB" sz="1100" dirty="0" smtClean="0"/>
              <a:t> = </a:t>
            </a:r>
            <a:r>
              <a:rPr lang="en-GB" sz="1100" dirty="0" err="1" smtClean="0"/>
              <a:t>digitalRead</a:t>
            </a:r>
            <a:r>
              <a:rPr lang="en-GB" sz="1100" dirty="0" smtClean="0"/>
              <a:t>(</a:t>
            </a:r>
            <a:r>
              <a:rPr lang="en-GB" sz="1100" dirty="0" err="1" smtClean="0"/>
              <a:t>leftpin</a:t>
            </a:r>
            <a:r>
              <a:rPr lang="en-GB" sz="1100" dirty="0" smtClean="0"/>
              <a:t>);</a:t>
            </a:r>
          </a:p>
          <a:p>
            <a:endParaRPr lang="en-GB" sz="1100" dirty="0" smtClean="0"/>
          </a:p>
          <a:p>
            <a:r>
              <a:rPr lang="en-GB" sz="1100" dirty="0" smtClean="0"/>
              <a:t>//if left button pressed  desired position is left i.e. 180</a:t>
            </a:r>
            <a:r>
              <a:rPr lang="en-GB" sz="1100" baseline="30000" dirty="0" smtClean="0"/>
              <a:t>o</a:t>
            </a:r>
            <a:endParaRPr lang="en-GB" sz="1100" baseline="30000" dirty="0" smtClean="0"/>
          </a:p>
          <a:p>
            <a:r>
              <a:rPr lang="en-GB" sz="1100" dirty="0" smtClean="0"/>
              <a:t>  if (</a:t>
            </a:r>
            <a:r>
              <a:rPr lang="en-GB" sz="1100" dirty="0" err="1" smtClean="0"/>
              <a:t>leftbuttonstate</a:t>
            </a:r>
            <a:r>
              <a:rPr lang="en-GB" sz="1100" dirty="0" smtClean="0"/>
              <a:t> == HIGH ) {</a:t>
            </a:r>
          </a:p>
          <a:p>
            <a:r>
              <a:rPr lang="en-GB" sz="1100" dirty="0" smtClean="0"/>
              <a:t>  </a:t>
            </a:r>
            <a:r>
              <a:rPr lang="en-GB" sz="1100" dirty="0" err="1" smtClean="0"/>
              <a:t>pos</a:t>
            </a:r>
            <a:r>
              <a:rPr lang="en-GB" sz="1100" dirty="0" smtClean="0"/>
              <a:t> = 180;</a:t>
            </a:r>
          </a:p>
          <a:p>
            <a:r>
              <a:rPr lang="en-GB" sz="1100" dirty="0" smtClean="0"/>
              <a:t>  j=1;</a:t>
            </a:r>
          </a:p>
          <a:p>
            <a:r>
              <a:rPr lang="en-GB" sz="1100" dirty="0" smtClean="0"/>
              <a:t>  }</a:t>
            </a:r>
          </a:p>
          <a:p>
            <a:endParaRPr lang="en-GB" sz="1100" dirty="0"/>
          </a:p>
          <a:p>
            <a:r>
              <a:rPr lang="en-GB" sz="1100" dirty="0" smtClean="0"/>
              <a:t>//move rotor to new position  (</a:t>
            </a:r>
            <a:r>
              <a:rPr lang="en-GB" sz="1100" dirty="0" err="1" smtClean="0"/>
              <a:t>pos</a:t>
            </a:r>
            <a:r>
              <a:rPr lang="en-GB" sz="1100" dirty="0" smtClean="0"/>
              <a:t>)</a:t>
            </a:r>
          </a:p>
          <a:p>
            <a:r>
              <a:rPr lang="en-GB" sz="1100" dirty="0"/>
              <a:t> </a:t>
            </a:r>
            <a:r>
              <a:rPr lang="en-GB" sz="1100" dirty="0" smtClean="0"/>
              <a:t> </a:t>
            </a:r>
            <a:r>
              <a:rPr lang="en-GB" sz="1100" dirty="0" smtClean="0"/>
              <a:t>if (j=1) {</a:t>
            </a:r>
          </a:p>
          <a:p>
            <a:r>
              <a:rPr lang="en-GB" sz="1100" dirty="0" smtClean="0"/>
              <a:t>  for (</a:t>
            </a:r>
            <a:r>
              <a:rPr lang="en-GB" sz="1100" dirty="0" err="1" smtClean="0"/>
              <a:t>i</a:t>
            </a:r>
            <a:r>
              <a:rPr lang="en-GB" sz="1100" dirty="0" smtClean="0"/>
              <a:t> = </a:t>
            </a:r>
            <a:r>
              <a:rPr lang="en-GB" sz="1100" dirty="0" err="1" smtClean="0"/>
              <a:t>oldpos</a:t>
            </a:r>
            <a:r>
              <a:rPr lang="en-GB" sz="1100" dirty="0" smtClean="0"/>
              <a:t>; </a:t>
            </a:r>
            <a:r>
              <a:rPr lang="en-GB" sz="1100" dirty="0" err="1" smtClean="0"/>
              <a:t>i</a:t>
            </a:r>
            <a:r>
              <a:rPr lang="en-GB" sz="1100" dirty="0" smtClean="0"/>
              <a:t> &lt;= </a:t>
            </a:r>
            <a:r>
              <a:rPr lang="en-GB" sz="1100" dirty="0" err="1" smtClean="0"/>
              <a:t>pos</a:t>
            </a:r>
            <a:r>
              <a:rPr lang="en-GB" sz="1100" dirty="0" smtClean="0"/>
              <a:t>; </a:t>
            </a:r>
            <a:r>
              <a:rPr lang="en-GB" sz="1100" dirty="0" err="1" smtClean="0"/>
              <a:t>i</a:t>
            </a:r>
            <a:r>
              <a:rPr lang="en-GB" sz="1100" dirty="0" smtClean="0"/>
              <a:t> += 1) {</a:t>
            </a:r>
          </a:p>
          <a:p>
            <a:r>
              <a:rPr lang="en-GB" sz="1100" dirty="0" smtClean="0"/>
              <a:t>    servo_9.write(</a:t>
            </a:r>
            <a:r>
              <a:rPr lang="en-GB" sz="1100" dirty="0" err="1" smtClean="0"/>
              <a:t>pos</a:t>
            </a:r>
            <a:r>
              <a:rPr lang="en-GB" sz="1100" dirty="0" smtClean="0"/>
              <a:t>);</a:t>
            </a:r>
          </a:p>
          <a:p>
            <a:r>
              <a:rPr lang="en-GB" sz="1100" dirty="0" smtClean="0"/>
              <a:t>  	delay(1);</a:t>
            </a:r>
          </a:p>
          <a:p>
            <a:r>
              <a:rPr lang="en-GB" sz="1100" dirty="0" smtClean="0"/>
              <a:t>  }}</a:t>
            </a:r>
          </a:p>
          <a:p>
            <a:r>
              <a:rPr lang="en-GB" sz="1100" dirty="0" smtClean="0"/>
              <a:t>    else {</a:t>
            </a:r>
          </a:p>
          <a:p>
            <a:r>
              <a:rPr lang="en-GB" sz="1100" dirty="0" smtClean="0"/>
              <a:t>    for (</a:t>
            </a:r>
            <a:r>
              <a:rPr lang="en-GB" sz="1100" dirty="0" err="1" smtClean="0"/>
              <a:t>i</a:t>
            </a:r>
            <a:r>
              <a:rPr lang="en-GB" sz="1100" dirty="0" smtClean="0"/>
              <a:t> = </a:t>
            </a:r>
            <a:r>
              <a:rPr lang="en-GB" sz="1100" dirty="0" err="1" smtClean="0"/>
              <a:t>oldpos</a:t>
            </a:r>
            <a:r>
              <a:rPr lang="en-GB" sz="1100" dirty="0" smtClean="0"/>
              <a:t>; </a:t>
            </a:r>
            <a:r>
              <a:rPr lang="en-GB" sz="1100" dirty="0" err="1" smtClean="0"/>
              <a:t>i</a:t>
            </a:r>
            <a:r>
              <a:rPr lang="en-GB" sz="1100" dirty="0" smtClean="0"/>
              <a:t> &gt;= </a:t>
            </a:r>
            <a:r>
              <a:rPr lang="en-GB" sz="1100" dirty="0" err="1" smtClean="0"/>
              <a:t>pos</a:t>
            </a:r>
            <a:r>
              <a:rPr lang="en-GB" sz="1100" dirty="0" smtClean="0"/>
              <a:t>; </a:t>
            </a:r>
            <a:r>
              <a:rPr lang="en-GB" sz="1100" dirty="0" err="1" smtClean="0"/>
              <a:t>i</a:t>
            </a:r>
            <a:r>
              <a:rPr lang="en-GB" sz="1100" dirty="0" smtClean="0"/>
              <a:t> += -1) {</a:t>
            </a:r>
          </a:p>
          <a:p>
            <a:r>
              <a:rPr lang="en-GB" sz="1100" dirty="0" smtClean="0"/>
              <a:t>    servo_9.write(</a:t>
            </a:r>
            <a:r>
              <a:rPr lang="en-GB" sz="1100" dirty="0" err="1" smtClean="0"/>
              <a:t>pos</a:t>
            </a:r>
            <a:r>
              <a:rPr lang="en-GB" sz="1100" dirty="0" smtClean="0"/>
              <a:t>);</a:t>
            </a:r>
          </a:p>
          <a:p>
            <a:r>
              <a:rPr lang="en-GB" sz="1100" dirty="0" smtClean="0"/>
              <a:t>  	delay(1);</a:t>
            </a:r>
          </a:p>
          <a:p>
            <a:r>
              <a:rPr lang="en-GB" sz="1100" dirty="0" smtClean="0"/>
              <a:t>  }}</a:t>
            </a:r>
          </a:p>
          <a:p>
            <a:r>
              <a:rPr lang="en-GB" sz="1100" dirty="0" smtClean="0"/>
              <a:t>  </a:t>
            </a:r>
          </a:p>
          <a:p>
            <a:r>
              <a:rPr lang="en-GB" sz="1100" dirty="0" err="1" smtClean="0"/>
              <a:t>oldpos</a:t>
            </a:r>
            <a:r>
              <a:rPr lang="en-GB" sz="1100" dirty="0" smtClean="0"/>
              <a:t> = </a:t>
            </a:r>
            <a:r>
              <a:rPr lang="en-GB" sz="1100" dirty="0" err="1" smtClean="0"/>
              <a:t>pos</a:t>
            </a:r>
            <a:r>
              <a:rPr lang="en-GB" sz="1100" dirty="0" smtClean="0"/>
              <a:t>;</a:t>
            </a:r>
          </a:p>
          <a:p>
            <a:r>
              <a:rPr lang="en-GB" sz="1100" dirty="0" smtClean="0"/>
              <a:t>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898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1855</Words>
  <Application>Microsoft Office PowerPoint</Application>
  <PresentationFormat>On-screen Show (4:3)</PresentationFormat>
  <Paragraphs>380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Steering</vt:lpstr>
      <vt:lpstr>PowerPoint Presentation</vt:lpstr>
      <vt:lpstr>PowerPoint Presentation</vt:lpstr>
      <vt:lpstr>PowerPoint Presentation</vt:lpstr>
      <vt:lpstr>PowerPoint Presentation</vt:lpstr>
      <vt:lpstr>Adding a POT</vt:lpstr>
      <vt:lpstr>PowerPoint Presentation</vt:lpstr>
      <vt:lpstr>PowerPoint Presentation</vt:lpstr>
      <vt:lpstr>PowerPoint Presentation</vt:lpstr>
      <vt:lpstr>PowerPoint Presentation</vt:lpstr>
      <vt:lpstr>IR Remote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</dc:title>
  <dc:creator>training</dc:creator>
  <cp:lastModifiedBy>training</cp:lastModifiedBy>
  <cp:revision>11</cp:revision>
  <dcterms:created xsi:type="dcterms:W3CDTF">2019-11-25T14:24:56Z</dcterms:created>
  <dcterms:modified xsi:type="dcterms:W3CDTF">2019-11-25T16:58:24Z</dcterms:modified>
</cp:coreProperties>
</file>