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8" r:id="rId2"/>
    <p:sldId id="760" r:id="rId3"/>
    <p:sldId id="832" r:id="rId4"/>
    <p:sldId id="833" r:id="rId5"/>
    <p:sldId id="830" r:id="rId6"/>
    <p:sldId id="836" r:id="rId7"/>
    <p:sldId id="834" r:id="rId8"/>
    <p:sldId id="835" r:id="rId9"/>
    <p:sldId id="837" r:id="rId10"/>
    <p:sldId id="842" r:id="rId11"/>
    <p:sldId id="845" r:id="rId12"/>
    <p:sldId id="844" r:id="rId13"/>
    <p:sldId id="843" r:id="rId14"/>
    <p:sldId id="846" r:id="rId1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4061"/>
    <a:srgbClr val="7F7F7F"/>
    <a:srgbClr val="800000"/>
    <a:srgbClr val="A50021"/>
    <a:srgbClr val="FF33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5" autoAdjust="0"/>
    <p:restoredTop sz="96456" autoAdjust="0"/>
  </p:normalViewPr>
  <p:slideViewPr>
    <p:cSldViewPr>
      <p:cViewPr>
        <p:scale>
          <a:sx n="75" d="100"/>
          <a:sy n="75" d="100"/>
        </p:scale>
        <p:origin x="-474" y="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692"/>
    </p:cViewPr>
  </p:sorterViewPr>
  <p:notesViewPr>
    <p:cSldViewPr>
      <p:cViewPr varScale="1">
        <p:scale>
          <a:sx n="38" d="100"/>
          <a:sy n="38" d="100"/>
        </p:scale>
        <p:origin x="-15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876CAD67-77CA-4401-9534-C5C86BA8F4EC}" type="datetimeFigureOut">
              <a:rPr lang="pt-BR"/>
              <a:pPr>
                <a:defRPr/>
              </a:pPr>
              <a:t>20/12/2011</a:t>
            </a:fld>
            <a:endParaRPr lang="pt-BR" dirty="0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1EF580F1-2035-4D19-929B-594026E2F6C1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9196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66C0874-C0BA-4576-9B56-E71A2232D343}" type="datetimeFigureOut">
              <a:rPr lang="pt-BR"/>
              <a:pPr>
                <a:defRPr/>
              </a:pPr>
              <a:t>20/12/2011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A724D44-6AE1-423C-81D0-F7B7A91626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40722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37D530-3EDC-405E-B5E1-305BF90DE06A}" type="slidenum">
              <a:rPr lang="pt-BR" smtClean="0"/>
              <a:pPr>
                <a:defRPr/>
              </a:pPr>
              <a:t>1</a:t>
            </a:fld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tvs.com.br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../../Documents%20and%20Settings/admlog/Configura&#231;&#245;es%20locais/Video%20Laercio/microsiga.mpg" TargetMode="External"/><Relationship Id="rId4" Type="http://schemas.openxmlformats.org/officeDocument/2006/relationships/hyperlink" Target="../../Documents%20and%20Settings/admlog/Configura&#231;&#245;es%20locais/totvs.mp3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1" descr="Slide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ângulo de cantos arredondados 4"/>
          <p:cNvSpPr/>
          <p:nvPr/>
        </p:nvSpPr>
        <p:spPr>
          <a:xfrm>
            <a:off x="1857375" y="214313"/>
            <a:ext cx="5000625" cy="50006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7000875" y="500063"/>
            <a:ext cx="1928813" cy="2143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" name="Retângulo 6">
            <a:hlinkClick r:id="rId3" highlightClick="1"/>
          </p:cNvPr>
          <p:cNvSpPr/>
          <p:nvPr/>
        </p:nvSpPr>
        <p:spPr>
          <a:xfrm>
            <a:off x="7500938" y="180975"/>
            <a:ext cx="285750" cy="2476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tângulo 7">
            <a:hlinkClick r:id="rId4" action="ppaction://hlinkfile" tooltip="Clique para acionar arquivo de áudio"/>
          </p:cNvPr>
          <p:cNvSpPr/>
          <p:nvPr/>
        </p:nvSpPr>
        <p:spPr>
          <a:xfrm>
            <a:off x="7843838" y="180975"/>
            <a:ext cx="285750" cy="2476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" name="Retângulo 8">
            <a:hlinkClick r:id="rId5" action="ppaction://hlinkfile" highlightClick="1"/>
          </p:cNvPr>
          <p:cNvSpPr/>
          <p:nvPr/>
        </p:nvSpPr>
        <p:spPr>
          <a:xfrm>
            <a:off x="8186738" y="180975"/>
            <a:ext cx="285750" cy="247650"/>
          </a:xfrm>
          <a:prstGeom prst="rect">
            <a:avLst/>
          </a:prstGeom>
          <a:solidFill>
            <a:srgbClr val="F8F8F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9701" name="Espaço Reservado para Text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 smtClean="0"/>
            </a:lvl1pPr>
          </a:lstStyle>
          <a:p>
            <a:r>
              <a:rPr lang="pt-BR" smtClean="0"/>
              <a:t>Clique para editar o estilo do subtítulo mestre</a:t>
            </a:r>
          </a:p>
        </p:txBody>
      </p:sp>
      <p:sp>
        <p:nvSpPr>
          <p:cNvPr id="29703" name="Espaço Reservado para Título 12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pt-BR" smtClean="0"/>
              <a:t>Clique para editar o estilo do título mestre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0"/>
          </p:nvPr>
        </p:nvSpPr>
        <p:spPr>
          <a:xfrm>
            <a:off x="8499475" y="138113"/>
            <a:ext cx="488950" cy="3571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75EC41-4295-4993-993A-4F45B74F785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64718-5D68-45C4-B761-E997CC7B1EA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b="0" cap="none" spc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3"/>
          </p:nvPr>
        </p:nvSpPr>
        <p:spPr>
          <a:xfrm>
            <a:off x="1331640" y="214290"/>
            <a:ext cx="5454938" cy="571504"/>
          </a:xfrm>
        </p:spPr>
        <p:txBody>
          <a:bodyPr>
            <a:normAutofit/>
          </a:bodyPr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Espaço Reservado para Texto 13"/>
          <p:cNvSpPr>
            <a:spLocks noGrp="1"/>
          </p:cNvSpPr>
          <p:nvPr>
            <p:ph type="body" sz="quarter" idx="14"/>
          </p:nvPr>
        </p:nvSpPr>
        <p:spPr>
          <a:xfrm>
            <a:off x="7054512" y="463000"/>
            <a:ext cx="1785922" cy="322793"/>
          </a:xfrm>
        </p:spPr>
        <p:txBody>
          <a:bodyPr>
            <a:normAutofit/>
          </a:bodyPr>
          <a:lstStyle>
            <a:lvl1pPr algn="ctr">
              <a:buNone/>
              <a:defRPr sz="1400" b="1"/>
            </a:lvl1pPr>
          </a:lstStyle>
          <a:p>
            <a:pPr lvl="0"/>
            <a:r>
              <a:rPr lang="en-US" dirty="0" err="1" smtClean="0"/>
              <a:t>Click to edit Master text styles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5"/>
          </p:nvPr>
        </p:nvSpPr>
        <p:spPr>
          <a:xfrm>
            <a:off x="471483" y="6191245"/>
            <a:ext cx="8239125" cy="285755"/>
          </a:xfrm>
        </p:spPr>
        <p:txBody>
          <a:bodyPr>
            <a:normAutofit/>
          </a:bodyPr>
          <a:lstStyle>
            <a:lvl1pPr algn="r">
              <a:buNone/>
              <a:defRPr sz="1200" b="1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8510588" y="142875"/>
            <a:ext cx="490537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FC79545F-3BAC-494A-9AF4-EB8BA6973A9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1928794" y="214290"/>
            <a:ext cx="4857750" cy="527174"/>
          </a:xfrm>
        </p:spPr>
        <p:txBody>
          <a:bodyPr>
            <a:noAutofit/>
          </a:bodyPr>
          <a:lstStyle>
            <a:lvl1pPr algn="ctr">
              <a:buNone/>
              <a:defRPr sz="2400" b="1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3"/>
          </p:nvPr>
        </p:nvSpPr>
        <p:spPr>
          <a:xfrm>
            <a:off x="457199" y="1500188"/>
            <a:ext cx="8238745" cy="4500562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4"/>
          </p:nvPr>
        </p:nvSpPr>
        <p:spPr>
          <a:xfrm>
            <a:off x="7054512" y="463000"/>
            <a:ext cx="1785922" cy="322793"/>
          </a:xfrm>
        </p:spPr>
        <p:txBody>
          <a:bodyPr>
            <a:normAutofit/>
          </a:bodyPr>
          <a:lstStyle>
            <a:lvl1pPr algn="ctr">
              <a:buNone/>
              <a:defRPr sz="1400" b="1"/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5"/>
          </p:nvPr>
        </p:nvSpPr>
        <p:spPr>
          <a:xfrm>
            <a:off x="471483" y="6191245"/>
            <a:ext cx="8239125" cy="285755"/>
          </a:xfrm>
        </p:spPr>
        <p:txBody>
          <a:bodyPr>
            <a:normAutofit/>
          </a:bodyPr>
          <a:lstStyle>
            <a:lvl1pPr algn="r">
              <a:buNone/>
              <a:defRPr sz="1200" b="1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6A4FA-D670-4014-97C9-D3E13FBC4DD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214807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71462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7" name="Espaço Reservado para Texto 7"/>
          <p:cNvSpPr>
            <a:spLocks noGrp="1"/>
          </p:cNvSpPr>
          <p:nvPr>
            <p:ph type="body" sz="quarter" idx="13"/>
          </p:nvPr>
        </p:nvSpPr>
        <p:spPr>
          <a:xfrm>
            <a:off x="1928794" y="214290"/>
            <a:ext cx="4857784" cy="571504"/>
          </a:xfrm>
        </p:spPr>
        <p:txBody>
          <a:bodyPr>
            <a:normAutofit/>
          </a:bodyPr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8" name="Espaço Reservado para Texto 13"/>
          <p:cNvSpPr>
            <a:spLocks noGrp="1"/>
          </p:cNvSpPr>
          <p:nvPr>
            <p:ph type="body" sz="quarter" idx="14"/>
          </p:nvPr>
        </p:nvSpPr>
        <p:spPr>
          <a:xfrm>
            <a:off x="7054512" y="463000"/>
            <a:ext cx="1785922" cy="322793"/>
          </a:xfrm>
        </p:spPr>
        <p:txBody>
          <a:bodyPr>
            <a:normAutofit/>
          </a:bodyPr>
          <a:lstStyle>
            <a:lvl1pPr algn="ctr">
              <a:buNone/>
              <a:defRPr sz="1400" b="1"/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0104A-D915-4E1E-873E-70A0B5DF024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ftr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071547"/>
            <a:ext cx="40386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071547"/>
            <a:ext cx="40386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3"/>
          </p:nvPr>
        </p:nvSpPr>
        <p:spPr>
          <a:xfrm>
            <a:off x="1928794" y="214290"/>
            <a:ext cx="4857784" cy="571504"/>
          </a:xfrm>
        </p:spPr>
        <p:txBody>
          <a:bodyPr>
            <a:normAutofit/>
          </a:bodyPr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9" name="Espaço Reservado para Texto 13"/>
          <p:cNvSpPr>
            <a:spLocks noGrp="1"/>
          </p:cNvSpPr>
          <p:nvPr>
            <p:ph type="body" sz="quarter" idx="14"/>
          </p:nvPr>
        </p:nvSpPr>
        <p:spPr>
          <a:xfrm>
            <a:off x="7054512" y="463000"/>
            <a:ext cx="1785922" cy="322793"/>
          </a:xfrm>
        </p:spPr>
        <p:txBody>
          <a:bodyPr>
            <a:normAutofit/>
          </a:bodyPr>
          <a:lstStyle>
            <a:lvl1pPr algn="ctr">
              <a:buNone/>
              <a:defRPr sz="1400" b="1"/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12CA7-1B4F-42A4-9DC5-6B9A5C5E6F9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1442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85418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21442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85418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0" name="Espaço Reservado para Texto 7"/>
          <p:cNvSpPr>
            <a:spLocks noGrp="1"/>
          </p:cNvSpPr>
          <p:nvPr>
            <p:ph type="body" sz="quarter" idx="13"/>
          </p:nvPr>
        </p:nvSpPr>
        <p:spPr>
          <a:xfrm>
            <a:off x="1928794" y="214290"/>
            <a:ext cx="4857784" cy="571504"/>
          </a:xfrm>
        </p:spPr>
        <p:txBody>
          <a:bodyPr>
            <a:normAutofit/>
          </a:bodyPr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1" name="Espaço Reservado para Texto 13"/>
          <p:cNvSpPr>
            <a:spLocks noGrp="1"/>
          </p:cNvSpPr>
          <p:nvPr>
            <p:ph type="body" sz="quarter" idx="14"/>
          </p:nvPr>
        </p:nvSpPr>
        <p:spPr>
          <a:xfrm>
            <a:off x="7054512" y="463000"/>
            <a:ext cx="1785922" cy="322793"/>
          </a:xfrm>
        </p:spPr>
        <p:txBody>
          <a:bodyPr>
            <a:normAutofit/>
          </a:bodyPr>
          <a:lstStyle>
            <a:lvl1pPr algn="ctr">
              <a:buNone/>
              <a:defRPr sz="1400" b="1"/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F4621-0EBE-434C-9D6A-5800D6EB156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ftr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71546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1071547"/>
            <a:ext cx="5111750" cy="49292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2428869"/>
            <a:ext cx="3008313" cy="3571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3"/>
          </p:nvPr>
        </p:nvSpPr>
        <p:spPr>
          <a:xfrm>
            <a:off x="1928794" y="214290"/>
            <a:ext cx="4857784" cy="571504"/>
          </a:xfrm>
        </p:spPr>
        <p:txBody>
          <a:bodyPr>
            <a:normAutofit/>
          </a:bodyPr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9" name="Espaço Reservado para Texto 13"/>
          <p:cNvSpPr>
            <a:spLocks noGrp="1"/>
          </p:cNvSpPr>
          <p:nvPr>
            <p:ph type="body" sz="quarter" idx="14"/>
          </p:nvPr>
        </p:nvSpPr>
        <p:spPr>
          <a:xfrm>
            <a:off x="7054512" y="463000"/>
            <a:ext cx="1785922" cy="322793"/>
          </a:xfrm>
        </p:spPr>
        <p:txBody>
          <a:bodyPr>
            <a:normAutofit/>
          </a:bodyPr>
          <a:lstStyle>
            <a:lvl1pPr algn="ctr">
              <a:buNone/>
              <a:defRPr sz="1400" b="1"/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EB72A-D47E-4F43-B794-C69439847DD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ftr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1000107"/>
            <a:ext cx="5486400" cy="3727467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3"/>
          </p:nvPr>
        </p:nvSpPr>
        <p:spPr>
          <a:xfrm>
            <a:off x="1928794" y="214290"/>
            <a:ext cx="4857784" cy="571504"/>
          </a:xfrm>
        </p:spPr>
        <p:txBody>
          <a:bodyPr>
            <a:normAutofit/>
          </a:bodyPr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9" name="Espaço Reservado para Texto 13"/>
          <p:cNvSpPr>
            <a:spLocks noGrp="1"/>
          </p:cNvSpPr>
          <p:nvPr>
            <p:ph type="body" sz="quarter" idx="14"/>
          </p:nvPr>
        </p:nvSpPr>
        <p:spPr>
          <a:xfrm>
            <a:off x="7054512" y="463000"/>
            <a:ext cx="1785922" cy="322793"/>
          </a:xfrm>
        </p:spPr>
        <p:txBody>
          <a:bodyPr>
            <a:normAutofit/>
          </a:bodyPr>
          <a:lstStyle>
            <a:lvl1pPr algn="ctr">
              <a:buNone/>
              <a:defRPr sz="1400" b="1"/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465A1-0B4D-4CE9-8751-994C65B2B30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ftr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071547"/>
            <a:ext cx="8229600" cy="4929222"/>
          </a:xfrm>
        </p:spPr>
        <p:txBody>
          <a:bodyPr vert="eaVert"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7" name="Espaço Reservado para Texto 7"/>
          <p:cNvSpPr>
            <a:spLocks noGrp="1"/>
          </p:cNvSpPr>
          <p:nvPr>
            <p:ph type="body" sz="quarter" idx="13"/>
          </p:nvPr>
        </p:nvSpPr>
        <p:spPr>
          <a:xfrm>
            <a:off x="1928794" y="214290"/>
            <a:ext cx="4857784" cy="571504"/>
          </a:xfrm>
        </p:spPr>
        <p:txBody>
          <a:bodyPr>
            <a:normAutofit/>
          </a:bodyPr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8" name="Espaço Reservado para Texto 13"/>
          <p:cNvSpPr>
            <a:spLocks noGrp="1"/>
          </p:cNvSpPr>
          <p:nvPr>
            <p:ph type="body" sz="quarter" idx="14"/>
          </p:nvPr>
        </p:nvSpPr>
        <p:spPr>
          <a:xfrm>
            <a:off x="7054512" y="463000"/>
            <a:ext cx="1785922" cy="322793"/>
          </a:xfrm>
        </p:spPr>
        <p:txBody>
          <a:bodyPr>
            <a:normAutofit/>
          </a:bodyPr>
          <a:lstStyle>
            <a:lvl1pPr algn="ctr">
              <a:buNone/>
              <a:defRPr sz="1400" b="1"/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74C58-069B-4AC4-AD97-15EE33EB344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071547"/>
            <a:ext cx="2057400" cy="4857784"/>
          </a:xfrm>
          <a:prstGeom prst="rect">
            <a:avLst/>
          </a:prstGeom>
        </p:spPr>
        <p:txBody>
          <a:bodyPr vert="eaVert"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071547"/>
            <a:ext cx="6019800" cy="4857784"/>
          </a:xfrm>
        </p:spPr>
        <p:txBody>
          <a:bodyPr vert="eaVert"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7" name="Espaço Reservado para Texto 7"/>
          <p:cNvSpPr>
            <a:spLocks noGrp="1"/>
          </p:cNvSpPr>
          <p:nvPr>
            <p:ph type="body" sz="quarter" idx="13"/>
          </p:nvPr>
        </p:nvSpPr>
        <p:spPr>
          <a:xfrm>
            <a:off x="1928794" y="214290"/>
            <a:ext cx="4857784" cy="571504"/>
          </a:xfrm>
        </p:spPr>
        <p:txBody>
          <a:bodyPr>
            <a:normAutofit/>
          </a:bodyPr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8" name="Espaço Reservado para Texto 13"/>
          <p:cNvSpPr>
            <a:spLocks noGrp="1"/>
          </p:cNvSpPr>
          <p:nvPr>
            <p:ph type="body" sz="quarter" idx="14"/>
          </p:nvPr>
        </p:nvSpPr>
        <p:spPr>
          <a:xfrm>
            <a:off x="7054512" y="463000"/>
            <a:ext cx="1785922" cy="322793"/>
          </a:xfrm>
        </p:spPr>
        <p:txBody>
          <a:bodyPr>
            <a:normAutofit/>
          </a:bodyPr>
          <a:lstStyle>
            <a:lvl1pPr algn="ctr">
              <a:buNone/>
              <a:defRPr sz="1400" b="1"/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DF4A78-601C-4040-A924-426B8E4FAC57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ftr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hyperlink" Target="../../Documents%20and%20Settings/admlog/Configura&#231;&#245;es%20locais/Video%20Laercio/microsiga.mpg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../../Documents%20and%20Settings/admlog/Configura&#231;&#245;es%20locais/totvs.mp3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totvs.com.br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11" descr="Slidee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tângulo de cantos arredondados 9"/>
          <p:cNvSpPr/>
          <p:nvPr/>
        </p:nvSpPr>
        <p:spPr>
          <a:xfrm>
            <a:off x="7000875" y="500063"/>
            <a:ext cx="1928813" cy="2143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029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501063" y="142875"/>
            <a:ext cx="49053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BFBFBF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888AB7D-0E3C-4B1A-9EE3-C77234DF9B5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1031" name="Espaço Reservado para Título 12"/>
          <p:cNvSpPr>
            <a:spLocks noGrp="1"/>
          </p:cNvSpPr>
          <p:nvPr>
            <p:ph type="title"/>
          </p:nvPr>
        </p:nvSpPr>
        <p:spPr bwMode="auto">
          <a:xfrm>
            <a:off x="250825" y="1000125"/>
            <a:ext cx="864235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5" name="Retângulo 14">
            <a:hlinkClick r:id="rId14" highlightClick="1"/>
          </p:cNvPr>
          <p:cNvSpPr/>
          <p:nvPr/>
        </p:nvSpPr>
        <p:spPr>
          <a:xfrm>
            <a:off x="7500938" y="180975"/>
            <a:ext cx="285750" cy="2476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6" name="Retângulo 15">
            <a:hlinkClick r:id="rId15" action="ppaction://hlinkfile" tooltip="Clique para acionar arquivo de áudio"/>
          </p:cNvPr>
          <p:cNvSpPr/>
          <p:nvPr/>
        </p:nvSpPr>
        <p:spPr>
          <a:xfrm>
            <a:off x="7843838" y="180975"/>
            <a:ext cx="285750" cy="2476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7" name="Retângulo 16">
            <a:hlinkClick r:id="rId16" action="ppaction://hlinkfile" highlightClick="1"/>
          </p:cNvPr>
          <p:cNvSpPr/>
          <p:nvPr/>
        </p:nvSpPr>
        <p:spPr>
          <a:xfrm>
            <a:off x="8186738" y="180975"/>
            <a:ext cx="285750" cy="247650"/>
          </a:xfrm>
          <a:prstGeom prst="rect">
            <a:avLst/>
          </a:prstGeom>
          <a:solidFill>
            <a:srgbClr val="F8F8F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313" y="6245225"/>
            <a:ext cx="82264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25406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pic>
        <p:nvPicPr>
          <p:cNvPr id="13" name="Imagem 11" descr="Slidee.jpg"/>
          <p:cNvPicPr>
            <a:picLocks noChangeAspect="1"/>
          </p:cNvPicPr>
          <p:nvPr userDrawn="1"/>
        </p:nvPicPr>
        <p:blipFill>
          <a:blip r:embed="rId13" cstate="print"/>
          <a:srcRect l="27071" t="1578" r="57181" b="85822"/>
          <a:stretch>
            <a:fillRect/>
          </a:stretch>
        </p:blipFill>
        <p:spPr bwMode="auto">
          <a:xfrm>
            <a:off x="0" y="103932"/>
            <a:ext cx="169168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C:\Users\alexandre\Desktop\Logo Sociesc._VC.jpg"/>
          <p:cNvPicPr>
            <a:picLocks noChangeAspect="1" noChangeArrowheads="1"/>
          </p:cNvPicPr>
          <p:nvPr userDrawn="1"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2788"/>
          <a:stretch>
            <a:fillRect/>
          </a:stretch>
        </p:blipFill>
        <p:spPr bwMode="auto">
          <a:xfrm>
            <a:off x="236280" y="131872"/>
            <a:ext cx="792088" cy="632832"/>
          </a:xfrm>
          <a:prstGeom prst="rect">
            <a:avLst/>
          </a:prstGeom>
          <a:noFill/>
        </p:spPr>
      </p:pic>
      <p:sp>
        <p:nvSpPr>
          <p:cNvPr id="18" name="Retângulo de cantos arredondados 17"/>
          <p:cNvSpPr/>
          <p:nvPr userDrawn="1"/>
        </p:nvSpPr>
        <p:spPr>
          <a:xfrm>
            <a:off x="1259633" y="214313"/>
            <a:ext cx="5598368" cy="50006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6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A5002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5002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5002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5002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5002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A5002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A5002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A5002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gif"/><Relationship Id="rId3" Type="http://schemas.openxmlformats.org/officeDocument/2006/relationships/hyperlink" Target="file:///\\maia.joi01.local\..\..\..\Administrador\totvs.mp3" TargetMode="External"/><Relationship Id="rId7" Type="http://schemas.openxmlformats.org/officeDocument/2006/relationships/image" Target="../media/image17.png"/><Relationship Id="rId12" Type="http://schemas.openxmlformats.org/officeDocument/2006/relationships/image" Target="../media/image22.jpeg"/><Relationship Id="rId2" Type="http://schemas.openxmlformats.org/officeDocument/2006/relationships/hyperlink" Target="http://www.totvs.com.br/" TargetMode="Externa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jpeg"/><Relationship Id="rId15" Type="http://schemas.openxmlformats.org/officeDocument/2006/relationships/image" Target="../media/image25.jpeg"/><Relationship Id="rId10" Type="http://schemas.openxmlformats.org/officeDocument/2006/relationships/image" Target="../media/image20.jpeg"/><Relationship Id="rId4" Type="http://schemas.openxmlformats.org/officeDocument/2006/relationships/hyperlink" Target="file:///\\maia.joi01.local\..\..\..\Administrador\Video%20Laercio\microsiga.mpg" TargetMode="External"/><Relationship Id="rId9" Type="http://schemas.openxmlformats.org/officeDocument/2006/relationships/image" Target="../media/image19.gif"/><Relationship Id="rId1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file:///\\maia.joi01.local\..\..\..\Administrador\totvs.mp3" TargetMode="External"/><Relationship Id="rId7" Type="http://schemas.openxmlformats.org/officeDocument/2006/relationships/image" Target="../media/image23.gif"/><Relationship Id="rId2" Type="http://schemas.openxmlformats.org/officeDocument/2006/relationships/hyperlink" Target="http://www.totvs.com.br/" TargetMode="Externa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openxmlformats.org/officeDocument/2006/relationships/image" Target="../media/image20.jpeg"/><Relationship Id="rId4" Type="http://schemas.openxmlformats.org/officeDocument/2006/relationships/hyperlink" Target="file:///\\maia.joi01.local\..\..\..\Administrador\Video%20Laercio\microsiga.mp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\\maia.joi01.local\..\..\..\Administrador\totvs.mp3" TargetMode="External"/><Relationship Id="rId2" Type="http://schemas.openxmlformats.org/officeDocument/2006/relationships/hyperlink" Target="http://www.totvs.com.br/" TargetMode="Externa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6.png"/><Relationship Id="rId4" Type="http://schemas.openxmlformats.org/officeDocument/2006/relationships/hyperlink" Target="file:///\\maia.joi01.local\..\..\..\Administrador\Video%20Laercio\microsiga.mp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../../fabcosta/Configura&#231;&#245;es%20locais/fabcosta/Configura&#231;&#245;es%20locais/Temporary%20Internet%20Files/Content.Outlook/Video%20Laercio/microsiga.mpg" TargetMode="External"/><Relationship Id="rId5" Type="http://schemas.openxmlformats.org/officeDocument/2006/relationships/hyperlink" Target="../../fabcosta/Configura&#231;&#245;es%20locais/fabcosta/Configura&#231;&#245;es%20locais/Temporary%20Internet%20Files/Content.Outlook/totvs.mp3" TargetMode="External"/><Relationship Id="rId4" Type="http://schemas.openxmlformats.org/officeDocument/2006/relationships/hyperlink" Target="http://www.totvs.com.br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tvs.com.br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jpeg"/><Relationship Id="rId5" Type="http://schemas.openxmlformats.org/officeDocument/2006/relationships/hyperlink" Target="../../fabcosta/Configura&#231;&#245;es%20locais/fabcosta/Configura&#231;&#245;es%20locais/Temporary%20Internet%20Files/Content.Outlook/Video%20Laercio/microsiga.mpg" TargetMode="External"/><Relationship Id="rId4" Type="http://schemas.openxmlformats.org/officeDocument/2006/relationships/hyperlink" Target="../../fabcosta/Configura&#231;&#245;es%20locais/fabcosta/Configura&#231;&#245;es%20locais/Temporary%20Internet%20Files/Content.Outlook/totvs.mp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../../fabcosta/Configura&#231;&#245;es%20locais/fabcosta/Configura&#231;&#245;es%20locais/Temporary%20Internet%20Files/Content.Outlook/Video%20Laercio/microsiga.mpg" TargetMode="External"/><Relationship Id="rId5" Type="http://schemas.openxmlformats.org/officeDocument/2006/relationships/hyperlink" Target="../../fabcosta/Configura&#231;&#245;es%20locais/fabcosta/Configura&#231;&#245;es%20locais/Temporary%20Internet%20Files/Content.Outlook/totvs.mp3" TargetMode="External"/><Relationship Id="rId4" Type="http://schemas.openxmlformats.org/officeDocument/2006/relationships/hyperlink" Target="http://www.totvs.com.br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\\maia.joi01.local\..\..\..\Administrador\totvs.mp3" TargetMode="External"/><Relationship Id="rId2" Type="http://schemas.openxmlformats.org/officeDocument/2006/relationships/hyperlink" Target="http://www.totvs.com.br/" TargetMode="Externa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hyperlink" Target="file:///\\maia.joi01.local\..\..\..\Administrador\Video%20Laercio\microsiga.mp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../../fabcosta/Configura&#231;&#245;es%20locais/fabcosta/Configura&#231;&#245;es%20locais/Temporary%20Internet%20Files/Content.Outlook/Video%20Laercio/microsiga.mpg" TargetMode="External"/><Relationship Id="rId5" Type="http://schemas.openxmlformats.org/officeDocument/2006/relationships/hyperlink" Target="../../fabcosta/Configura&#231;&#245;es%20locais/fabcosta/Configura&#231;&#245;es%20locais/Temporary%20Internet%20Files/Content.Outlook/totvs.mp3" TargetMode="External"/><Relationship Id="rId4" Type="http://schemas.openxmlformats.org/officeDocument/2006/relationships/hyperlink" Target="http://www.totvs.com.br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\\maia.joi01.local\..\..\..\Administrador\totvs.mp3" TargetMode="External"/><Relationship Id="rId2" Type="http://schemas.openxmlformats.org/officeDocument/2006/relationships/hyperlink" Target="http://www.totvs.com.br/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file:///\\maia.joi01.local\..\..\..\Administrador\Video%20Laercio\microsiga.mp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hyperlink" Target="../../fabcosta/Configura&#231;&#245;es%20locais/fabcosta/Configura&#231;&#245;es%20locais/Temporary%20Internet%20Files/Content.Outlook/Video%20Laercio/microsiga.mpg" TargetMode="External"/><Relationship Id="rId5" Type="http://schemas.openxmlformats.org/officeDocument/2006/relationships/hyperlink" Target="../../fabcosta/Configura&#231;&#245;es%20locais/fabcosta/Configura&#231;&#245;es%20locais/Temporary%20Internet%20Files/Content.Outlook/totvs.mp3" TargetMode="External"/><Relationship Id="rId4" Type="http://schemas.openxmlformats.org/officeDocument/2006/relationships/hyperlink" Target="http://www.totvs.com.br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hyperlink" Target="file:///\\maia.joi01.local\..\..\..\Administrador\totvs.mp3" TargetMode="External"/><Relationship Id="rId7" Type="http://schemas.openxmlformats.org/officeDocument/2006/relationships/image" Target="../media/image12.jpeg"/><Relationship Id="rId2" Type="http://schemas.openxmlformats.org/officeDocument/2006/relationships/hyperlink" Target="http://www.totvs.com.br/" TargetMode="Externa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hyperlink" Target="file:///\\maia.joi01.local\..\..\..\Administrador\Video%20Laercio\microsiga.mp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\\maia.joi01.local\..\..\..\Administrador\totvs.mp3" TargetMode="External"/><Relationship Id="rId2" Type="http://schemas.openxmlformats.org/officeDocument/2006/relationships/hyperlink" Target="http://www.totvs.com.br/" TargetMode="Externa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hyperlink" Target="file:///\\maia.joi01.local\..\..\..\Administrador\Video%20Laercio\microsiga.mp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hyperlink" Target="../../fabcosta/Configura&#231;&#245;es%20locais/fabcosta/Configura&#231;&#245;es%20locais/Temporary%20Internet%20Files/Content.Outlook/Video%20Laercio/microsiga.mpg" TargetMode="External"/><Relationship Id="rId5" Type="http://schemas.openxmlformats.org/officeDocument/2006/relationships/hyperlink" Target="../../fabcosta/Configura&#231;&#245;es%20locais/fabcosta/Configura&#231;&#245;es%20locais/Temporary%20Internet%20Files/Content.Outlook/totvs.mp3" TargetMode="External"/><Relationship Id="rId4" Type="http://schemas.openxmlformats.org/officeDocument/2006/relationships/hyperlink" Target="http://www.totvs.com.b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Número de Slide 1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00624339-7E1B-4E92-99ED-E4E537A4EE03}" type="slidenum">
              <a:rPr lang="pt-BR" smtClean="0">
                <a:latin typeface="Arial" pitchFamily="34" charset="0"/>
              </a:rPr>
              <a:pPr>
                <a:defRPr/>
              </a:pPr>
              <a:t>1</a:t>
            </a:fld>
            <a:endParaRPr lang="pt-BR" dirty="0" smtClean="0">
              <a:latin typeface="Arial" pitchFamily="34" charset="0"/>
            </a:endParaRPr>
          </a:p>
        </p:txBody>
      </p:sp>
      <p:sp>
        <p:nvSpPr>
          <p:cNvPr id="7" name="Espaço Reservado para Número de Slide 6"/>
          <p:cNvSpPr txBox="1">
            <a:spLocks noGrp="1"/>
          </p:cNvSpPr>
          <p:nvPr/>
        </p:nvSpPr>
        <p:spPr>
          <a:xfrm>
            <a:off x="8510588" y="142875"/>
            <a:ext cx="490537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D210121-C944-421A-968B-8940EFBA37E1}" type="slidenum">
              <a:rPr lang="pt-BR" sz="1200" b="1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</a:t>
            </a:fld>
            <a:endParaRPr lang="pt-BR" sz="1200" b="1" dirty="0"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15363" name="Picture 3" descr="Capa"/>
          <p:cNvPicPr>
            <a:picLocks noChangeAspect="1" noChangeArrowheads="1"/>
          </p:cNvPicPr>
          <p:nvPr/>
        </p:nvPicPr>
        <p:blipFill>
          <a:blip r:embed="rId3" cstate="print"/>
          <a:srcRect r="5443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364" name="Retângulo de cantos arredondados 5"/>
          <p:cNvGrpSpPr>
            <a:grpSpLocks/>
          </p:cNvGrpSpPr>
          <p:nvPr/>
        </p:nvGrpSpPr>
        <p:grpSpPr bwMode="auto">
          <a:xfrm>
            <a:off x="539552" y="5803900"/>
            <a:ext cx="6804025" cy="517525"/>
            <a:chOff x="234" y="3656"/>
            <a:chExt cx="4286" cy="326"/>
          </a:xfrm>
        </p:grpSpPr>
        <p:pic>
          <p:nvPicPr>
            <p:cNvPr id="15367" name="Retângulo de cantos arredondados 5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4" y="3656"/>
              <a:ext cx="428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368" name="Text Box 6"/>
            <p:cNvSpPr txBox="1">
              <a:spLocks noChangeArrowheads="1"/>
            </p:cNvSpPr>
            <p:nvPr/>
          </p:nvSpPr>
          <p:spPr bwMode="auto">
            <a:xfrm>
              <a:off x="281" y="3701"/>
              <a:ext cx="4163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pt-BR" dirty="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15366" name="Text Box 8"/>
          <p:cNvSpPr txBox="1">
            <a:spLocks noChangeArrowheads="1"/>
          </p:cNvSpPr>
          <p:nvPr/>
        </p:nvSpPr>
        <p:spPr bwMode="auto">
          <a:xfrm>
            <a:off x="636390" y="5840413"/>
            <a:ext cx="59055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 dirty="0" smtClean="0">
                <a:solidFill>
                  <a:srgbClr val="F8F8F8"/>
                </a:solidFill>
              </a:rPr>
              <a:t>Alexandre Mateus – William Oliveira</a:t>
            </a:r>
            <a:endParaRPr lang="pt-BR" b="1" dirty="0">
              <a:solidFill>
                <a:srgbClr val="F8F8F8"/>
              </a:solidFill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39552" y="4221088"/>
            <a:ext cx="59055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Orientação: </a:t>
            </a:r>
            <a:r>
              <a:rPr lang="pt-BR" b="1" dirty="0" err="1" smtClean="0"/>
              <a:t>MSc</a:t>
            </a:r>
            <a:r>
              <a:rPr lang="pt-BR" b="1" dirty="0" smtClean="0"/>
              <a:t>. Luiz Carlos Camargo</a:t>
            </a:r>
            <a:endParaRPr lang="pt-BR" b="1" dirty="0"/>
          </a:p>
        </p:txBody>
      </p:sp>
      <p:pic>
        <p:nvPicPr>
          <p:cNvPr id="17" name="Picture 2" descr="C:\Users\alexandre\Desktop\Logo Sociesc._VC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080" y="692696"/>
            <a:ext cx="3379949" cy="3096343"/>
          </a:xfrm>
          <a:prstGeom prst="rect">
            <a:avLst/>
          </a:prstGeom>
          <a:noFill/>
        </p:spPr>
      </p:pic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39552" y="2060848"/>
            <a:ext cx="604837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400" b="1" dirty="0" smtClean="0">
                <a:solidFill>
                  <a:srgbClr val="254061"/>
                </a:solidFill>
              </a:rPr>
              <a:t>Portal de Pesquisa de Preço </a:t>
            </a:r>
          </a:p>
          <a:p>
            <a:pPr>
              <a:spcBef>
                <a:spcPct val="50000"/>
              </a:spcBef>
            </a:pPr>
            <a:r>
              <a:rPr lang="pt-BR" sz="2400" b="1" dirty="0" smtClean="0">
                <a:solidFill>
                  <a:srgbClr val="254061"/>
                </a:solidFill>
              </a:rPr>
              <a:t>de Combustível Online</a:t>
            </a:r>
            <a:endParaRPr lang="pt-BR" sz="2400" b="1" dirty="0">
              <a:solidFill>
                <a:srgbClr val="254061"/>
              </a:solidFill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5364088" y="5854332"/>
            <a:ext cx="18010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pt-BR" b="1" dirty="0" smtClean="0">
                <a:solidFill>
                  <a:srgbClr val="F8F8F8"/>
                </a:solidFill>
              </a:rPr>
              <a:t>TSI 361</a:t>
            </a:r>
            <a:endParaRPr lang="pt-BR" b="1" dirty="0">
              <a:solidFill>
                <a:srgbClr val="F8F8F8"/>
              </a:solidFill>
            </a:endParaRPr>
          </a:p>
        </p:txBody>
      </p:sp>
      <p:pic>
        <p:nvPicPr>
          <p:cNvPr id="1026" name="Picture 2" descr="E:\logo-gasfind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5437"/>
            <a:ext cx="4260314" cy="170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Número de Slide 1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4CFD480-00F8-4D73-960F-091D1C7996EE}" type="slidenum">
              <a:rPr lang="pt-BR" smtClean="0"/>
              <a:pPr/>
              <a:t>10</a:t>
            </a:fld>
            <a:endParaRPr lang="pt-BR" dirty="0" smtClean="0"/>
          </a:p>
        </p:txBody>
      </p:sp>
      <p:sp>
        <p:nvSpPr>
          <p:cNvPr id="2" name="Espaço Reservado para Número de Slide 1"/>
          <p:cNvSpPr txBox="1">
            <a:spLocks noGrp="1"/>
          </p:cNvSpPr>
          <p:nvPr/>
        </p:nvSpPr>
        <p:spPr>
          <a:xfrm>
            <a:off x="8501063" y="142875"/>
            <a:ext cx="490537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29931F3-1111-4718-9684-BF86AE59B43C}" type="slidenum">
              <a:rPr lang="pt-BR" sz="1200" b="1">
                <a:solidFill>
                  <a:schemeClr val="bg1">
                    <a:lumMod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pt-BR" sz="12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1508" name="Espaço Reservado para Texto 2"/>
          <p:cNvSpPr>
            <a:spLocks noGrp="1"/>
          </p:cNvSpPr>
          <p:nvPr>
            <p:ph type="body" sz="quarter" idx="4294967295"/>
          </p:nvPr>
        </p:nvSpPr>
        <p:spPr>
          <a:xfrm>
            <a:off x="1403648" y="214313"/>
            <a:ext cx="5382915" cy="527050"/>
          </a:xfrm>
        </p:spPr>
        <p:txBody>
          <a:bodyPr/>
          <a:lstStyle/>
          <a:p>
            <a:pPr algn="ctr" eaLnBrk="1" hangingPunct="1">
              <a:buNone/>
            </a:pPr>
            <a:r>
              <a:rPr lang="pt-BR" sz="2400" b="1" dirty="0" smtClean="0">
                <a:solidFill>
                  <a:srgbClr val="254061"/>
                </a:solidFill>
              </a:rPr>
              <a:t>Ferramentas</a:t>
            </a:r>
          </a:p>
          <a:p>
            <a:pPr algn="ctr" eaLnBrk="1" hangingPunct="1">
              <a:buFont typeface="Arial" charset="0"/>
              <a:buNone/>
            </a:pPr>
            <a:endParaRPr lang="pt-BR" sz="2400" b="1" dirty="0" smtClean="0">
              <a:solidFill>
                <a:srgbClr val="254061"/>
              </a:solidFill>
            </a:endParaRPr>
          </a:p>
        </p:txBody>
      </p:sp>
      <p:sp>
        <p:nvSpPr>
          <p:cNvPr id="21510" name="Espaço Reservado para Texto 5"/>
          <p:cNvSpPr>
            <a:spLocks noGrp="1"/>
          </p:cNvSpPr>
          <p:nvPr>
            <p:ph type="body" sz="quarter" idx="4294967295"/>
          </p:nvPr>
        </p:nvSpPr>
        <p:spPr>
          <a:xfrm>
            <a:off x="7068498" y="490320"/>
            <a:ext cx="1785938" cy="322263"/>
          </a:xfrm>
        </p:spPr>
        <p:txBody>
          <a:bodyPr>
            <a:normAutofit/>
          </a:bodyPr>
          <a:lstStyle/>
          <a:p>
            <a:pPr algn="ctr" eaLnBrk="1" hangingPunct="1">
              <a:buFont typeface="Arial" charset="0"/>
              <a:buNone/>
            </a:pPr>
            <a:r>
              <a:rPr lang="pt-BR" sz="1200" b="1" dirty="0" smtClean="0">
                <a:latin typeface="+mn-lt"/>
              </a:rPr>
              <a:t>GAS FINDER</a:t>
            </a:r>
          </a:p>
        </p:txBody>
      </p:sp>
      <p:sp>
        <p:nvSpPr>
          <p:cNvPr id="8" name="Retângulo 7">
            <a:hlinkClick r:id="rId2" highlightClick="1"/>
          </p:cNvPr>
          <p:cNvSpPr/>
          <p:nvPr/>
        </p:nvSpPr>
        <p:spPr>
          <a:xfrm>
            <a:off x="7500938" y="180975"/>
            <a:ext cx="285750" cy="2476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" name="Retângulo 8">
            <a:hlinkClick r:id="rId3" action="ppaction://hlinkfile" tooltip="Clique para acionar arquivo de áudio"/>
          </p:cNvPr>
          <p:cNvSpPr/>
          <p:nvPr/>
        </p:nvSpPr>
        <p:spPr>
          <a:xfrm>
            <a:off x="7843838" y="180975"/>
            <a:ext cx="285750" cy="2476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0" name="Retângulo 9">
            <a:hlinkClick r:id="rId4" action="ppaction://hlinkfile" highlightClick="1"/>
          </p:cNvPr>
          <p:cNvSpPr/>
          <p:nvPr/>
        </p:nvSpPr>
        <p:spPr>
          <a:xfrm>
            <a:off x="8186738" y="180975"/>
            <a:ext cx="285750" cy="247650"/>
          </a:xfrm>
          <a:prstGeom prst="rect">
            <a:avLst/>
          </a:prstGeom>
          <a:solidFill>
            <a:srgbClr val="F8F8F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pic>
        <p:nvPicPr>
          <p:cNvPr id="10242" name="Picture 2" descr="C:\Users\alexandre\Desktop\java-logo1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4095" y="2917924"/>
            <a:ext cx="2664296" cy="1637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2" descr="C:\Users\alexandre\Desktop\python-logo-master-v3-TM-flattene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1884" y="1068526"/>
            <a:ext cx="2783060" cy="940076"/>
          </a:xfrm>
          <a:prstGeom prst="rect">
            <a:avLst/>
          </a:prstGeom>
          <a:noFill/>
        </p:spPr>
      </p:pic>
      <p:pic>
        <p:nvPicPr>
          <p:cNvPr id="12" name="Picture 2" descr="C:\Users\alexandre\Desktop\Hibernate_logo_a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9660" y="2924944"/>
            <a:ext cx="2588940" cy="718794"/>
          </a:xfrm>
          <a:prstGeom prst="rect">
            <a:avLst/>
          </a:prstGeom>
          <a:noFill/>
        </p:spPr>
      </p:pic>
      <p:pic>
        <p:nvPicPr>
          <p:cNvPr id="2050" name="Picture 2" descr="http://flex6packs.files.wordpress.com/2011/06/scrum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70" y="5523648"/>
            <a:ext cx="1780088" cy="85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geocities.ws/jjaimes6603/fase2/imagenes/logo_uml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633" y="4542024"/>
            <a:ext cx="1277218" cy="155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t3.gstatic.com/images?q=tbn:ANd9GcQ2ND25rsZC7X8RcIZTxYbt4Zsthu0RNdupy3l7B4WMYuKtWVay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426" y="967801"/>
            <a:ext cx="1876425" cy="136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upload.wikimedia.org/wikipedia/commons/thumb/7/7b/Tomcat-logo.svg/300px-Tomcat-logo.svg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42" y="3948448"/>
            <a:ext cx="1780728" cy="11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10" descr="data:image/jpeg;base64,/9j/4AAQSkZJRgABAQAAAQABAAD/2wCEAAkGBhESDxURERARDhEOEhYSERIVExAQDw8YFhQVFRcXHhUYHCYqGBokGRUSHy8gIycpLS4tFR41QTQqQSYsLCkBCQoKDgwOFw8PGiwcGh0sNC40LDQpKSwtKSktKyo1KSkpKSwuKSwqKiksMCkpLCwsLSkpKSkxNiwpNS01KSk1Kf/AABEIAHMAcwMBIgACEQEDEQH/xAAcAAEAAgMBAQEAAAAAAAAAAAAAAwQCBQYHAQj/xAA0EAACAgECBAIGCQUAAAAAAAAAAQIDEQQhBRIxURNBBhQiUmGBBxUyM3GRobHBkqPR4fD/xAAYAQEBAQEBAAAAAAAAAAAAAAAAAQIDBP/EABsRAQEBAQADAQAAAAAAAAAAAAABAhESIUED/9oADAMBAAIRAxEAPwD3EAAAAAAAAAAAAAAAAAAAAAAAAAAAAAAAAAAAAAAAAAAAAAAMJzAycjB2GEp7ZOd4z6XU0fa55Y91J/uamejpPFPqtPOI/S3pebEqr4L3sQkvyUsnV8L47VfBWU2Rsi9sp7p9muqfwZq4sTrfKRkU6ryzGZixWYAIAAAAAAAQav7DzjGPPOP03EGdmCrKx597HyaNdbCPaH9//BU1tXPQ64VV3y51N1OVsOaKjjK3XM0/I6+CSp+IceVbcZLlbWUn27/E4v0n0GonVK5UTdai5uXs7RSy5YznGN84K3pPxG6q3TRt08dPXXF4hCUZTlDni5JqUtls8fiyr6TcI1lmq1GqrVk9PJTshqITp8J08j9lScs9E48vy8zrJxLXN28Ng+HPVZl4nrioxlcnK6VZ0x1y+5Nw/iT0PquprjelqFZ46n4fgXxhKMcQxvtmW8ujxjzNhK2X1N1nn6xWPuc49XXxxgw9IrZ+ocOw555NVn7nP3tfXLx+RpHr+hslOEZxjJxnFTi8dVJcyf5NF3TalS6b/gcrpeHWznp7WpckNLp3GbklCDUE5PrhfHuT6Kbtd/JWrq7Zz9jmcOeDkt01033ONz1p1a1KzyvZvdJ+ZI7l/Jy0aYV21xUPDlKEm63Jz8LDWOnlLd/IvOux3yshVXJbOFjlN7Yxjr7ON1gxcq3kJprKeUzI1vB01X1Ut306dei+BsUzNg+gAgDAAENqX4vst2aviOhU1iUVj47v/RuiDUR8lu3/ANk1KseMemnou45lXHLi213mvNfFo4GeOmPPOPLPfHc/R+u4WpJqS5snIcV+jHT3S5k5VSfVxw8/Jnpn6Sz21rM17jxyWOyL/AeAz1eojVXHeX25Y2rj5yf8d2ei6f6GqubM9TbKPuxhCD/qbl+x2vBfRujSw5KK1WnvJ7uU33cnuya3PjnzitRwKMprminCFcKoLfpWsLPd4NvHhMHFRcVyrouxbqpLMIHG6VR0vCK4PMYpN+fmSW8Iqk8ygm/3L2AY7RHTRGKxFYS8iQAgAAAAAPjCj+vU+gDCVeSN0InAFfwTJVEwL0YqJkAQAAAAAAAAAAAAAAAAAAAAAAAAAAAAAAAAAAAAAAAAAAAAAAAAAA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60" name="Picture 12" descr="http://www.eclipse.org/artwork/images/eclipse_pos_logo_fc_sm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791" y="1068526"/>
            <a:ext cx="13716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4" descr="data:image/jpeg;base64,/9j/4AAQSkZJRgABAQAAAQABAAD/2wCEAAkGBhQSERQSEhMVFRUVGRoYFhYYFRodHBQbGxgcFR8YHB8ZJCceGxwkJRwlIDMjIyctMywtFR49NTAqNScrLCkBCQoKDgwOGg8PGSkdHCIwKSkxKjUtLDU1LyksKSouNSwsNSopKSo1LTY1NSw0NTUqKSw1KS4pLDIsNSksNSw0Kv/AABEIAD8BBAMBIgACEQEDEQH/xAAcAAACAgMBAQAAAAAAAAAAAAAABgUHAwQIAQL/xABJEAABAgQCBgUHBQ0JAAAAAAABAgMABBEhBRIGBzFBVJITFyJR0hQYMmFxgdEIU5GhsRUWI0JSYnOTlLLBwuE1VXKCg6Ti8PH/xAAZAQEBAAMBAAAAAAAAAAAAAAAAAQIDBAX/xAAoEQACAgEDAgYCAwAAAAAAAAAAAQIRIQMEEkFRBRMUMZGhIoEVI2H/2gAMAwEAAhEDEQA/ALxggggAggggAggggAggggAggggAjXxGfSwy485UIaQpaqCpypBUaAbbCNiMU0wFoUhQBCklJBFQQRQ1BsR6oAXMP1m4a8UhE40CobFHKRatDmoAfaYqzWrrUVNqVISJJaJyOOJrWYNadGil8lbfnm2z0q/k9FluT/kAUlK+kW0C4CBmTmpUCpFaeuld8WLorok5hK1vzMm4+6LNOtLbWhoUurKSlec3FaWGzaYF9hFm9Xc836bQBtbpUVFdxFbH1RGu6OzCTQoHOmLQOM+VPKoFgNJzLzoKTnWSlKaHcACa7LxA4n6RhQsTRo3MFBWEVAFTRQJp7Bcxa+qbW6KJkp9ylLMvqNiNzbhP1KO3Yb0JSsMxYtOKRlWog5khCamh+yhr9MY8X0VXMOdKyz0KVXUHFJAKu9KU1IrvEBfcvfEdauGshWabbUU2KUVWTelsoofcYa23AoBQ2EAj33jkfRHBvKMQl5cXCngCQnMClKqk03poK33VjrlItAM9ggggQIIIIAIIIIAIIIIAIIIIAIIIIAIIIIApXS3W9ichMrYelZZNyWzR0haK9lQVmGbuNhethsiGHyhZ75iV5XfHFl65MKadwqYccQFLZTnaVvQrME1BG4g3Gw2ihtBJRDkwpLiErHRk0UARXMm942aUPMmo9zXr6q0dKWo1dDf5wk9w8tyu+OPD8oSe4eW5XfHEbNYvh7a1IUwKpJBowCKiPZmUlJmUecZaCMiV0UEBBCkpzbtojqe0WVGabXQ89eIyVOejKKdZx1JLzhJ7h5bld8cHnCT3Dy3K7441ptMnLstLdYRRQSLNJJrlreNeSxTD3XEtpYGZZoKsACvtivZpOnNWYrxKbTlHRk0rzjoSHnCz3DyvK744984Se4eW5XfHEVKYGwjEVt9GkoLOcJUKhJKgLV3W+uJHDcEl1JeCmWz+FdT6IqBmoADtFN1IQ2UpYtdV8F1fFIQSfBtUn8n35w098xK8rvjg84We4eW5XfHCXiGiLiJkMo7QXdCjsyjaVdxTv+rbDXPaOsMyboCEKUhpXbKRmKstc1d38I1Q2k5crxRv1d/pQ4cfy5V8d2bXnCT3Dy3K744PODnuHluV3xxG4YzLNyDT7zKFdkZj0YKiSqnvjX++PDfmB+oTGfpYpLlNK1Zp/kJyclDRlJJtXjoQM9pOpyfE9kS250iHlJSVZc6SFEjMSQFU2VO2OjMXmUuMBxCgpKhmSQaggiu0RzVpHNsuOqUwjIjKBTLluAamgi1tPRONSki/J5g2mXSHggAgkoQQpSKdoUrelo5JJRbSdnpQk5RUmqb6dj4xdvonWnx6Lg6Bz39ptR99U/5xC/ifpGJPQmcfxZqYl3G2whLZJfBIyL2t9m/aqnNUG2WICbWp5DdKJU90aK7klwhBPsvWIZHujyK5nfnDb/CLJ+m598MmMToalVrJpRJp6zSgA98KGkjz8i75OlKQABkXQnOk2BANhe1L3EbLrb/3LfXM5s6iCnNSoT2Rs/FvW0AQehukpkJnylLQdcShaUBSlAJUpJTnITdQvstt2g0IePOCn+HluR3xxD6m8OZexBSJhttxHQOHKtIUKhSADQ77n6YeMX0twGWfcYckkZ21FKssq2RUdxrcRDJi8flBz/Dy3K744B8oKf4eW5XfHGxi2kWDTrYlZSV6J15xpCXPJkIyAupCjmBqLVhm0hmMEwxTbDskhRKMySmXS4aZimqlKNSajfAgpecFP8PLcrvjj5HyhZ75iV5XfHDZo/iWB4g4qXakUBWRSjnlkoGUEA0UDUG42RC6v9A5Py/EA8lLyJVzo2kruKGqsyhsUoCib9xO+AwR/nBT/Dy3I7448Pyg5/h5bld8cS/3+6P8D/s0fGIXTHS/B3pJ5uUlOjfUBkX5MlGWhBPaBqLCAMnnBT/Dy3K744POCn+HluR3xw5459yJCXYdmJNkhwJSMkuhRzZAo1rSIAawdHuBH7G34oAih8oSe4eW5XfHHvnBT/Dy3I744k9AMEw51M/iDjKVtJdcLTakCjbSUdJZGzMQaU3Uj3rB0e4IfsbfigCKPyhJ4bZeW5XfHHnnDT3zEryu+OPnWUnCXpNqYkVMNvVTVpspSooUD6aBsUm191YgdUGFtTGKsoeQFoCVryq2ZkJzJJG+hvQ2gXBd2h+P4pNSyX3pWWRnNUBTjrZKKCiinK5StyKkWpbeSHWCBiKOtn+x539H/OmOdtDnCH1U/IP7yY6W0/wdyaw6Zl2QC44iiQTSpBCqVPsjlqTmlyrywpFFpqhSF1BSaioI21FI3aE1DUUn7GrXg9TSlFe7GCbxSUC1BbYKqnMejrU77xgm9JWUsONspIzhQoE5RcUJ+iFuZeK1qWRQqJNO6sY6RulvJZ4pL/aNMdlDHJt10vA9z882llvp0hSbBIKc1Dl+EGHFhQDrLaKg2ITRST/A/GFXEcaU8hKCkAJoagm9BTfGHDcTWwrMm9bEHYf/ACOj1kPMWE44zWTnWxl5by1LOLwMeGYqXZ1awCmjeSh22UNvdcxsvTKhLzND+M6ffWtYXUY+oPF4ISCpOUipofX7fhAvSBRQ4jImjhUSam2buhHcwUWm8/l9lltJOUWo0lx+iZltM/wJKzVxNgPy+4+r1/1j6kZ9a5N9SlVKukJ+j7ITzEjLYypDKmQkEKzXqa9qNUN23jUeKa/Zsnsopf1rNp/oZsMxFTck2QkrokdkC5vSMZ0oXwzvL/SIWS0lW22lsISQkUqSbxn+/BfzafpVHR6mHFJTrC6HO9pLlJvTu2370QLzRBIUCkncQQbx0NgOkrM5hzfRK7TSEtuIPpIUlAF/UaVB2H3GKBxKfLy85AFgLV3V7/bG5o1iy5d7O2qhykU3LFalJ7xvjypUpOso9ZW4ptUzoXBG0NYbMqbSlFenKikAVVly5jTfsipZ1vJlA/EyU9qCD/CLU0APleFLzVSHnJkWpVILhApuJFvoitnNB57ygIefQUZu0pNKlNdwy2J9tq76RANWmbCCJdZSCoKWEqpcAgEgQoaa4ohEoWSe25sSNwqDmPcPthk1jTnQsyxAr21pA/07fZFPYrMFbqlFWYmlT7qRCpDNquzeXHKaHoV/vIhhxfWMGH3GVMqUW1FJVmRcjfcVhH0U0kVIvl5KErJQpFFEgdog1tetvrjSxnEjMPuvlISXFFRSK0FaWFb7oFrIxzuk3ls7JqSgt5FpTcpNaupNez7IcNLp6TbdQJ1GdeWqSWyqicxFLbLxVOGzhZdbdABKFJVQ7DlUFUNPZEppfpUqfdQ6ptLZQjJRJJB7RVXte2Fih+0UxCRcfKZNGR3Iokhop7NRUVPrpGXRYL8qxKhNemFfX2TFcaKaRqkXy8lCVkoUiiiQO0Qa9m9bfXEhhusB5ibemUIRR9VVtHMU+qh2gjv9eyFkog/uHMcO/wDqXPhGOYwp5CVKWy6lIBqVNLAFqbSKRYHXS7wzPO58IjdI9Z7k3LOS6mG0BwAFSVLJFCDYEU3QLkdcYxh2WYZUGXH8wAyoTUp7ANdhtuhZxjSx59h1kSEynpElNS0bV32TWBjXI6lKU+TM2AHpubhTuj766XeGZ53PhCzGjV0CmJxlp8tsFxkKOdOYJWlaU3ASq5tS1NsSX39u/wB3zP6v/jC3g2sV+XffcShtSX1lxTas1EqO9JFx3bL0ic66XeGZ53PhAtH1rBlQ5ItTSm8iyUWKQFJCwaoVYbO47xGjqP8A7Ya/Ru/uRE6XaevTyUoUlDbaTmyoqcyqUqSq9tw9e+GfUPo+8ufE2EHoGkrQpZsCpSaBKfyjvNNkC9DoeCCCBiEQ2KaGyUyorflWXFGlVKQKnLUCp2n0j/0CJmCAFjqxwzgZfkg6scM4GX5IZ4IAWOrHDOBl+SDqxwzgZfkhnggBY6scM4GX5IOrHDOBl+SGeCAFjqxwzgZfkg6scM4GX5IZ4IAWOrHDOBl+SDqxwzgZfkhnggBaa1bYalQUmRlwUkEHoxYi++Kc1raqTJKM3KJJliarSLmXJ/k7ju2HvPREfLrQUClQBBBBBFQQbEEHaIFs5g0bxh2bQxhpeDLQWtZIJGcqUVkml1KSCQlAsdp9TovVjJkGk9NV3VbBvurQA09hiC1r6tPuesTcqaS61js1ophfpAJ3lNqg7RT3lMXpdOkEGbfINiOlNwYCuxt6RY250YklLDgYcUUrBJp2SgpSTtTet7i49lgapdUnSZJ2eR2LKZZUPT3hxYP4vcnftNtuLU7quS+Ez82ApsE9C1YhZSaZ1+oEWTvpe229wIAWVas8MJJMjL3/ADBHnVjhnAy/JDPBAgsdWOGcDL8kHVjhnAy/JDPBACx1Y4ZwMvyQdWOGcDL8kM8EALHVjhnAy/JB1Y4ZwMvyQzwQAsdWOGcDL8kHVjhnAy/JDPBACx1Y4ZwMvyQdWOGcDL8kM8EALTWrbDUqChIy4III/BjaDUROyMg2y2lplCW0JFEpSAAPcI2IIAIIIIA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6" descr="data:image/jpeg;base64,/9j/4AAQSkZJRgABAQAAAQABAAD/2wCEAAkGBhQSERQSEhMVFRUVGRoYFhYYFRodHBQbGxgcFR8YHB8ZJCceGxwkJRwlIDMjIyctMywtFR49NTAqNScrLCkBCQoKDgwOGg8PGSkdHCIwKSkxKjUtLDU1LyksKSouNSwsNSopKSo1LTY1NSw0NTUqKSw1KS4pLDIsNSksNSw0Kv/AABEIAD8BBAMBIgACEQEDEQH/xAAcAAACAgMBAQAAAAAAAAAAAAAABgUHAwQIAQL/xABJEAABAgQCBgUHBQ0JAAAAAAABAgMABBEhBRIGBzFBVJITFyJR0hQYMmFxgdEIU5GhsRUWI0JSYnOTlLLBwuE1VXKCg6Ti8PH/xAAZAQEBAAMBAAAAAAAAAAAAAAAAAQIDBAX/xAAoEQACAgEDAgYCAwAAAAAAAAAAAQIRIQMEEkFRBRMUMZGhIoEVI2H/2gAMAwEAAhEDEQA/ALxggggAggggAggggAggggAggggAjXxGfSwy485UIaQpaqCpypBUaAbbCNiMU0wFoUhQBCklJBFQQRQ1BsR6oAXMP1m4a8UhE40CobFHKRatDmoAfaYqzWrrUVNqVISJJaJyOOJrWYNadGil8lbfnm2z0q/k9FluT/kAUlK+kW0C4CBmTmpUCpFaeuld8WLorok5hK1vzMm4+6LNOtLbWhoUurKSlec3FaWGzaYF9hFm9Xc836bQBtbpUVFdxFbH1RGu6OzCTQoHOmLQOM+VPKoFgNJzLzoKTnWSlKaHcACa7LxA4n6RhQsTRo3MFBWEVAFTRQJp7Bcxa+qbW6KJkp9ylLMvqNiNzbhP1KO3Yb0JSsMxYtOKRlWog5khCamh+yhr9MY8X0VXMOdKyz0KVXUHFJAKu9KU1IrvEBfcvfEdauGshWabbUU2KUVWTelsoofcYa23AoBQ2EAj33jkfRHBvKMQl5cXCngCQnMClKqk03poK33VjrlItAM9ggggQIIIIAIIIIAIIIIAIIIIAIIIIAIIIIApXS3W9ichMrYelZZNyWzR0haK9lQVmGbuNhethsiGHyhZ75iV5XfHFl65MKadwqYccQFLZTnaVvQrME1BG4g3Gw2ihtBJRDkwpLiErHRk0UARXMm942aUPMmo9zXr6q0dKWo1dDf5wk9w8tyu+OPD8oSe4eW5XfHEbNYvh7a1IUwKpJBowCKiPZmUlJmUecZaCMiV0UEBBCkpzbtojqe0WVGabXQ89eIyVOejKKdZx1JLzhJ7h5bld8cHnCT3Dy3K7441ptMnLstLdYRRQSLNJJrlreNeSxTD3XEtpYGZZoKsACvtivZpOnNWYrxKbTlHRk0rzjoSHnCz3DyvK744984Se4eW5XfHEVKYGwjEVt9GkoLOcJUKhJKgLV3W+uJHDcEl1JeCmWz+FdT6IqBmoADtFN1IQ2UpYtdV8F1fFIQSfBtUn8n35w098xK8rvjg84We4eW5XfHCXiGiLiJkMo7QXdCjsyjaVdxTv+rbDXPaOsMyboCEKUhpXbKRmKstc1d38I1Q2k5crxRv1d/pQ4cfy5V8d2bXnCT3Dy3K744PODnuHluV3xxG4YzLNyDT7zKFdkZj0YKiSqnvjX++PDfmB+oTGfpYpLlNK1Zp/kJyclDRlJJtXjoQM9pOpyfE9kS250iHlJSVZc6SFEjMSQFU2VO2OjMXmUuMBxCgpKhmSQaggiu0RzVpHNsuOqUwjIjKBTLluAamgi1tPRONSki/J5g2mXSHggAgkoQQpSKdoUrelo5JJRbSdnpQk5RUmqb6dj4xdvonWnx6Lg6Bz39ptR99U/5xC/ifpGJPQmcfxZqYl3G2whLZJfBIyL2t9m/aqnNUG2WICbWp5DdKJU90aK7klwhBPsvWIZHujyK5nfnDb/CLJ+m598MmMToalVrJpRJp6zSgA98KGkjz8i75OlKQABkXQnOk2BANhe1L3EbLrb/3LfXM5s6iCnNSoT2Rs/FvW0AQehukpkJnylLQdcShaUBSlAJUpJTnITdQvstt2g0IePOCn+HluR3xxD6m8OZexBSJhttxHQOHKtIUKhSADQ77n6YeMX0twGWfcYckkZ21FKssq2RUdxrcRDJi8flBz/Dy3K744B8oKf4eW5XfHGxi2kWDTrYlZSV6J15xpCXPJkIyAupCjmBqLVhm0hmMEwxTbDskhRKMySmXS4aZimqlKNSajfAgpecFP8PLcrvjj5HyhZ75iV5XfHDZo/iWB4g4qXakUBWRSjnlkoGUEA0UDUG42RC6v9A5Py/EA8lLyJVzo2kruKGqsyhsUoCib9xO+AwR/nBT/Dy3I7448Pyg5/h5bld8cS/3+6P8D/s0fGIXTHS/B3pJ5uUlOjfUBkX5MlGWhBPaBqLCAMnnBT/Dy3K744POCn+HluR3xw5459yJCXYdmJNkhwJSMkuhRzZAo1rSIAawdHuBH7G34oAih8oSe4eW5XfHHvnBT/Dy3I744k9AMEw51M/iDjKVtJdcLTakCjbSUdJZGzMQaU3Uj3rB0e4IfsbfigCKPyhJ4bZeW5XfHHnnDT3zEryu+OPnWUnCXpNqYkVMNvVTVpspSooUD6aBsUm191YgdUGFtTGKsoeQFoCVryq2ZkJzJJG+hvQ2gXBd2h+P4pNSyX3pWWRnNUBTjrZKKCiinK5StyKkWpbeSHWCBiKOtn+x539H/OmOdtDnCH1U/IP7yY6W0/wdyaw6Zl2QC44iiQTSpBCqVPsjlqTmlyrywpFFpqhSF1BSaioI21FI3aE1DUUn7GrXg9TSlFe7GCbxSUC1BbYKqnMejrU77xgm9JWUsONspIzhQoE5RcUJ+iFuZeK1qWRQqJNO6sY6RulvJZ4pL/aNMdlDHJt10vA9z882llvp0hSbBIKc1Dl+EGHFhQDrLaKg2ITRST/A/GFXEcaU8hKCkAJoagm9BTfGHDcTWwrMm9bEHYf/ACOj1kPMWE44zWTnWxl5by1LOLwMeGYqXZ1awCmjeSh22UNvdcxsvTKhLzND+M6ffWtYXUY+oPF4ISCpOUipofX7fhAvSBRQ4jImjhUSam2buhHcwUWm8/l9lltJOUWo0lx+iZltM/wJKzVxNgPy+4+r1/1j6kZ9a5N9SlVKukJ+j7ITzEjLYypDKmQkEKzXqa9qNUN23jUeKa/Zsnsopf1rNp/oZsMxFTck2QkrokdkC5vSMZ0oXwzvL/SIWS0lW22lsISQkUqSbxn+/BfzafpVHR6mHFJTrC6HO9pLlJvTu2370QLzRBIUCkncQQbx0NgOkrM5hzfRK7TSEtuIPpIUlAF/UaVB2H3GKBxKfLy85AFgLV3V7/bG5o1iy5d7O2qhykU3LFalJ7xvjypUpOso9ZW4ptUzoXBG0NYbMqbSlFenKikAVVly5jTfsipZ1vJlA/EyU9qCD/CLU0APleFLzVSHnJkWpVILhApuJFvoitnNB57ygIefQUZu0pNKlNdwy2J9tq76RANWmbCCJdZSCoKWEqpcAgEgQoaa4ohEoWSe25sSNwqDmPcPthk1jTnQsyxAr21pA/07fZFPYrMFbqlFWYmlT7qRCpDNquzeXHKaHoV/vIhhxfWMGH3GVMqUW1FJVmRcjfcVhH0U0kVIvl5KErJQpFFEgdog1tetvrjSxnEjMPuvlISXFFRSK0FaWFb7oFrIxzuk3ls7JqSgt5FpTcpNaupNez7IcNLp6TbdQJ1GdeWqSWyqicxFLbLxVOGzhZdbdABKFJVQ7DlUFUNPZEppfpUqfdQ6ptLZQjJRJJB7RVXte2Fih+0UxCRcfKZNGR3Iokhop7NRUVPrpGXRYL8qxKhNemFfX2TFcaKaRqkXy8lCVkoUiiiQO0Qa9m9bfXEhhusB5ibemUIRR9VVtHMU+qh2gjv9eyFkog/uHMcO/wDqXPhGOYwp5CVKWy6lIBqVNLAFqbSKRYHXS7wzPO58IjdI9Z7k3LOS6mG0BwAFSVLJFCDYEU3QLkdcYxh2WYZUGXH8wAyoTUp7ANdhtuhZxjSx59h1kSEynpElNS0bV32TWBjXI6lKU+TM2AHpubhTuj766XeGZ53PhCzGjV0CmJxlp8tsFxkKOdOYJWlaU3ASq5tS1NsSX39u/wB3zP6v/jC3g2sV+XffcShtSX1lxTas1EqO9JFx3bL0ic66XeGZ53PhAtH1rBlQ5ItTSm8iyUWKQFJCwaoVYbO47xGjqP8A7Ya/Ru/uRE6XaevTyUoUlDbaTmyoqcyqUqSq9tw9e+GfUPo+8ufE2EHoGkrQpZsCpSaBKfyjvNNkC9DoeCCCBiEQ2KaGyUyorflWXFGlVKQKnLUCp2n0j/0CJmCAFjqxwzgZfkg6scM4GX5IZ4IAWOrHDOBl+SDqxwzgZfkhnggBY6scM4GX5IOrHDOBl+SGeCAFjqxwzgZfkg6scM4GX5IZ4IAWOrHDOBl+SDqxwzgZfkhnggBaa1bYalQUmRlwUkEHoxYi++Kc1raqTJKM3KJJliarSLmXJ/k7ju2HvPREfLrQUClQBBBBBFQQbEEHaIFs5g0bxh2bQxhpeDLQWtZIJGcqUVkml1KSCQlAsdp9TovVjJkGk9NV3VbBvurQA09hiC1r6tPuesTcqaS61js1ophfpAJ3lNqg7RT3lMXpdOkEGbfINiOlNwYCuxt6RY250YklLDgYcUUrBJp2SgpSTtTet7i49lgapdUnSZJ2eR2LKZZUPT3hxYP4vcnftNtuLU7quS+Ez82ApsE9C1YhZSaZ1+oEWTvpe229wIAWVas8MJJMjL3/ADBHnVjhnAy/JDPBAgsdWOGcDL8kHVjhnAy/JDPBACx1Y4ZwMvyQdWOGcDL8kM8EALHVjhnAy/JB1Y4ZwMvyQzwQAsdWOGcDL8kHVjhnAy/JDPBACx1Y4ZwMvyQdWOGcDL8kM8EALTWrbDUqChIy4III/BjaDUROyMg2y2lplCW0JFEpSAAPcI2IIAIIIIA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66" name="Picture 18" descr="http://www.andreihirata.com.br/wp-content/uploads/2011/08/logoPrimeFaces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216" y="5200012"/>
            <a:ext cx="3105150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://img.viralpatel.net/2011/02/spring-logo.png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616" y="2629453"/>
            <a:ext cx="245745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http://t0.gstatic.com/images?q=tbn:ANd9GcQtGeMEgwgxuNlJrCFeJsaoY1-BkdXoIOv9OAsucmhk61TP3KNU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600" y="1685896"/>
            <a:ext cx="1508482" cy="134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Número de Slide 1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4CFD480-00F8-4D73-960F-091D1C7996EE}" type="slidenum">
              <a:rPr lang="pt-BR" smtClean="0"/>
              <a:pPr/>
              <a:t>11</a:t>
            </a:fld>
            <a:endParaRPr lang="pt-BR" dirty="0" smtClean="0"/>
          </a:p>
        </p:txBody>
      </p:sp>
      <p:sp>
        <p:nvSpPr>
          <p:cNvPr id="2" name="Espaço Reservado para Número de Slide 1"/>
          <p:cNvSpPr txBox="1">
            <a:spLocks noGrp="1"/>
          </p:cNvSpPr>
          <p:nvPr/>
        </p:nvSpPr>
        <p:spPr>
          <a:xfrm>
            <a:off x="8501063" y="142875"/>
            <a:ext cx="490537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29931F3-1111-4718-9684-BF86AE59B43C}" type="slidenum">
              <a:rPr lang="pt-BR" sz="1200" b="1">
                <a:solidFill>
                  <a:schemeClr val="bg1">
                    <a:lumMod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pt-BR" sz="12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1508" name="Espaço Reservado para Texto 2"/>
          <p:cNvSpPr>
            <a:spLocks noGrp="1"/>
          </p:cNvSpPr>
          <p:nvPr>
            <p:ph type="body" sz="quarter" idx="4294967295"/>
          </p:nvPr>
        </p:nvSpPr>
        <p:spPr>
          <a:xfrm>
            <a:off x="1403648" y="214313"/>
            <a:ext cx="5382915" cy="527050"/>
          </a:xfrm>
        </p:spPr>
        <p:txBody>
          <a:bodyPr/>
          <a:lstStyle/>
          <a:p>
            <a:pPr algn="ctr" eaLnBrk="1" hangingPunct="1">
              <a:buNone/>
            </a:pPr>
            <a:r>
              <a:rPr lang="pt-BR" sz="2400" b="1" dirty="0" smtClean="0">
                <a:solidFill>
                  <a:srgbClr val="254061"/>
                </a:solidFill>
              </a:rPr>
              <a:t>Camadas</a:t>
            </a:r>
          </a:p>
          <a:p>
            <a:pPr algn="ctr" eaLnBrk="1" hangingPunct="1">
              <a:buFont typeface="Arial" charset="0"/>
              <a:buNone/>
            </a:pPr>
            <a:endParaRPr lang="pt-BR" sz="2400" b="1" dirty="0" smtClean="0">
              <a:solidFill>
                <a:srgbClr val="254061"/>
              </a:solidFill>
            </a:endParaRPr>
          </a:p>
        </p:txBody>
      </p:sp>
      <p:sp>
        <p:nvSpPr>
          <p:cNvPr id="21510" name="Espaço Reservado para Texto 5"/>
          <p:cNvSpPr>
            <a:spLocks noGrp="1"/>
          </p:cNvSpPr>
          <p:nvPr>
            <p:ph type="body" sz="quarter" idx="4294967295"/>
          </p:nvPr>
        </p:nvSpPr>
        <p:spPr>
          <a:xfrm>
            <a:off x="7068498" y="490320"/>
            <a:ext cx="1785938" cy="322263"/>
          </a:xfrm>
        </p:spPr>
        <p:txBody>
          <a:bodyPr>
            <a:normAutofit/>
          </a:bodyPr>
          <a:lstStyle/>
          <a:p>
            <a:pPr algn="ctr" eaLnBrk="1" hangingPunct="1">
              <a:buFont typeface="Arial" charset="0"/>
              <a:buNone/>
            </a:pPr>
            <a:r>
              <a:rPr lang="pt-BR" sz="1200" b="1" dirty="0" smtClean="0">
                <a:latin typeface="+mn-lt"/>
              </a:rPr>
              <a:t>GAS FINDER</a:t>
            </a:r>
          </a:p>
        </p:txBody>
      </p:sp>
      <p:sp>
        <p:nvSpPr>
          <p:cNvPr id="8" name="Retângulo 7">
            <a:hlinkClick r:id="rId2" highlightClick="1"/>
          </p:cNvPr>
          <p:cNvSpPr/>
          <p:nvPr/>
        </p:nvSpPr>
        <p:spPr>
          <a:xfrm>
            <a:off x="7500938" y="180975"/>
            <a:ext cx="285750" cy="2476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" name="Retângulo 8">
            <a:hlinkClick r:id="rId3" action="ppaction://hlinkfile" tooltip="Clique para acionar arquivo de áudio"/>
          </p:cNvPr>
          <p:cNvSpPr/>
          <p:nvPr/>
        </p:nvSpPr>
        <p:spPr>
          <a:xfrm>
            <a:off x="7843838" y="180975"/>
            <a:ext cx="285750" cy="2476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0" name="Retângulo 9">
            <a:hlinkClick r:id="rId4" action="ppaction://hlinkfile" highlightClick="1"/>
          </p:cNvPr>
          <p:cNvSpPr/>
          <p:nvPr/>
        </p:nvSpPr>
        <p:spPr>
          <a:xfrm>
            <a:off x="8186738" y="180975"/>
            <a:ext cx="285750" cy="247650"/>
          </a:xfrm>
          <a:prstGeom prst="rect">
            <a:avLst/>
          </a:prstGeom>
          <a:solidFill>
            <a:srgbClr val="F8F8F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" name="AutoShape 10" descr="data:image/jpeg;base64,/9j/4AAQSkZJRgABAQAAAQABAAD/2wCEAAkGBhESDxURERARDhEOEhYSERIVExAQDw8YFhQVFRcXHhUYHCYqGBokGRUSHy8gIycpLS4tFR41QTQqQSYsLCkBCQoKDgwOFw8PGiwcGh0sNC40LDQpKSwtKSktKyo1KSkpKSwuKSwqKiksMCkpLCwsLSkpKSkxNiwpNS01KSk1Kf/AABEIAHMAcwMBIgACEQEDEQH/xAAcAAEAAgMBAQEAAAAAAAAAAAAAAwQCBQYHAQj/xAA0EAACAgECBAIGCQUAAAAAAAAAAQIDEQQhBRIxURNBBhQiUmGBBxUyM3GRobHBkqPR4fD/xAAYAQEBAQEBAAAAAAAAAAAAAAAAAQIDBP/EABsRAQEBAQADAQAAAAAAAAAAAAABAhESIUED/9oADAMBAAIRAxEAPwD3EAAAAAAAAAAAAAAAAAAAAAAAAAAAAAAAAAAAAAAAAAAAAAAMJzAycjB2GEp7ZOd4z6XU0fa55Y91J/uamejpPFPqtPOI/S3pebEqr4L3sQkvyUsnV8L47VfBWU2Rsi9sp7p9muqfwZq4sTrfKRkU6ryzGZixWYAIAAAAAAAQav7DzjGPPOP03EGdmCrKx597HyaNdbCPaH9//BU1tXPQ64VV3y51N1OVsOaKjjK3XM0/I6+CSp+IceVbcZLlbWUn27/E4v0n0GonVK5UTdai5uXs7RSy5YznGN84K3pPxG6q3TRt08dPXXF4hCUZTlDni5JqUtls8fiyr6TcI1lmq1GqrVk9PJTshqITp8J08j9lScs9E48vy8zrJxLXN28Ng+HPVZl4nrioxlcnK6VZ0x1y+5Nw/iT0PquprjelqFZ46n4fgXxhKMcQxvtmW8ujxjzNhK2X1N1nn6xWPuc49XXxxgw9IrZ+ocOw555NVn7nP3tfXLx+RpHr+hslOEZxjJxnFTi8dVJcyf5NF3TalS6b/gcrpeHWznp7WpckNLp3GbklCDUE5PrhfHuT6Kbtd/JWrq7Zz9jmcOeDkt01033ONz1p1a1KzyvZvdJ+ZI7l/Jy0aYV21xUPDlKEm63Jz8LDWOnlLd/IvOux3yshVXJbOFjlN7Yxjr7ON1gxcq3kJprKeUzI1vB01X1Ut306dei+BsUzNg+gAgDAAENqX4vst2aviOhU1iUVj47v/RuiDUR8lu3/ANk1KseMemnou45lXHLi213mvNfFo4GeOmPPOPLPfHc/R+u4WpJqS5snIcV+jHT3S5k5VSfVxw8/Jnpn6Sz21rM17jxyWOyL/AeAz1eojVXHeX25Y2rj5yf8d2ei6f6GqubM9TbKPuxhCD/qbl+x2vBfRujSw5KK1WnvJ7uU33cnuya3PjnzitRwKMprminCFcKoLfpWsLPd4NvHhMHFRcVyrouxbqpLMIHG6VR0vCK4PMYpN+fmSW8Iqk8ygm/3L2AY7RHTRGKxFYS8iQAgAAAAAPjCj+vU+gDCVeSN0InAFfwTJVEwL0YqJkAQAAAAAAAAAAAAAAAAAAAAAAAAAAAAAAAAAAAAAAAAAAAAAAAAAA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14" descr="data:image/jpeg;base64,/9j/4AAQSkZJRgABAQAAAQABAAD/2wCEAAkGBhQSERQSEhMVFRUVGRoYFhYYFRodHBQbGxgcFR8YHB8ZJCceGxwkJRwlIDMjIyctMywtFR49NTAqNScrLCkBCQoKDgwOGg8PGSkdHCIwKSkxKjUtLDU1LyksKSouNSwsNSopKSo1LTY1NSw0NTUqKSw1KS4pLDIsNSksNSw0Kv/AABEIAD8BBAMBIgACEQEDEQH/xAAcAAACAgMBAQAAAAAAAAAAAAAABgUHAwQIAQL/xABJEAABAgQCBgUHBQ0JAAAAAAABAgMABBEhBRIGBzFBVJITFyJR0hQYMmFxgdEIU5GhsRUWI0JSYnOTlLLBwuE1VXKCg6Ti8PH/xAAZAQEBAAMBAAAAAAAAAAAAAAAAAQIDBAX/xAAoEQACAgEDAgYCAwAAAAAAAAAAAQIRIQMEEkFRBRMUMZGhIoEVI2H/2gAMAwEAAhEDEQA/ALxggggAggggAggggAggggAggggAjXxGfSwy485UIaQpaqCpypBUaAbbCNiMU0wFoUhQBCklJBFQQRQ1BsR6oAXMP1m4a8UhE40CobFHKRatDmoAfaYqzWrrUVNqVISJJaJyOOJrWYNadGil8lbfnm2z0q/k9FluT/kAUlK+kW0C4CBmTmpUCpFaeuld8WLorok5hK1vzMm4+6LNOtLbWhoUurKSlec3FaWGzaYF9hFm9Xc836bQBtbpUVFdxFbH1RGu6OzCTQoHOmLQOM+VPKoFgNJzLzoKTnWSlKaHcACa7LxA4n6RhQsTRo3MFBWEVAFTRQJp7Bcxa+qbW6KJkp9ylLMvqNiNzbhP1KO3Yb0JSsMxYtOKRlWog5khCamh+yhr9MY8X0VXMOdKyz0KVXUHFJAKu9KU1IrvEBfcvfEdauGshWabbUU2KUVWTelsoofcYa23AoBQ2EAj33jkfRHBvKMQl5cXCngCQnMClKqk03poK33VjrlItAM9ggggQIIIIAIIIIAIIIIAIIIIAIIIIAIIIIApXS3W9ichMrYelZZNyWzR0haK9lQVmGbuNhethsiGHyhZ75iV5XfHFl65MKadwqYccQFLZTnaVvQrME1BG4g3Gw2ihtBJRDkwpLiErHRk0UARXMm942aUPMmo9zXr6q0dKWo1dDf5wk9w8tyu+OPD8oSe4eW5XfHEbNYvh7a1IUwKpJBowCKiPZmUlJmUecZaCMiV0UEBBCkpzbtojqe0WVGabXQ89eIyVOejKKdZx1JLzhJ7h5bld8cHnCT3Dy3K7441ptMnLstLdYRRQSLNJJrlreNeSxTD3XEtpYGZZoKsACvtivZpOnNWYrxKbTlHRk0rzjoSHnCz3DyvK744984Se4eW5XfHEVKYGwjEVt9GkoLOcJUKhJKgLV3W+uJHDcEl1JeCmWz+FdT6IqBmoADtFN1IQ2UpYtdV8F1fFIQSfBtUn8n35w098xK8rvjg84We4eW5XfHCXiGiLiJkMo7QXdCjsyjaVdxTv+rbDXPaOsMyboCEKUhpXbKRmKstc1d38I1Q2k5crxRv1d/pQ4cfy5V8d2bXnCT3Dy3K744PODnuHluV3xxG4YzLNyDT7zKFdkZj0YKiSqnvjX++PDfmB+oTGfpYpLlNK1Zp/kJyclDRlJJtXjoQM9pOpyfE9kS250iHlJSVZc6SFEjMSQFU2VO2OjMXmUuMBxCgpKhmSQaggiu0RzVpHNsuOqUwjIjKBTLluAamgi1tPRONSki/J5g2mXSHggAgkoQQpSKdoUrelo5JJRbSdnpQk5RUmqb6dj4xdvonWnx6Lg6Bz39ptR99U/5xC/ifpGJPQmcfxZqYl3G2whLZJfBIyL2t9m/aqnNUG2WICbWp5DdKJU90aK7klwhBPsvWIZHujyK5nfnDb/CLJ+m598MmMToalVrJpRJp6zSgA98KGkjz8i75OlKQABkXQnOk2BANhe1L3EbLrb/3LfXM5s6iCnNSoT2Rs/FvW0AQehukpkJnylLQdcShaUBSlAJUpJTnITdQvstt2g0IePOCn+HluR3xxD6m8OZexBSJhttxHQOHKtIUKhSADQ77n6YeMX0twGWfcYckkZ21FKssq2RUdxrcRDJi8flBz/Dy3K744B8oKf4eW5XfHGxi2kWDTrYlZSV6J15xpCXPJkIyAupCjmBqLVhm0hmMEwxTbDskhRKMySmXS4aZimqlKNSajfAgpecFP8PLcrvjj5HyhZ75iV5XfHDZo/iWB4g4qXakUBWRSjnlkoGUEA0UDUG42RC6v9A5Py/EA8lLyJVzo2kruKGqsyhsUoCib9xO+AwR/nBT/Dy3I7448Pyg5/h5bld8cS/3+6P8D/s0fGIXTHS/B3pJ5uUlOjfUBkX5MlGWhBPaBqLCAMnnBT/Dy3K744POCn+HluR3xw5459yJCXYdmJNkhwJSMkuhRzZAo1rSIAawdHuBH7G34oAih8oSe4eW5XfHHvnBT/Dy3I744k9AMEw51M/iDjKVtJdcLTakCjbSUdJZGzMQaU3Uj3rB0e4IfsbfigCKPyhJ4bZeW5XfHHnnDT3zEryu+OPnWUnCXpNqYkVMNvVTVpspSooUD6aBsUm191YgdUGFtTGKsoeQFoCVryq2ZkJzJJG+hvQ2gXBd2h+P4pNSyX3pWWRnNUBTjrZKKCiinK5StyKkWpbeSHWCBiKOtn+x539H/OmOdtDnCH1U/IP7yY6W0/wdyaw6Zl2QC44iiQTSpBCqVPsjlqTmlyrywpFFpqhSF1BSaioI21FI3aE1DUUn7GrXg9TSlFe7GCbxSUC1BbYKqnMejrU77xgm9JWUsONspIzhQoE5RcUJ+iFuZeK1qWRQqJNO6sY6RulvJZ4pL/aNMdlDHJt10vA9z882llvp0hSbBIKc1Dl+EGHFhQDrLaKg2ITRST/A/GFXEcaU8hKCkAJoagm9BTfGHDcTWwrMm9bEHYf/ACOj1kPMWE44zWTnWxl5by1LOLwMeGYqXZ1awCmjeSh22UNvdcxsvTKhLzND+M6ffWtYXUY+oPF4ISCpOUipofX7fhAvSBRQ4jImjhUSam2buhHcwUWm8/l9lltJOUWo0lx+iZltM/wJKzVxNgPy+4+r1/1j6kZ9a5N9SlVKukJ+j7ITzEjLYypDKmQkEKzXqa9qNUN23jUeKa/Zsnsopf1rNp/oZsMxFTck2QkrokdkC5vSMZ0oXwzvL/SIWS0lW22lsISQkUqSbxn+/BfzafpVHR6mHFJTrC6HO9pLlJvTu2370QLzRBIUCkncQQbx0NgOkrM5hzfRK7TSEtuIPpIUlAF/UaVB2H3GKBxKfLy85AFgLV3V7/bG5o1iy5d7O2qhykU3LFalJ7xvjypUpOso9ZW4ptUzoXBG0NYbMqbSlFenKikAVVly5jTfsipZ1vJlA/EyU9qCD/CLU0APleFLzVSHnJkWpVILhApuJFvoitnNB57ygIefQUZu0pNKlNdwy2J9tq76RANWmbCCJdZSCoKWEqpcAgEgQoaa4ohEoWSe25sSNwqDmPcPthk1jTnQsyxAr21pA/07fZFPYrMFbqlFWYmlT7qRCpDNquzeXHKaHoV/vIhhxfWMGH3GVMqUW1FJVmRcjfcVhH0U0kVIvl5KErJQpFFEgdog1tetvrjSxnEjMPuvlISXFFRSK0FaWFb7oFrIxzuk3ls7JqSgt5FpTcpNaupNez7IcNLp6TbdQJ1GdeWqSWyqicxFLbLxVOGzhZdbdABKFJVQ7DlUFUNPZEppfpUqfdQ6ptLZQjJRJJB7RVXte2Fih+0UxCRcfKZNGR3Iokhop7NRUVPrpGXRYL8qxKhNemFfX2TFcaKaRqkXy8lCVkoUiiiQO0Qa9m9bfXEhhusB5ibemUIRR9VVtHMU+qh2gjv9eyFkog/uHMcO/wDqXPhGOYwp5CVKWy6lIBqVNLAFqbSKRYHXS7wzPO58IjdI9Z7k3LOS6mG0BwAFSVLJFCDYEU3QLkdcYxh2WYZUGXH8wAyoTUp7ANdhtuhZxjSx59h1kSEynpElNS0bV32TWBjXI6lKU+TM2AHpubhTuj766XeGZ53PhCzGjV0CmJxlp8tsFxkKOdOYJWlaU3ASq5tS1NsSX39u/wB3zP6v/jC3g2sV+XffcShtSX1lxTas1EqO9JFx3bL0ic66XeGZ53PhAtH1rBlQ5ItTSm8iyUWKQFJCwaoVYbO47xGjqP8A7Ya/Ru/uRE6XaevTyUoUlDbaTmyoqcyqUqSq9tw9e+GfUPo+8ufE2EHoGkrQpZsCpSaBKfyjvNNkC9DoeCCCBiEQ2KaGyUyorflWXFGlVKQKnLUCp2n0j/0CJmCAFjqxwzgZfkg6scM4GX5IZ4IAWOrHDOBl+SDqxwzgZfkhnggBY6scM4GX5IOrHDOBl+SGeCAFjqxwzgZfkg6scM4GX5IZ4IAWOrHDOBl+SDqxwzgZfkhnggBaa1bYalQUmRlwUkEHoxYi++Kc1raqTJKM3KJJliarSLmXJ/k7ju2HvPREfLrQUClQBBBBBFQQbEEHaIFs5g0bxh2bQxhpeDLQWtZIJGcqUVkml1KSCQlAsdp9TovVjJkGk9NV3VbBvurQA09hiC1r6tPuesTcqaS61js1ophfpAJ3lNqg7RT3lMXpdOkEGbfINiOlNwYCuxt6RY250YklLDgYcUUrBJp2SgpSTtTet7i49lgapdUnSZJ2eR2LKZZUPT3hxYP4vcnftNtuLU7quS+Ez82ApsE9C1YhZSaZ1+oEWTvpe229wIAWVas8MJJMjL3/ADBHnVjhnAy/JDPBAgsdWOGcDL8kHVjhnAy/JDPBACx1Y4ZwMvyQdWOGcDL8kM8EALHVjhnAy/JB1Y4ZwMvyQzwQAsdWOGcDL8kHVjhnAy/JDPBACx1Y4ZwMvyQdWOGcDL8kM8EALTWrbDUqChIy4III/BjaDUROyMg2y2lplCW0JFEpSAAPcI2IIAIIIIA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6" descr="data:image/jpeg;base64,/9j/4AAQSkZJRgABAQAAAQABAAD/2wCEAAkGBhQSERQSEhMVFRUVGRoYFhYYFRodHBQbGxgcFR8YHB8ZJCceGxwkJRwlIDMjIyctMywtFR49NTAqNScrLCkBCQoKDgwOGg8PGSkdHCIwKSkxKjUtLDU1LyksKSouNSwsNSopKSo1LTY1NSw0NTUqKSw1KS4pLDIsNSksNSw0Kv/AABEIAD8BBAMBIgACEQEDEQH/xAAcAAACAgMBAQAAAAAAAAAAAAAABgUHAwQIAQL/xABJEAABAgQCBgUHBQ0JAAAAAAABAgMABBEhBRIGBzFBVJITFyJR0hQYMmFxgdEIU5GhsRUWI0JSYnOTlLLBwuE1VXKCg6Ti8PH/xAAZAQEBAAMBAAAAAAAAAAAAAAAAAQIDBAX/xAAoEQACAgEDAgYCAwAAAAAAAAAAAQIRIQMEEkFRBRMUMZGhIoEVI2H/2gAMAwEAAhEDEQA/ALxggggAggggAggggAggggAggggAjXxGfSwy485UIaQpaqCpypBUaAbbCNiMU0wFoUhQBCklJBFQQRQ1BsR6oAXMP1m4a8UhE40CobFHKRatDmoAfaYqzWrrUVNqVISJJaJyOOJrWYNadGil8lbfnm2z0q/k9FluT/kAUlK+kW0C4CBmTmpUCpFaeuld8WLorok5hK1vzMm4+6LNOtLbWhoUurKSlec3FaWGzaYF9hFm9Xc836bQBtbpUVFdxFbH1RGu6OzCTQoHOmLQOM+VPKoFgNJzLzoKTnWSlKaHcACa7LxA4n6RhQsTRo3MFBWEVAFTRQJp7Bcxa+qbW6KJkp9ylLMvqNiNzbhP1KO3Yb0JSsMxYtOKRlWog5khCamh+yhr9MY8X0VXMOdKyz0KVXUHFJAKu9KU1IrvEBfcvfEdauGshWabbUU2KUVWTelsoofcYa23AoBQ2EAj33jkfRHBvKMQl5cXCngCQnMClKqk03poK33VjrlItAM9ggggQIIIIAIIIIAIIIIAIIIIAIIIIAIIIIApXS3W9ichMrYelZZNyWzR0haK9lQVmGbuNhethsiGHyhZ75iV5XfHFl65MKadwqYccQFLZTnaVvQrME1BG4g3Gw2ihtBJRDkwpLiErHRk0UARXMm942aUPMmo9zXr6q0dKWo1dDf5wk9w8tyu+OPD8oSe4eW5XfHEbNYvh7a1IUwKpJBowCKiPZmUlJmUecZaCMiV0UEBBCkpzbtojqe0WVGabXQ89eIyVOejKKdZx1JLzhJ7h5bld8cHnCT3Dy3K7441ptMnLstLdYRRQSLNJJrlreNeSxTD3XEtpYGZZoKsACvtivZpOnNWYrxKbTlHRk0rzjoSHnCz3DyvK744984Se4eW5XfHEVKYGwjEVt9GkoLOcJUKhJKgLV3W+uJHDcEl1JeCmWz+FdT6IqBmoADtFN1IQ2UpYtdV8F1fFIQSfBtUn8n35w098xK8rvjg84We4eW5XfHCXiGiLiJkMo7QXdCjsyjaVdxTv+rbDXPaOsMyboCEKUhpXbKRmKstc1d38I1Q2k5crxRv1d/pQ4cfy5V8d2bXnCT3Dy3K744PODnuHluV3xxG4YzLNyDT7zKFdkZj0YKiSqnvjX++PDfmB+oTGfpYpLlNK1Zp/kJyclDRlJJtXjoQM9pOpyfE9kS250iHlJSVZc6SFEjMSQFU2VO2OjMXmUuMBxCgpKhmSQaggiu0RzVpHNsuOqUwjIjKBTLluAamgi1tPRONSki/J5g2mXSHggAgkoQQpSKdoUrelo5JJRbSdnpQk5RUmqb6dj4xdvonWnx6Lg6Bz39ptR99U/5xC/ifpGJPQmcfxZqYl3G2whLZJfBIyL2t9m/aqnNUG2WICbWp5DdKJU90aK7klwhBPsvWIZHujyK5nfnDb/CLJ+m598MmMToalVrJpRJp6zSgA98KGkjz8i75OlKQABkXQnOk2BANhe1L3EbLrb/3LfXM5s6iCnNSoT2Rs/FvW0AQehukpkJnylLQdcShaUBSlAJUpJTnITdQvstt2g0IePOCn+HluR3xxD6m8OZexBSJhttxHQOHKtIUKhSADQ77n6YeMX0twGWfcYckkZ21FKssq2RUdxrcRDJi8flBz/Dy3K744B8oKf4eW5XfHGxi2kWDTrYlZSV6J15xpCXPJkIyAupCjmBqLVhm0hmMEwxTbDskhRKMySmXS4aZimqlKNSajfAgpecFP8PLcrvjj5HyhZ75iV5XfHDZo/iWB4g4qXakUBWRSjnlkoGUEA0UDUG42RC6v9A5Py/EA8lLyJVzo2kruKGqsyhsUoCib9xO+AwR/nBT/Dy3I7448Pyg5/h5bld8cS/3+6P8D/s0fGIXTHS/B3pJ5uUlOjfUBkX5MlGWhBPaBqLCAMnnBT/Dy3K744POCn+HluR3xw5459yJCXYdmJNkhwJSMkuhRzZAo1rSIAawdHuBH7G34oAih8oSe4eW5XfHHvnBT/Dy3I744k9AMEw51M/iDjKVtJdcLTakCjbSUdJZGzMQaU3Uj3rB0e4IfsbfigCKPyhJ4bZeW5XfHHnnDT3zEryu+OPnWUnCXpNqYkVMNvVTVpspSooUD6aBsUm191YgdUGFtTGKsoeQFoCVryq2ZkJzJJG+hvQ2gXBd2h+P4pNSyX3pWWRnNUBTjrZKKCiinK5StyKkWpbeSHWCBiKOtn+x539H/OmOdtDnCH1U/IP7yY6W0/wdyaw6Zl2QC44iiQTSpBCqVPsjlqTmlyrywpFFpqhSF1BSaioI21FI3aE1DUUn7GrXg9TSlFe7GCbxSUC1BbYKqnMejrU77xgm9JWUsONspIzhQoE5RcUJ+iFuZeK1qWRQqJNO6sY6RulvJZ4pL/aNMdlDHJt10vA9z882llvp0hSbBIKc1Dl+EGHFhQDrLaKg2ITRST/A/GFXEcaU8hKCkAJoagm9BTfGHDcTWwrMm9bEHYf/ACOj1kPMWE44zWTnWxl5by1LOLwMeGYqXZ1awCmjeSh22UNvdcxsvTKhLzND+M6ffWtYXUY+oPF4ISCpOUipofX7fhAvSBRQ4jImjhUSam2buhHcwUWm8/l9lltJOUWo0lx+iZltM/wJKzVxNgPy+4+r1/1j6kZ9a5N9SlVKukJ+j7ITzEjLYypDKmQkEKzXqa9qNUN23jUeKa/Zsnsopf1rNp/oZsMxFTck2QkrokdkC5vSMZ0oXwzvL/SIWS0lW22lsISQkUqSbxn+/BfzafpVHR6mHFJTrC6HO9pLlJvTu2370QLzRBIUCkncQQbx0NgOkrM5hzfRK7TSEtuIPpIUlAF/UaVB2H3GKBxKfLy85AFgLV3V7/bG5o1iy5d7O2qhykU3LFalJ7xvjypUpOso9ZW4ptUzoXBG0NYbMqbSlFenKikAVVly5jTfsipZ1vJlA/EyU9qCD/CLU0APleFLzVSHnJkWpVILhApuJFvoitnNB57ygIefQUZu0pNKlNdwy2J9tq76RANWmbCCJdZSCoKWEqpcAgEgQoaa4ohEoWSe25sSNwqDmPcPthk1jTnQsyxAr21pA/07fZFPYrMFbqlFWYmlT7qRCpDNquzeXHKaHoV/vIhhxfWMGH3GVMqUW1FJVmRcjfcVhH0U0kVIvl5KErJQpFFEgdog1tetvrjSxnEjMPuvlISXFFRSK0FaWFb7oFrIxzuk3ls7JqSgt5FpTcpNaupNez7IcNLp6TbdQJ1GdeWqSWyqicxFLbLxVOGzhZdbdABKFJVQ7DlUFUNPZEppfpUqfdQ6ptLZQjJRJJB7RVXte2Fih+0UxCRcfKZNGR3Iokhop7NRUVPrpGXRYL8qxKhNemFfX2TFcaKaRqkXy8lCVkoUiiiQO0Qa9m9bfXEhhusB5ibemUIRR9VVtHMU+qh2gjv9eyFkog/uHMcO/wDqXPhGOYwp5CVKWy6lIBqVNLAFqbSKRYHXS7wzPO58IjdI9Z7k3LOS6mG0BwAFSVLJFCDYEU3QLkdcYxh2WYZUGXH8wAyoTUp7ANdhtuhZxjSx59h1kSEynpElNS0bV32TWBjXI6lKU+TM2AHpubhTuj766XeGZ53PhCzGjV0CmJxlp8tsFxkKOdOYJWlaU3ASq5tS1NsSX39u/wB3zP6v/jC3g2sV+XffcShtSX1lxTas1EqO9JFx3bL0ic66XeGZ53PhAtH1rBlQ5ItTSm8iyUWKQFJCwaoVYbO47xGjqP8A7Ya/Ru/uRE6XaevTyUoUlDbaTmyoqcyqUqSq9tw9e+GfUPo+8ufE2EHoGkrQpZsCpSaBKfyjvNNkC9DoeCCCBiEQ2KaGyUyorflWXFGlVKQKnLUCp2n0j/0CJmCAFjqxwzgZfkg6scM4GX5IZ4IAWOrHDOBl+SDqxwzgZfkhnggBY6scM4GX5IOrHDOBl+SGeCAFjqxwzgZfkg6scM4GX5IZ4IAWOrHDOBl+SDqxwzgZfkhnggBaa1bYalQUmRlwUkEHoxYi++Kc1raqTJKM3KJJliarSLmXJ/k7ju2HvPREfLrQUClQBBBBBFQQbEEHaIFs5g0bxh2bQxhpeDLQWtZIJGcqUVkml1KSCQlAsdp9TovVjJkGk9NV3VbBvurQA09hiC1r6tPuesTcqaS61js1ophfpAJ3lNqg7RT3lMXpdOkEGbfINiOlNwYCuxt6RY250YklLDgYcUUrBJp2SgpSTtTet7i49lgapdUnSZJ2eR2LKZZUPT3hxYP4vcnftNtuLU7quS+Ez82ApsE9C1YhZSaZ1+oEWTvpe229wIAWVas8MJJMjL3/ADBHnVjhnAy/JDPBAgsdWOGcDL8kHVjhnAy/JDPBACx1Y4ZwMvyQdWOGcDL8kM8EALHVjhnAy/JB1Y4ZwMvyQzwQAsdWOGcDL8kHVjhnAy/JDPBACx1Y4ZwMvyQdWOGcDL8kM8EALTWrbDUqChIy4III/BjaDUROyMg2y2lplCW0JFEpSAAPcI2IIAIIIIA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1043608" y="5373216"/>
            <a:ext cx="7143130" cy="936104"/>
            <a:chOff x="1043608" y="5373216"/>
            <a:chExt cx="7143130" cy="936104"/>
          </a:xfrm>
        </p:grpSpPr>
        <p:sp>
          <p:nvSpPr>
            <p:cNvPr id="6" name="Retângulo de cantos arredondados 5"/>
            <p:cNvSpPr/>
            <p:nvPr/>
          </p:nvSpPr>
          <p:spPr>
            <a:xfrm>
              <a:off x="1043608" y="5373216"/>
              <a:ext cx="7143130" cy="93610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16" name="Picture 6" descr="http://t3.gstatic.com/images?q=tbn:ANd9GcQ2ND25rsZC7X8RcIZTxYbt4Zsthu0RNdupy3l7B4WMYuKtWVay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9331" y="5447003"/>
              <a:ext cx="1080120" cy="788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etângulo de cantos arredondados 14"/>
          <p:cNvSpPr/>
          <p:nvPr/>
        </p:nvSpPr>
        <p:spPr>
          <a:xfrm>
            <a:off x="986458" y="1373684"/>
            <a:ext cx="7143130" cy="38555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8" name="Picture 20" descr="http://img.viralpatel.net/2011/02/spring-logo.pn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986007"/>
            <a:ext cx="1860563" cy="108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upo 21"/>
          <p:cNvGrpSpPr/>
          <p:nvPr/>
        </p:nvGrpSpPr>
        <p:grpSpPr>
          <a:xfrm>
            <a:off x="2044776" y="2290380"/>
            <a:ext cx="5099098" cy="695627"/>
            <a:chOff x="977826" y="1664804"/>
            <a:chExt cx="7143130" cy="756084"/>
          </a:xfrm>
        </p:grpSpPr>
        <p:sp>
          <p:nvSpPr>
            <p:cNvPr id="19" name="Retângulo de cantos arredondados 18"/>
            <p:cNvSpPr/>
            <p:nvPr/>
          </p:nvSpPr>
          <p:spPr>
            <a:xfrm>
              <a:off x="977826" y="1664804"/>
              <a:ext cx="7143130" cy="75608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0" name="Picture 18" descr="http://www.andreihirata.com.br/wp-content/uploads/2011/08/logoPrimeFaces.gif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2053" y="1730102"/>
              <a:ext cx="2566240" cy="621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Retângulo de cantos arredondados 20"/>
          <p:cNvSpPr/>
          <p:nvPr/>
        </p:nvSpPr>
        <p:spPr>
          <a:xfrm>
            <a:off x="2001033" y="1592796"/>
            <a:ext cx="5096716" cy="5040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HTML + CSS + JAVASCRIPT</a:t>
            </a:r>
            <a:endParaRPr lang="pt-BR" b="1" dirty="0"/>
          </a:p>
        </p:txBody>
      </p:sp>
      <p:sp>
        <p:nvSpPr>
          <p:cNvPr id="7" name="Seta para cima 6"/>
          <p:cNvSpPr/>
          <p:nvPr/>
        </p:nvSpPr>
        <p:spPr>
          <a:xfrm>
            <a:off x="354049" y="1373684"/>
            <a:ext cx="517451" cy="4672827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baixo 10"/>
          <p:cNvSpPr/>
          <p:nvPr/>
        </p:nvSpPr>
        <p:spPr>
          <a:xfrm>
            <a:off x="8362304" y="1279173"/>
            <a:ext cx="519112" cy="4861848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3" name="Grupo 22"/>
          <p:cNvGrpSpPr/>
          <p:nvPr/>
        </p:nvGrpSpPr>
        <p:grpSpPr>
          <a:xfrm>
            <a:off x="2100029" y="4232323"/>
            <a:ext cx="5096716" cy="701057"/>
            <a:chOff x="1010072" y="4293096"/>
            <a:chExt cx="7143130" cy="936104"/>
          </a:xfrm>
        </p:grpSpPr>
        <p:sp>
          <p:nvSpPr>
            <p:cNvPr id="14" name="Retângulo de cantos arredondados 13"/>
            <p:cNvSpPr/>
            <p:nvPr/>
          </p:nvSpPr>
          <p:spPr>
            <a:xfrm>
              <a:off x="1010072" y="4293096"/>
              <a:ext cx="7143130" cy="93610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pic>
          <p:nvPicPr>
            <p:cNvPr id="17" name="Picture 2" descr="C:\Users\alexandre\Desktop\Hibernate_logo_a.png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54921" y="4401751"/>
              <a:ext cx="2588940" cy="71879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97991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Número de Slide 1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4CFD480-00F8-4D73-960F-091D1C7996EE}" type="slidenum">
              <a:rPr lang="pt-BR" smtClean="0"/>
              <a:pPr/>
              <a:t>12</a:t>
            </a:fld>
            <a:endParaRPr lang="pt-BR" dirty="0" smtClean="0"/>
          </a:p>
        </p:txBody>
      </p:sp>
      <p:sp>
        <p:nvSpPr>
          <p:cNvPr id="2" name="Espaço Reservado para Número de Slide 1"/>
          <p:cNvSpPr txBox="1">
            <a:spLocks noGrp="1"/>
          </p:cNvSpPr>
          <p:nvPr/>
        </p:nvSpPr>
        <p:spPr>
          <a:xfrm>
            <a:off x="8501063" y="142875"/>
            <a:ext cx="490537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29931F3-1111-4718-9684-BF86AE59B43C}" type="slidenum">
              <a:rPr lang="pt-BR" sz="1200" b="1">
                <a:solidFill>
                  <a:schemeClr val="bg1">
                    <a:lumMod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pt-BR" sz="12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1508" name="Espaço Reservado para Texto 2"/>
          <p:cNvSpPr>
            <a:spLocks noGrp="1"/>
          </p:cNvSpPr>
          <p:nvPr>
            <p:ph type="body" sz="quarter" idx="4294967295"/>
          </p:nvPr>
        </p:nvSpPr>
        <p:spPr>
          <a:xfrm>
            <a:off x="1403648" y="214313"/>
            <a:ext cx="5382915" cy="527050"/>
          </a:xfrm>
        </p:spPr>
        <p:txBody>
          <a:bodyPr/>
          <a:lstStyle/>
          <a:p>
            <a:pPr algn="ctr" eaLnBrk="1" hangingPunct="1">
              <a:buNone/>
            </a:pPr>
            <a:r>
              <a:rPr lang="pt-BR" sz="2400" b="1" dirty="0" smtClean="0">
                <a:solidFill>
                  <a:srgbClr val="254061"/>
                </a:solidFill>
              </a:rPr>
              <a:t>Fluxo</a:t>
            </a:r>
          </a:p>
          <a:p>
            <a:pPr algn="ctr" eaLnBrk="1" hangingPunct="1">
              <a:buFont typeface="Arial" charset="0"/>
              <a:buNone/>
            </a:pPr>
            <a:endParaRPr lang="pt-BR" sz="2400" b="1" dirty="0" smtClean="0">
              <a:solidFill>
                <a:srgbClr val="254061"/>
              </a:solidFill>
            </a:endParaRPr>
          </a:p>
        </p:txBody>
      </p:sp>
      <p:sp>
        <p:nvSpPr>
          <p:cNvPr id="21510" name="Espaço Reservado para Texto 5"/>
          <p:cNvSpPr>
            <a:spLocks noGrp="1"/>
          </p:cNvSpPr>
          <p:nvPr>
            <p:ph type="body" sz="quarter" idx="4294967295"/>
          </p:nvPr>
        </p:nvSpPr>
        <p:spPr>
          <a:xfrm>
            <a:off x="7068498" y="490320"/>
            <a:ext cx="1785938" cy="322263"/>
          </a:xfrm>
        </p:spPr>
        <p:txBody>
          <a:bodyPr>
            <a:normAutofit/>
          </a:bodyPr>
          <a:lstStyle/>
          <a:p>
            <a:pPr algn="ctr" eaLnBrk="1" hangingPunct="1">
              <a:buFont typeface="Arial" charset="0"/>
              <a:buNone/>
            </a:pPr>
            <a:r>
              <a:rPr lang="pt-BR" sz="1200" b="1" dirty="0" smtClean="0">
                <a:latin typeface="+mn-lt"/>
              </a:rPr>
              <a:t>GAS FINDER</a:t>
            </a:r>
          </a:p>
        </p:txBody>
      </p:sp>
      <p:sp>
        <p:nvSpPr>
          <p:cNvPr id="8" name="Retângulo 7">
            <a:hlinkClick r:id="rId2" highlightClick="1"/>
          </p:cNvPr>
          <p:cNvSpPr/>
          <p:nvPr/>
        </p:nvSpPr>
        <p:spPr>
          <a:xfrm>
            <a:off x="7500938" y="180975"/>
            <a:ext cx="285750" cy="2476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" name="Retângulo 8">
            <a:hlinkClick r:id="rId3" action="ppaction://hlinkfile" tooltip="Clique para acionar arquivo de áudio"/>
          </p:cNvPr>
          <p:cNvSpPr/>
          <p:nvPr/>
        </p:nvSpPr>
        <p:spPr>
          <a:xfrm>
            <a:off x="7843838" y="180975"/>
            <a:ext cx="285750" cy="2476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0" name="Retângulo 9">
            <a:hlinkClick r:id="rId4" action="ppaction://hlinkfile" highlightClick="1"/>
          </p:cNvPr>
          <p:cNvSpPr/>
          <p:nvPr/>
        </p:nvSpPr>
        <p:spPr>
          <a:xfrm>
            <a:off x="8186738" y="180975"/>
            <a:ext cx="285750" cy="247650"/>
          </a:xfrm>
          <a:prstGeom prst="rect">
            <a:avLst/>
          </a:prstGeom>
          <a:solidFill>
            <a:srgbClr val="F8F8F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" name="AutoShape 10" descr="data:image/jpeg;base64,/9j/4AAQSkZJRgABAQAAAQABAAD/2wCEAAkGBhESDxURERARDhEOEhYSERIVExAQDw8YFhQVFRcXHhUYHCYqGBokGRUSHy8gIycpLS4tFR41QTQqQSYsLCkBCQoKDgwOFw8PGiwcGh0sNC40LDQpKSwtKSktKyo1KSkpKSwuKSwqKiksMCkpLCwsLSkpKSkxNiwpNS01KSk1Kf/AABEIAHMAcwMBIgACEQEDEQH/xAAcAAEAAgMBAQEAAAAAAAAAAAAAAwQCBQYHAQj/xAA0EAACAgECBAIGCQUAAAAAAAAAAQIDEQQhBRIxURNBBhQiUmGBBxUyM3GRobHBkqPR4fD/xAAYAQEBAQEBAAAAAAAAAAAAAAAAAQIDBP/EABsRAQEBAQADAQAAAAAAAAAAAAABAhESIUED/9oADAMBAAIRAxEAPwD3EAAAAAAAAAAAAAAAAAAAAAAAAAAAAAAAAAAAAAAAAAAAAAAMJzAycjB2GEp7ZOd4z6XU0fa55Y91J/uamejpPFPqtPOI/S3pebEqr4L3sQkvyUsnV8L47VfBWU2Rsi9sp7p9muqfwZq4sTrfKRkU6ryzGZixWYAIAAAAAAAQav7DzjGPPOP03EGdmCrKx597HyaNdbCPaH9//BU1tXPQ64VV3y51N1OVsOaKjjK3XM0/I6+CSp+IceVbcZLlbWUn27/E4v0n0GonVK5UTdai5uXs7RSy5YznGN84K3pPxG6q3TRt08dPXXF4hCUZTlDni5JqUtls8fiyr6TcI1lmq1GqrVk9PJTshqITp8J08j9lScs9E48vy8zrJxLXN28Ng+HPVZl4nrioxlcnK6VZ0x1y+5Nw/iT0PquprjelqFZ46n4fgXxhKMcQxvtmW8ujxjzNhK2X1N1nn6xWPuc49XXxxgw9IrZ+ocOw555NVn7nP3tfXLx+RpHr+hslOEZxjJxnFTi8dVJcyf5NF3TalS6b/gcrpeHWznp7WpckNLp3GbklCDUE5PrhfHuT6Kbtd/JWrq7Zz9jmcOeDkt01033ONz1p1a1KzyvZvdJ+ZI7l/Jy0aYV21xUPDlKEm63Jz8LDWOnlLd/IvOux3yshVXJbOFjlN7Yxjr7ON1gxcq3kJprKeUzI1vB01X1Ut306dei+BsUzNg+gAgDAAENqX4vst2aviOhU1iUVj47v/RuiDUR8lu3/ANk1KseMemnou45lXHLi213mvNfFo4GeOmPPOPLPfHc/R+u4WpJqS5snIcV+jHT3S5k5VSfVxw8/Jnpn6Sz21rM17jxyWOyL/AeAz1eojVXHeX25Y2rj5yf8d2ei6f6GqubM9TbKPuxhCD/qbl+x2vBfRujSw5KK1WnvJ7uU33cnuya3PjnzitRwKMprminCFcKoLfpWsLPd4NvHhMHFRcVyrouxbqpLMIHG6VR0vCK4PMYpN+fmSW8Iqk8ygm/3L2AY7RHTRGKxFYS8iQAgAAAAAPjCj+vU+gDCVeSN0InAFfwTJVEwL0YqJkAQAAAAAAAAAAAAAAAAAAAAAAAAAAAAAAAAAAAAAAAAAAAAAAAAAA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14" descr="data:image/jpeg;base64,/9j/4AAQSkZJRgABAQAAAQABAAD/2wCEAAkGBhQSERQSEhMVFRUVGRoYFhYYFRodHBQbGxgcFR8YHB8ZJCceGxwkJRwlIDMjIyctMywtFR49NTAqNScrLCkBCQoKDgwOGg8PGSkdHCIwKSkxKjUtLDU1LyksKSouNSwsNSopKSo1LTY1NSw0NTUqKSw1KS4pLDIsNSksNSw0Kv/AABEIAD8BBAMBIgACEQEDEQH/xAAcAAACAgMBAQAAAAAAAAAAAAAABgUHAwQIAQL/xABJEAABAgQCBgUHBQ0JAAAAAAABAgMABBEhBRIGBzFBVJITFyJR0hQYMmFxgdEIU5GhsRUWI0JSYnOTlLLBwuE1VXKCg6Ti8PH/xAAZAQEBAAMBAAAAAAAAAAAAAAAAAQIDBAX/xAAoEQACAgEDAgYCAwAAAAAAAAAAAQIRIQMEEkFRBRMUMZGhIoEVI2H/2gAMAwEAAhEDEQA/ALxggggAggggAggggAggggAggggAjXxGfSwy485UIaQpaqCpypBUaAbbCNiMU0wFoUhQBCklJBFQQRQ1BsR6oAXMP1m4a8UhE40CobFHKRatDmoAfaYqzWrrUVNqVISJJaJyOOJrWYNadGil8lbfnm2z0q/k9FluT/kAUlK+kW0C4CBmTmpUCpFaeuld8WLorok5hK1vzMm4+6LNOtLbWhoUurKSlec3FaWGzaYF9hFm9Xc836bQBtbpUVFdxFbH1RGu6OzCTQoHOmLQOM+VPKoFgNJzLzoKTnWSlKaHcACa7LxA4n6RhQsTRo3MFBWEVAFTRQJp7Bcxa+qbW6KJkp9ylLMvqNiNzbhP1KO3Yb0JSsMxYtOKRlWog5khCamh+yhr9MY8X0VXMOdKyz0KVXUHFJAKu9KU1IrvEBfcvfEdauGshWabbUU2KUVWTelsoofcYa23AoBQ2EAj33jkfRHBvKMQl5cXCngCQnMClKqk03poK33VjrlItAM9ggggQIIIIAIIIIAIIIIAIIIIAIIIIAIIIIApXS3W9ichMrYelZZNyWzR0haK9lQVmGbuNhethsiGHyhZ75iV5XfHFl65MKadwqYccQFLZTnaVvQrME1BG4g3Gw2ihtBJRDkwpLiErHRk0UARXMm942aUPMmo9zXr6q0dKWo1dDf5wk9w8tyu+OPD8oSe4eW5XfHEbNYvh7a1IUwKpJBowCKiPZmUlJmUecZaCMiV0UEBBCkpzbtojqe0WVGabXQ89eIyVOejKKdZx1JLzhJ7h5bld8cHnCT3Dy3K7441ptMnLstLdYRRQSLNJJrlreNeSxTD3XEtpYGZZoKsACvtivZpOnNWYrxKbTlHRk0rzjoSHnCz3DyvK744984Se4eW5XfHEVKYGwjEVt9GkoLOcJUKhJKgLV3W+uJHDcEl1JeCmWz+FdT6IqBmoADtFN1IQ2UpYtdV8F1fFIQSfBtUn8n35w098xK8rvjg84We4eW5XfHCXiGiLiJkMo7QXdCjsyjaVdxTv+rbDXPaOsMyboCEKUhpXbKRmKstc1d38I1Q2k5crxRv1d/pQ4cfy5V8d2bXnCT3Dy3K744PODnuHluV3xxG4YzLNyDT7zKFdkZj0YKiSqnvjX++PDfmB+oTGfpYpLlNK1Zp/kJyclDRlJJtXjoQM9pOpyfE9kS250iHlJSVZc6SFEjMSQFU2VO2OjMXmUuMBxCgpKhmSQaggiu0RzVpHNsuOqUwjIjKBTLluAamgi1tPRONSki/J5g2mXSHggAgkoQQpSKdoUrelo5JJRbSdnpQk5RUmqb6dj4xdvonWnx6Lg6Bz39ptR99U/5xC/ifpGJPQmcfxZqYl3G2whLZJfBIyL2t9m/aqnNUG2WICbWp5DdKJU90aK7klwhBPsvWIZHujyK5nfnDb/CLJ+m598MmMToalVrJpRJp6zSgA98KGkjz8i75OlKQABkXQnOk2BANhe1L3EbLrb/3LfXM5s6iCnNSoT2Rs/FvW0AQehukpkJnylLQdcShaUBSlAJUpJTnITdQvstt2g0IePOCn+HluR3xxD6m8OZexBSJhttxHQOHKtIUKhSADQ77n6YeMX0twGWfcYckkZ21FKssq2RUdxrcRDJi8flBz/Dy3K744B8oKf4eW5XfHGxi2kWDTrYlZSV6J15xpCXPJkIyAupCjmBqLVhm0hmMEwxTbDskhRKMySmXS4aZimqlKNSajfAgpecFP8PLcrvjj5HyhZ75iV5XfHDZo/iWB4g4qXakUBWRSjnlkoGUEA0UDUG42RC6v9A5Py/EA8lLyJVzo2kruKGqsyhsUoCib9xO+AwR/nBT/Dy3I7448Pyg5/h5bld8cS/3+6P8D/s0fGIXTHS/B3pJ5uUlOjfUBkX5MlGWhBPaBqLCAMnnBT/Dy3K744POCn+HluR3xw5459yJCXYdmJNkhwJSMkuhRzZAo1rSIAawdHuBH7G34oAih8oSe4eW5XfHHvnBT/Dy3I744k9AMEw51M/iDjKVtJdcLTakCjbSUdJZGzMQaU3Uj3rB0e4IfsbfigCKPyhJ4bZeW5XfHHnnDT3zEryu+OPnWUnCXpNqYkVMNvVTVpspSooUD6aBsUm191YgdUGFtTGKsoeQFoCVryq2ZkJzJJG+hvQ2gXBd2h+P4pNSyX3pWWRnNUBTjrZKKCiinK5StyKkWpbeSHWCBiKOtn+x539H/OmOdtDnCH1U/IP7yY6W0/wdyaw6Zl2QC44iiQTSpBCqVPsjlqTmlyrywpFFpqhSF1BSaioI21FI3aE1DUUn7GrXg9TSlFe7GCbxSUC1BbYKqnMejrU77xgm9JWUsONspIzhQoE5RcUJ+iFuZeK1qWRQqJNO6sY6RulvJZ4pL/aNMdlDHJt10vA9z882llvp0hSbBIKc1Dl+EGHFhQDrLaKg2ITRST/A/GFXEcaU8hKCkAJoagm9BTfGHDcTWwrMm9bEHYf/ACOj1kPMWE44zWTnWxl5by1LOLwMeGYqXZ1awCmjeSh22UNvdcxsvTKhLzND+M6ffWtYXUY+oPF4ISCpOUipofX7fhAvSBRQ4jImjhUSam2buhHcwUWm8/l9lltJOUWo0lx+iZltM/wJKzVxNgPy+4+r1/1j6kZ9a5N9SlVKukJ+j7ITzEjLYypDKmQkEKzXqa9qNUN23jUeKa/Zsnsopf1rNp/oZsMxFTck2QkrokdkC5vSMZ0oXwzvL/SIWS0lW22lsISQkUqSbxn+/BfzafpVHR6mHFJTrC6HO9pLlJvTu2370QLzRBIUCkncQQbx0NgOkrM5hzfRK7TSEtuIPpIUlAF/UaVB2H3GKBxKfLy85AFgLV3V7/bG5o1iy5d7O2qhykU3LFalJ7xvjypUpOso9ZW4ptUzoXBG0NYbMqbSlFenKikAVVly5jTfsipZ1vJlA/EyU9qCD/CLU0APleFLzVSHnJkWpVILhApuJFvoitnNB57ygIefQUZu0pNKlNdwy2J9tq76RANWmbCCJdZSCoKWEqpcAgEgQoaa4ohEoWSe25sSNwqDmPcPthk1jTnQsyxAr21pA/07fZFPYrMFbqlFWYmlT7qRCpDNquzeXHKaHoV/vIhhxfWMGH3GVMqUW1FJVmRcjfcVhH0U0kVIvl5KErJQpFFEgdog1tetvrjSxnEjMPuvlISXFFRSK0FaWFb7oFrIxzuk3ls7JqSgt5FpTcpNaupNez7IcNLp6TbdQJ1GdeWqSWyqicxFLbLxVOGzhZdbdABKFJVQ7DlUFUNPZEppfpUqfdQ6ptLZQjJRJJB7RVXte2Fih+0UxCRcfKZNGR3Iokhop7NRUVPrpGXRYL8qxKhNemFfX2TFcaKaRqkXy8lCVkoUiiiQO0Qa9m9bfXEhhusB5ibemUIRR9VVtHMU+qh2gjv9eyFkog/uHMcO/wDqXPhGOYwp5CVKWy6lIBqVNLAFqbSKRYHXS7wzPO58IjdI9Z7k3LOS6mG0BwAFSVLJFCDYEU3QLkdcYxh2WYZUGXH8wAyoTUp7ANdhtuhZxjSx59h1kSEynpElNS0bV32TWBjXI6lKU+TM2AHpubhTuj766XeGZ53PhCzGjV0CmJxlp8tsFxkKOdOYJWlaU3ASq5tS1NsSX39u/wB3zP6v/jC3g2sV+XffcShtSX1lxTas1EqO9JFx3bL0ic66XeGZ53PhAtH1rBlQ5ItTSm8iyUWKQFJCwaoVYbO47xGjqP8A7Ya/Ru/uRE6XaevTyUoUlDbaTmyoqcyqUqSq9tw9e+GfUPo+8ufE2EHoGkrQpZsCpSaBKfyjvNNkC9DoeCCCBiEQ2KaGyUyorflWXFGlVKQKnLUCp2n0j/0CJmCAFjqxwzgZfkg6scM4GX5IZ4IAWOrHDOBl+SDqxwzgZfkhnggBY6scM4GX5IOrHDOBl+SGeCAFjqxwzgZfkg6scM4GX5IZ4IAWOrHDOBl+SDqxwzgZfkhnggBaa1bYalQUmRlwUkEHoxYi++Kc1raqTJKM3KJJliarSLmXJ/k7ju2HvPREfLrQUClQBBBBBFQQbEEHaIFs5g0bxh2bQxhpeDLQWtZIJGcqUVkml1KSCQlAsdp9TovVjJkGk9NV3VbBvurQA09hiC1r6tPuesTcqaS61js1ophfpAJ3lNqg7RT3lMXpdOkEGbfINiOlNwYCuxt6RY250YklLDgYcUUrBJp2SgpSTtTet7i49lgapdUnSZJ2eR2LKZZUPT3hxYP4vcnftNtuLU7quS+Ez82ApsE9C1YhZSaZ1+oEWTvpe229wIAWVas8MJJMjL3/ADBHnVjhnAy/JDPBAgsdWOGcDL8kHVjhnAy/JDPBACx1Y4ZwMvyQdWOGcDL8kM8EALHVjhnAy/JB1Y4ZwMvyQzwQAsdWOGcDL8kHVjhnAy/JDPBACx1Y4ZwMvyQdWOGcDL8kM8EALTWrbDUqChIy4III/BjaDUROyMg2y2lplCW0JFEpSAAPcI2IIAIIIIA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6" descr="data:image/jpeg;base64,/9j/4AAQSkZJRgABAQAAAQABAAD/2wCEAAkGBhQSERQSEhMVFRUVGRoYFhYYFRodHBQbGxgcFR8YHB8ZJCceGxwkJRwlIDMjIyctMywtFR49NTAqNScrLCkBCQoKDgwOGg8PGSkdHCIwKSkxKjUtLDU1LyksKSouNSwsNSopKSo1LTY1NSw0NTUqKSw1KS4pLDIsNSksNSw0Kv/AABEIAD8BBAMBIgACEQEDEQH/xAAcAAACAgMBAQAAAAAAAAAAAAAABgUHAwQIAQL/xABJEAABAgQCBgUHBQ0JAAAAAAABAgMABBEhBRIGBzFBVJITFyJR0hQYMmFxgdEIU5GhsRUWI0JSYnOTlLLBwuE1VXKCg6Ti8PH/xAAZAQEBAAMBAAAAAAAAAAAAAAAAAQIDBAX/xAAoEQACAgEDAgYCAwAAAAAAAAAAAQIRIQMEEkFRBRMUMZGhIoEVI2H/2gAMAwEAAhEDEQA/ALxggggAggggAggggAggggAggggAjXxGfSwy485UIaQpaqCpypBUaAbbCNiMU0wFoUhQBCklJBFQQRQ1BsR6oAXMP1m4a8UhE40CobFHKRatDmoAfaYqzWrrUVNqVISJJaJyOOJrWYNadGil8lbfnm2z0q/k9FluT/kAUlK+kW0C4CBmTmpUCpFaeuld8WLorok5hK1vzMm4+6LNOtLbWhoUurKSlec3FaWGzaYF9hFm9Xc836bQBtbpUVFdxFbH1RGu6OzCTQoHOmLQOM+VPKoFgNJzLzoKTnWSlKaHcACa7LxA4n6RhQsTRo3MFBWEVAFTRQJp7Bcxa+qbW6KJkp9ylLMvqNiNzbhP1KO3Yb0JSsMxYtOKRlWog5khCamh+yhr9MY8X0VXMOdKyz0KVXUHFJAKu9KU1IrvEBfcvfEdauGshWabbUU2KUVWTelsoofcYa23AoBQ2EAj33jkfRHBvKMQl5cXCngCQnMClKqk03poK33VjrlItAM9ggggQIIIIAIIIIAIIIIAIIIIAIIIIAIIIIApXS3W9ichMrYelZZNyWzR0haK9lQVmGbuNhethsiGHyhZ75iV5XfHFl65MKadwqYccQFLZTnaVvQrME1BG4g3Gw2ihtBJRDkwpLiErHRk0UARXMm942aUPMmo9zXr6q0dKWo1dDf5wk9w8tyu+OPD8oSe4eW5XfHEbNYvh7a1IUwKpJBowCKiPZmUlJmUecZaCMiV0UEBBCkpzbtojqe0WVGabXQ89eIyVOejKKdZx1JLzhJ7h5bld8cHnCT3Dy3K7441ptMnLstLdYRRQSLNJJrlreNeSxTD3XEtpYGZZoKsACvtivZpOnNWYrxKbTlHRk0rzjoSHnCz3DyvK744984Se4eW5XfHEVKYGwjEVt9GkoLOcJUKhJKgLV3W+uJHDcEl1JeCmWz+FdT6IqBmoADtFN1IQ2UpYtdV8F1fFIQSfBtUn8n35w098xK8rvjg84We4eW5XfHCXiGiLiJkMo7QXdCjsyjaVdxTv+rbDXPaOsMyboCEKUhpXbKRmKstc1d38I1Q2k5crxRv1d/pQ4cfy5V8d2bXnCT3Dy3K744PODnuHluV3xxG4YzLNyDT7zKFdkZj0YKiSqnvjX++PDfmB+oTGfpYpLlNK1Zp/kJyclDRlJJtXjoQM9pOpyfE9kS250iHlJSVZc6SFEjMSQFU2VO2OjMXmUuMBxCgpKhmSQaggiu0RzVpHNsuOqUwjIjKBTLluAamgi1tPRONSki/J5g2mXSHggAgkoQQpSKdoUrelo5JJRbSdnpQk5RUmqb6dj4xdvonWnx6Lg6Bz39ptR99U/5xC/ifpGJPQmcfxZqYl3G2whLZJfBIyL2t9m/aqnNUG2WICbWp5DdKJU90aK7klwhBPsvWIZHujyK5nfnDb/CLJ+m598MmMToalVrJpRJp6zSgA98KGkjz8i75OlKQABkXQnOk2BANhe1L3EbLrb/3LfXM5s6iCnNSoT2Rs/FvW0AQehukpkJnylLQdcShaUBSlAJUpJTnITdQvstt2g0IePOCn+HluR3xxD6m8OZexBSJhttxHQOHKtIUKhSADQ77n6YeMX0twGWfcYckkZ21FKssq2RUdxrcRDJi8flBz/Dy3K744B8oKf4eW5XfHGxi2kWDTrYlZSV6J15xpCXPJkIyAupCjmBqLVhm0hmMEwxTbDskhRKMySmXS4aZimqlKNSajfAgpecFP8PLcrvjj5HyhZ75iV5XfHDZo/iWB4g4qXakUBWRSjnlkoGUEA0UDUG42RC6v9A5Py/EA8lLyJVzo2kruKGqsyhsUoCib9xO+AwR/nBT/Dy3I7448Pyg5/h5bld8cS/3+6P8D/s0fGIXTHS/B3pJ5uUlOjfUBkX5MlGWhBPaBqLCAMnnBT/Dy3K744POCn+HluR3xw5459yJCXYdmJNkhwJSMkuhRzZAo1rSIAawdHuBH7G34oAih8oSe4eW5XfHHvnBT/Dy3I744k9AMEw51M/iDjKVtJdcLTakCjbSUdJZGzMQaU3Uj3rB0e4IfsbfigCKPyhJ4bZeW5XfHHnnDT3zEryu+OPnWUnCXpNqYkVMNvVTVpspSooUD6aBsUm191YgdUGFtTGKsoeQFoCVryq2ZkJzJJG+hvQ2gXBd2h+P4pNSyX3pWWRnNUBTjrZKKCiinK5StyKkWpbeSHWCBiKOtn+x539H/OmOdtDnCH1U/IP7yY6W0/wdyaw6Zl2QC44iiQTSpBCqVPsjlqTmlyrywpFFpqhSF1BSaioI21FI3aE1DUUn7GrXg9TSlFe7GCbxSUC1BbYKqnMejrU77xgm9JWUsONspIzhQoE5RcUJ+iFuZeK1qWRQqJNO6sY6RulvJZ4pL/aNMdlDHJt10vA9z882llvp0hSbBIKc1Dl+EGHFhQDrLaKg2ITRST/A/GFXEcaU8hKCkAJoagm9BTfGHDcTWwrMm9bEHYf/ACOj1kPMWE44zWTnWxl5by1LOLwMeGYqXZ1awCmjeSh22UNvdcxsvTKhLzND+M6ffWtYXUY+oPF4ISCpOUipofX7fhAvSBRQ4jImjhUSam2buhHcwUWm8/l9lltJOUWo0lx+iZltM/wJKzVxNgPy+4+r1/1j6kZ9a5N9SlVKukJ+j7ITzEjLYypDKmQkEKzXqa9qNUN23jUeKa/Zsnsopf1rNp/oZsMxFTck2QkrokdkC5vSMZ0oXwzvL/SIWS0lW22lsISQkUqSbxn+/BfzafpVHR6mHFJTrC6HO9pLlJvTu2370QLzRBIUCkncQQbx0NgOkrM5hzfRK7TSEtuIPpIUlAF/UaVB2H3GKBxKfLy85AFgLV3V7/bG5o1iy5d7O2qhykU3LFalJ7xvjypUpOso9ZW4ptUzoXBG0NYbMqbSlFenKikAVVly5jTfsipZ1vJlA/EyU9qCD/CLU0APleFLzVSHnJkWpVILhApuJFvoitnNB57ygIefQUZu0pNKlNdwy2J9tq76RANWmbCCJdZSCoKWEqpcAgEgQoaa4ohEoWSe25sSNwqDmPcPthk1jTnQsyxAr21pA/07fZFPYrMFbqlFWYmlT7qRCpDNquzeXHKaHoV/vIhhxfWMGH3GVMqUW1FJVmRcjfcVhH0U0kVIvl5KErJQpFFEgdog1tetvrjSxnEjMPuvlISXFFRSK0FaWFb7oFrIxzuk3ls7JqSgt5FpTcpNaupNez7IcNLp6TbdQJ1GdeWqSWyqicxFLbLxVOGzhZdbdABKFJVQ7DlUFUNPZEppfpUqfdQ6ptLZQjJRJJB7RVXte2Fih+0UxCRcfKZNGR3Iokhop7NRUVPrpGXRYL8qxKhNemFfX2TFcaKaRqkXy8lCVkoUiiiQO0Qa9m9bfXEhhusB5ibemUIRR9VVtHMU+qh2gjv9eyFkog/uHMcO/wDqXPhGOYwp5CVKWy6lIBqVNLAFqbSKRYHXS7wzPO58IjdI9Z7k3LOS6mG0BwAFSVLJFCDYEU3QLkdcYxh2WYZUGXH8wAyoTUp7ANdhtuhZxjSx59h1kSEynpElNS0bV32TWBjXI6lKU+TM2AHpubhTuj766XeGZ53PhCzGjV0CmJxlp8tsFxkKOdOYJWlaU3ASq5tS1NsSX39u/wB3zP6v/jC3g2sV+XffcShtSX1lxTas1EqO9JFx3bL0ic66XeGZ53PhAtH1rBlQ5ItTSm8iyUWKQFJCwaoVYbO47xGjqP8A7Ya/Ru/uRE6XaevTyUoUlDbaTmyoqcyqUqSq9tw9e+GfUPo+8ufE2EHoGkrQpZsCpSaBKfyjvNNkC9DoeCCCBiEQ2KaGyUyorflWXFGlVKQKnLUCp2n0j/0CJmCAFjqxwzgZfkg6scM4GX5IZ4IAWOrHDOBl+SDqxwzgZfkhnggBY6scM4GX5IOrHDOBl+SGeCAFjqxwzgZfkg6scM4GX5IZ4IAWOrHDOBl+SDqxwzgZfkhnggBaa1bYalQUmRlwUkEHoxYi++Kc1raqTJKM3KJJliarSLmXJ/k7ju2HvPREfLrQUClQBBBBBFQQbEEHaIFs5g0bxh2bQxhpeDLQWtZIJGcqUVkml1KSCQlAsdp9TovVjJkGk9NV3VbBvurQA09hiC1r6tPuesTcqaS61js1ophfpAJ3lNqg7RT3lMXpdOkEGbfINiOlNwYCuxt6RY250YklLDgYcUUrBJp2SgpSTtTet7i49lgapdUnSZJ2eR2LKZZUPT3hxYP4vcnftNtuLU7quS+Ez82ApsE9C1YhZSaZ1+oEWTvpe229wIAWVas8MJJMjL3/ADBHnVjhnAy/JDPBAgsdWOGcDL8kHVjhnAy/JDPBACx1Y4ZwMvyQdWOGcDL8kM8EALHVjhnAy/JB1Y4ZwMvyQzwQAsdWOGcDL8kHVjhnAy/JDPBACx1Y4ZwMvyQdWOGcDL8kM8EALTWrbDUqChIy4III/BjaDUROyMg2y2lplCW0JFEpSAAPcI2IIAIIIIA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4" name="Picture 2" descr="C:\Users\Administrador\Dropbox\TCC\imagens\FluxoTCC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11" y="1484784"/>
            <a:ext cx="8782126" cy="424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36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Imagem 19" descr="Slidef.jpg"/>
          <p:cNvPicPr>
            <a:picLocks noChangeAspect="1"/>
          </p:cNvPicPr>
          <p:nvPr/>
        </p:nvPicPr>
        <p:blipFill>
          <a:blip r:embed="rId3" cstate="print"/>
          <a:srcRect t="13251"/>
          <a:stretch>
            <a:fillRect/>
          </a:stretch>
        </p:blipFill>
        <p:spPr bwMode="auto">
          <a:xfrm>
            <a:off x="0" y="908720"/>
            <a:ext cx="9144000" cy="594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Espaço Reservado para Número de Slide 11"/>
          <p:cNvSpPr txBox="1">
            <a:spLocks noGrp="1"/>
          </p:cNvSpPr>
          <p:nvPr/>
        </p:nvSpPr>
        <p:spPr>
          <a:xfrm>
            <a:off x="8501063" y="142875"/>
            <a:ext cx="490537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49F43CE-6EE6-4FD5-BD41-94B37C511C8F}" type="slidenum">
              <a:rPr lang="pt-BR" sz="1200" b="1">
                <a:solidFill>
                  <a:schemeClr val="bg1">
                    <a:lumMod val="75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pt-BR" sz="1200" b="1" dirty="0">
              <a:solidFill>
                <a:schemeClr val="bg1">
                  <a:lumMod val="75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7000875" y="500063"/>
            <a:ext cx="1928813" cy="2143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6" name="Retângulo 15">
            <a:hlinkClick r:id="rId4" highlightClick="1"/>
          </p:cNvPr>
          <p:cNvSpPr/>
          <p:nvPr/>
        </p:nvSpPr>
        <p:spPr>
          <a:xfrm>
            <a:off x="7500938" y="180975"/>
            <a:ext cx="285750" cy="2476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8" name="Retângulo 17">
            <a:hlinkClick r:id="rId5" action="ppaction://hlinkfile" tooltip="Clique para acionar arquivo de áudio"/>
          </p:cNvPr>
          <p:cNvSpPr/>
          <p:nvPr/>
        </p:nvSpPr>
        <p:spPr>
          <a:xfrm>
            <a:off x="7843838" y="180975"/>
            <a:ext cx="285750" cy="2476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9" name="Retângulo 18">
            <a:hlinkClick r:id="rId6" action="ppaction://hlinkfile" highlightClick="1"/>
          </p:cNvPr>
          <p:cNvSpPr/>
          <p:nvPr/>
        </p:nvSpPr>
        <p:spPr>
          <a:xfrm>
            <a:off x="8186738" y="180975"/>
            <a:ext cx="285750" cy="247650"/>
          </a:xfrm>
          <a:prstGeom prst="rect">
            <a:avLst/>
          </a:prstGeom>
          <a:solidFill>
            <a:srgbClr val="F8F8F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7416" name="CaixaDeTexto 6"/>
          <p:cNvSpPr txBox="1">
            <a:spLocks noChangeArrowheads="1"/>
          </p:cNvSpPr>
          <p:nvPr/>
        </p:nvSpPr>
        <p:spPr bwMode="auto">
          <a:xfrm>
            <a:off x="4214813" y="1790700"/>
            <a:ext cx="4429125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00050" indent="-400050" defTabSz="266700">
              <a:lnSpc>
                <a:spcPct val="150000"/>
              </a:lnSpc>
              <a:buFontTx/>
              <a:buAutoNum type="romanUcParenR"/>
            </a:pP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Problema</a:t>
            </a:r>
          </a:p>
          <a:p>
            <a:pPr marL="400050" indent="-400050" defTabSz="266700">
              <a:lnSpc>
                <a:spcPct val="150000"/>
              </a:lnSpc>
              <a:buFontTx/>
              <a:buAutoNum type="romanUcParenR"/>
            </a:pPr>
            <a:r>
              <a:rPr lang="pt-BR" sz="1400" dirty="0" smtClean="0">
                <a:solidFill>
                  <a:srgbClr val="7F7F7F"/>
                </a:solidFill>
                <a:latin typeface="Calibri" pitchFamily="34" charset="0"/>
              </a:rPr>
              <a:t>Objetivos</a:t>
            </a:r>
          </a:p>
          <a:p>
            <a:pPr marL="400050" indent="-400050" defTabSz="266700">
              <a:lnSpc>
                <a:spcPct val="150000"/>
              </a:lnSpc>
              <a:buFontTx/>
              <a:buAutoNum type="romanUcParenR"/>
            </a:pP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Escopo</a:t>
            </a:r>
          </a:p>
          <a:p>
            <a:pPr marL="400050" indent="-400050" defTabSz="266700">
              <a:lnSpc>
                <a:spcPct val="150000"/>
              </a:lnSpc>
              <a:buFontTx/>
              <a:buAutoNum type="romanUcParenR"/>
            </a:pPr>
            <a:r>
              <a:rPr lang="pt-BR" sz="1400" dirty="0" smtClean="0">
                <a:solidFill>
                  <a:srgbClr val="7F7F7F"/>
                </a:solidFill>
                <a:latin typeface="Calibri" pitchFamily="34" charset="0"/>
              </a:rPr>
              <a:t>Ferramentas</a:t>
            </a:r>
            <a:r>
              <a:rPr lang="pt-BR" sz="1400" b="1" dirty="0" smtClean="0">
                <a:latin typeface="Calibri" pitchFamily="34" charset="0"/>
              </a:rPr>
              <a:t> </a:t>
            </a:r>
          </a:p>
          <a:p>
            <a:pPr marL="400050" indent="-400050" defTabSz="266700">
              <a:lnSpc>
                <a:spcPct val="150000"/>
              </a:lnSpc>
              <a:buFontTx/>
              <a:buAutoNum type="romanUcParenR"/>
            </a:pPr>
            <a:r>
              <a:rPr lang="pt-BR" sz="1400" b="1" dirty="0" smtClean="0">
                <a:latin typeface="Calibri" pitchFamily="34" charset="0"/>
              </a:rPr>
              <a:t>Aplicação</a:t>
            </a:r>
          </a:p>
        </p:txBody>
      </p:sp>
      <p:sp>
        <p:nvSpPr>
          <p:cNvPr id="17417" name="CaixaDeTexto 7"/>
          <p:cNvSpPr txBox="1">
            <a:spLocks noChangeArrowheads="1"/>
          </p:cNvSpPr>
          <p:nvPr/>
        </p:nvSpPr>
        <p:spPr bwMode="auto">
          <a:xfrm>
            <a:off x="271463" y="4924425"/>
            <a:ext cx="44291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lvl="0" indent="-400050" defTabSz="266700">
              <a:buAutoNum type="romanUcParenR"/>
            </a:pPr>
            <a:r>
              <a:rPr lang="pt-BR" sz="1600" b="1" dirty="0" smtClean="0">
                <a:solidFill>
                  <a:srgbClr val="254061"/>
                </a:solidFill>
                <a:latin typeface="Calibri" pitchFamily="34" charset="0"/>
              </a:rPr>
              <a:t>Aplicação na Prática</a:t>
            </a:r>
          </a:p>
          <a:p>
            <a:pPr lvl="0" defTabSz="266700"/>
            <a:endParaRPr lang="pt-BR" sz="1600" b="1" dirty="0">
              <a:solidFill>
                <a:srgbClr val="254061"/>
              </a:solidFill>
              <a:latin typeface="Calibri" pitchFamily="34" charset="0"/>
            </a:endParaRPr>
          </a:p>
        </p:txBody>
      </p:sp>
      <p:sp>
        <p:nvSpPr>
          <p:cNvPr id="17419" name="CaixaDeTexto 12"/>
          <p:cNvSpPr txBox="1">
            <a:spLocks noChangeArrowheads="1"/>
          </p:cNvSpPr>
          <p:nvPr/>
        </p:nvSpPr>
        <p:spPr bwMode="auto">
          <a:xfrm>
            <a:off x="4214813" y="1187450"/>
            <a:ext cx="443388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1900" b="1" dirty="0" smtClean="0">
                <a:solidFill>
                  <a:srgbClr val="254061"/>
                </a:solidFill>
                <a:latin typeface="Calibri" pitchFamily="34" charset="0"/>
              </a:rPr>
              <a:t>Agenda</a:t>
            </a:r>
            <a:endParaRPr lang="pt-BR" sz="1900" b="1" dirty="0">
              <a:solidFill>
                <a:srgbClr val="254061"/>
              </a:solidFill>
              <a:latin typeface="Calibri" pitchFamily="34" charset="0"/>
            </a:endParaRPr>
          </a:p>
        </p:txBody>
      </p:sp>
      <p:sp>
        <p:nvSpPr>
          <p:cNvPr id="17420" name="CaixaDeTexto 29"/>
          <p:cNvSpPr txBox="1">
            <a:spLocks noChangeArrowheads="1"/>
          </p:cNvSpPr>
          <p:nvPr/>
        </p:nvSpPr>
        <p:spPr bwMode="auto">
          <a:xfrm>
            <a:off x="7081838" y="466725"/>
            <a:ext cx="17859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1200" b="1" dirty="0" smtClean="0">
                <a:latin typeface="Calibri" pitchFamily="34" charset="0"/>
              </a:rPr>
              <a:t>GAS FINDER</a:t>
            </a:r>
            <a:endParaRPr lang="pt-BR" sz="1200" b="1" dirty="0">
              <a:latin typeface="Calibri" pitchFamily="34" charset="0"/>
            </a:endParaRPr>
          </a:p>
        </p:txBody>
      </p:sp>
      <p:sp>
        <p:nvSpPr>
          <p:cNvPr id="31" name="Espaço Reservado para Texto 3"/>
          <p:cNvSpPr txBox="1">
            <a:spLocks/>
          </p:cNvSpPr>
          <p:nvPr/>
        </p:nvSpPr>
        <p:spPr>
          <a:xfrm>
            <a:off x="1331640" y="214313"/>
            <a:ext cx="5454923" cy="52705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  <a:latin typeface="+mn-lt"/>
                <a:cs typeface="Arial" pitchFamily="34" charset="0"/>
              </a:rPr>
              <a:t>Agenda</a:t>
            </a:r>
            <a:endParaRPr lang="pt-BR" sz="2400" b="1" dirty="0">
              <a:solidFill>
                <a:schemeClr val="accent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pic>
        <p:nvPicPr>
          <p:cNvPr id="14" name="Picture 2" descr="E:\logo-gasfind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16" y="1910818"/>
            <a:ext cx="3676104" cy="146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Número de Slide 11"/>
          <p:cNvSpPr txBox="1">
            <a:spLocks noGrp="1"/>
          </p:cNvSpPr>
          <p:nvPr/>
        </p:nvSpPr>
        <p:spPr>
          <a:xfrm>
            <a:off x="8501063" y="142875"/>
            <a:ext cx="490537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49F43CE-6EE6-4FD5-BD41-94B37C511C8F}" type="slidenum">
              <a:rPr lang="pt-BR" sz="1200" b="1">
                <a:solidFill>
                  <a:schemeClr val="bg1">
                    <a:lumMod val="75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pt-BR" sz="1200" b="1" dirty="0">
              <a:solidFill>
                <a:schemeClr val="bg1">
                  <a:lumMod val="75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7000875" y="500063"/>
            <a:ext cx="1928813" cy="2143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6" name="Retângulo 15">
            <a:hlinkClick r:id="rId3" highlightClick="1"/>
          </p:cNvPr>
          <p:cNvSpPr/>
          <p:nvPr/>
        </p:nvSpPr>
        <p:spPr>
          <a:xfrm>
            <a:off x="7500938" y="180975"/>
            <a:ext cx="285750" cy="2476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8" name="Retângulo 17">
            <a:hlinkClick r:id="rId4" action="ppaction://hlinkfile" tooltip="Clique para acionar arquivo de áudio"/>
          </p:cNvPr>
          <p:cNvSpPr/>
          <p:nvPr/>
        </p:nvSpPr>
        <p:spPr>
          <a:xfrm>
            <a:off x="7843838" y="180975"/>
            <a:ext cx="285750" cy="2476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9" name="Retângulo 18">
            <a:hlinkClick r:id="rId5" action="ppaction://hlinkfile" highlightClick="1"/>
          </p:cNvPr>
          <p:cNvSpPr/>
          <p:nvPr/>
        </p:nvSpPr>
        <p:spPr>
          <a:xfrm>
            <a:off x="8186738" y="180975"/>
            <a:ext cx="285750" cy="247650"/>
          </a:xfrm>
          <a:prstGeom prst="rect">
            <a:avLst/>
          </a:prstGeom>
          <a:solidFill>
            <a:srgbClr val="F8F8F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7420" name="CaixaDeTexto 29"/>
          <p:cNvSpPr txBox="1">
            <a:spLocks noChangeArrowheads="1"/>
          </p:cNvSpPr>
          <p:nvPr/>
        </p:nvSpPr>
        <p:spPr bwMode="auto">
          <a:xfrm>
            <a:off x="7081838" y="466725"/>
            <a:ext cx="17859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1200" b="1" dirty="0" smtClean="0">
                <a:latin typeface="Calibri" pitchFamily="34" charset="0"/>
              </a:rPr>
              <a:t>GAS FINDER</a:t>
            </a:r>
            <a:endParaRPr lang="pt-BR" sz="1200" b="1" dirty="0">
              <a:latin typeface="Calibri" pitchFamily="34" charset="0"/>
            </a:endParaRPr>
          </a:p>
        </p:txBody>
      </p:sp>
      <p:sp>
        <p:nvSpPr>
          <p:cNvPr id="31" name="Espaço Reservado para Texto 3"/>
          <p:cNvSpPr txBox="1">
            <a:spLocks/>
          </p:cNvSpPr>
          <p:nvPr/>
        </p:nvSpPr>
        <p:spPr>
          <a:xfrm>
            <a:off x="1331640" y="214313"/>
            <a:ext cx="5454923" cy="52705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  <a:latin typeface="+mn-lt"/>
                <a:cs typeface="Arial" pitchFamily="34" charset="0"/>
              </a:rPr>
              <a:t>Perguntas ?</a:t>
            </a:r>
            <a:endParaRPr lang="pt-BR" sz="2400" b="1" dirty="0">
              <a:solidFill>
                <a:schemeClr val="accent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pic>
        <p:nvPicPr>
          <p:cNvPr id="14" name="Picture 6" descr="http://1.bp.blogspot.com/_Wmo56KT-OhY/S-8TdNK3oTI/AAAAAAAADKI/vKi-VCWyff0/s400/pic-of-a-question-mark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772816"/>
            <a:ext cx="2857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59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Imagem 19" descr="Slidef.jpg"/>
          <p:cNvPicPr>
            <a:picLocks noChangeAspect="1"/>
          </p:cNvPicPr>
          <p:nvPr/>
        </p:nvPicPr>
        <p:blipFill>
          <a:blip r:embed="rId3" cstate="print"/>
          <a:srcRect t="13251"/>
          <a:stretch>
            <a:fillRect/>
          </a:stretch>
        </p:blipFill>
        <p:spPr bwMode="auto">
          <a:xfrm>
            <a:off x="36512" y="908720"/>
            <a:ext cx="9144000" cy="594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Espaço Reservado para Número de Slide 11"/>
          <p:cNvSpPr txBox="1">
            <a:spLocks noGrp="1"/>
          </p:cNvSpPr>
          <p:nvPr/>
        </p:nvSpPr>
        <p:spPr>
          <a:xfrm>
            <a:off x="8501063" y="142875"/>
            <a:ext cx="490537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49F43CE-6EE6-4FD5-BD41-94B37C511C8F}" type="slidenum">
              <a:rPr lang="pt-BR" sz="1200" b="1">
                <a:solidFill>
                  <a:schemeClr val="bg1">
                    <a:lumMod val="75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pt-BR" sz="1200" b="1" dirty="0">
              <a:solidFill>
                <a:schemeClr val="bg1">
                  <a:lumMod val="75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7000875" y="500063"/>
            <a:ext cx="1928813" cy="2143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6" name="Retângulo 15">
            <a:hlinkClick r:id="rId4" highlightClick="1"/>
          </p:cNvPr>
          <p:cNvSpPr/>
          <p:nvPr/>
        </p:nvSpPr>
        <p:spPr>
          <a:xfrm>
            <a:off x="7500938" y="180975"/>
            <a:ext cx="285750" cy="2476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8" name="Retângulo 17">
            <a:hlinkClick r:id="rId5" action="ppaction://hlinkfile" tooltip="Clique para acionar arquivo de áudio"/>
          </p:cNvPr>
          <p:cNvSpPr/>
          <p:nvPr/>
        </p:nvSpPr>
        <p:spPr>
          <a:xfrm>
            <a:off x="7843838" y="180975"/>
            <a:ext cx="285750" cy="2476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9" name="Retângulo 18">
            <a:hlinkClick r:id="rId6" action="ppaction://hlinkfile" highlightClick="1"/>
          </p:cNvPr>
          <p:cNvSpPr/>
          <p:nvPr/>
        </p:nvSpPr>
        <p:spPr>
          <a:xfrm>
            <a:off x="8186738" y="180975"/>
            <a:ext cx="285750" cy="247650"/>
          </a:xfrm>
          <a:prstGeom prst="rect">
            <a:avLst/>
          </a:prstGeom>
          <a:solidFill>
            <a:srgbClr val="F8F8F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7416" name="CaixaDeTexto 6"/>
          <p:cNvSpPr txBox="1">
            <a:spLocks noChangeArrowheads="1"/>
          </p:cNvSpPr>
          <p:nvPr/>
        </p:nvSpPr>
        <p:spPr bwMode="auto">
          <a:xfrm>
            <a:off x="4214813" y="1790700"/>
            <a:ext cx="4429125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00050" indent="-400050" defTabSz="266700">
              <a:lnSpc>
                <a:spcPct val="150000"/>
              </a:lnSpc>
              <a:buFontTx/>
              <a:buAutoNum type="romanUcParenR"/>
            </a:pPr>
            <a:r>
              <a:rPr lang="pt-BR" sz="1400" b="1" dirty="0" smtClean="0">
                <a:latin typeface="Calibri" pitchFamily="34" charset="0"/>
              </a:rPr>
              <a:t>Problema</a:t>
            </a:r>
          </a:p>
          <a:p>
            <a:pPr marL="400050" indent="-400050" defTabSz="266700">
              <a:lnSpc>
                <a:spcPct val="150000"/>
              </a:lnSpc>
              <a:buFontTx/>
              <a:buAutoNum type="romanUcParenR"/>
            </a:pP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Objetivos</a:t>
            </a:r>
          </a:p>
          <a:p>
            <a:pPr marL="400050" indent="-400050" defTabSz="266700">
              <a:lnSpc>
                <a:spcPct val="150000"/>
              </a:lnSpc>
              <a:buFontTx/>
              <a:buAutoNum type="romanUcParenR"/>
            </a:pP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Escopo</a:t>
            </a:r>
          </a:p>
          <a:p>
            <a:pPr marL="400050" indent="-400050" defTabSz="266700">
              <a:lnSpc>
                <a:spcPct val="150000"/>
              </a:lnSpc>
              <a:buFontTx/>
              <a:buAutoNum type="romanUcParenR"/>
            </a:pP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Ferramentas e Tecnologias</a:t>
            </a:r>
          </a:p>
          <a:p>
            <a:pPr marL="400050" indent="-400050" defTabSz="266700">
              <a:lnSpc>
                <a:spcPct val="150000"/>
              </a:lnSpc>
              <a:buFontTx/>
              <a:buAutoNum type="romanUcParenR"/>
            </a:pP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Aplicação</a:t>
            </a:r>
          </a:p>
        </p:txBody>
      </p:sp>
      <p:sp>
        <p:nvSpPr>
          <p:cNvPr id="17417" name="CaixaDeTexto 7"/>
          <p:cNvSpPr txBox="1">
            <a:spLocks noChangeArrowheads="1"/>
          </p:cNvSpPr>
          <p:nvPr/>
        </p:nvSpPr>
        <p:spPr bwMode="auto">
          <a:xfrm>
            <a:off x="271463" y="4924425"/>
            <a:ext cx="4429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lvl="0" indent="-400050" defTabSz="266700">
              <a:buAutoNum type="romanUcParenR"/>
            </a:pPr>
            <a:r>
              <a:rPr lang="pt-BR" sz="1600" b="1" dirty="0" smtClean="0">
                <a:solidFill>
                  <a:srgbClr val="254061"/>
                </a:solidFill>
                <a:latin typeface="Calibri" pitchFamily="34" charset="0"/>
              </a:rPr>
              <a:t>Qual o Problema?</a:t>
            </a:r>
          </a:p>
          <a:p>
            <a:pPr marL="400050" lvl="0" indent="-400050" defTabSz="266700">
              <a:buAutoNum type="romanUcParenR"/>
            </a:pPr>
            <a:r>
              <a:rPr lang="pt-BR" sz="1600" b="1" dirty="0" smtClean="0">
                <a:solidFill>
                  <a:srgbClr val="254061"/>
                </a:solidFill>
                <a:latin typeface="Calibri" pitchFamily="34" charset="0"/>
              </a:rPr>
              <a:t>ANP – Agencia Nacional do Petróleo</a:t>
            </a:r>
          </a:p>
          <a:p>
            <a:pPr lvl="0" defTabSz="266700"/>
            <a:endParaRPr lang="pt-BR" sz="1600" b="1" dirty="0">
              <a:solidFill>
                <a:srgbClr val="254061"/>
              </a:solidFill>
              <a:latin typeface="Calibri" pitchFamily="34" charset="0"/>
            </a:endParaRPr>
          </a:p>
        </p:txBody>
      </p:sp>
      <p:sp>
        <p:nvSpPr>
          <p:cNvPr id="17419" name="CaixaDeTexto 12"/>
          <p:cNvSpPr txBox="1">
            <a:spLocks noChangeArrowheads="1"/>
          </p:cNvSpPr>
          <p:nvPr/>
        </p:nvSpPr>
        <p:spPr bwMode="auto">
          <a:xfrm>
            <a:off x="4214813" y="1187450"/>
            <a:ext cx="443388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1900" b="1" dirty="0" smtClean="0">
                <a:solidFill>
                  <a:srgbClr val="254061"/>
                </a:solidFill>
                <a:latin typeface="Calibri" pitchFamily="34" charset="0"/>
              </a:rPr>
              <a:t>Agenda</a:t>
            </a:r>
            <a:endParaRPr lang="pt-BR" sz="1900" b="1" dirty="0">
              <a:solidFill>
                <a:srgbClr val="254061"/>
              </a:solidFill>
              <a:latin typeface="Calibri" pitchFamily="34" charset="0"/>
            </a:endParaRPr>
          </a:p>
        </p:txBody>
      </p:sp>
      <p:sp>
        <p:nvSpPr>
          <p:cNvPr id="17420" name="CaixaDeTexto 29"/>
          <p:cNvSpPr txBox="1">
            <a:spLocks noChangeArrowheads="1"/>
          </p:cNvSpPr>
          <p:nvPr/>
        </p:nvSpPr>
        <p:spPr bwMode="auto">
          <a:xfrm>
            <a:off x="7081838" y="466725"/>
            <a:ext cx="17859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1200" b="1" dirty="0" smtClean="0">
                <a:latin typeface="Calibri" pitchFamily="34" charset="0"/>
              </a:rPr>
              <a:t>GAS FINDER</a:t>
            </a:r>
            <a:endParaRPr lang="pt-BR" sz="1200" b="1" dirty="0">
              <a:latin typeface="Calibri" pitchFamily="34" charset="0"/>
            </a:endParaRPr>
          </a:p>
        </p:txBody>
      </p:sp>
      <p:sp>
        <p:nvSpPr>
          <p:cNvPr id="31" name="Espaço Reservado para Texto 3"/>
          <p:cNvSpPr txBox="1">
            <a:spLocks/>
          </p:cNvSpPr>
          <p:nvPr/>
        </p:nvSpPr>
        <p:spPr>
          <a:xfrm>
            <a:off x="1331640" y="214313"/>
            <a:ext cx="5454923" cy="52705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  <a:latin typeface="+mn-lt"/>
                <a:cs typeface="Arial" pitchFamily="34" charset="0"/>
              </a:rPr>
              <a:t>Agenda</a:t>
            </a:r>
            <a:endParaRPr lang="pt-BR" sz="2400" b="1" dirty="0">
              <a:solidFill>
                <a:schemeClr val="accent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pic>
        <p:nvPicPr>
          <p:cNvPr id="14" name="Picture 2" descr="E:\logo-gasfind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16" y="1910818"/>
            <a:ext cx="3676104" cy="146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Número de Slide 1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4CFD480-00F8-4D73-960F-091D1C7996EE}" type="slidenum">
              <a:rPr lang="pt-BR" smtClean="0"/>
              <a:pPr/>
              <a:t>3</a:t>
            </a:fld>
            <a:endParaRPr lang="pt-BR" dirty="0" smtClean="0"/>
          </a:p>
        </p:txBody>
      </p:sp>
      <p:sp>
        <p:nvSpPr>
          <p:cNvPr id="2" name="Espaço Reservado para Número de Slide 1"/>
          <p:cNvSpPr txBox="1">
            <a:spLocks noGrp="1"/>
          </p:cNvSpPr>
          <p:nvPr/>
        </p:nvSpPr>
        <p:spPr>
          <a:xfrm>
            <a:off x="8501063" y="142875"/>
            <a:ext cx="490537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29931F3-1111-4718-9684-BF86AE59B43C}" type="slidenum">
              <a:rPr lang="pt-BR" sz="1200" b="1">
                <a:solidFill>
                  <a:schemeClr val="bg1">
                    <a:lumMod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pt-BR" sz="12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1508" name="Espaço Reservado para Texto 2"/>
          <p:cNvSpPr>
            <a:spLocks noGrp="1"/>
          </p:cNvSpPr>
          <p:nvPr>
            <p:ph type="body" sz="quarter" idx="4294967295"/>
          </p:nvPr>
        </p:nvSpPr>
        <p:spPr>
          <a:xfrm>
            <a:off x="1403648" y="214313"/>
            <a:ext cx="5382915" cy="527050"/>
          </a:xfrm>
        </p:spPr>
        <p:txBody>
          <a:bodyPr/>
          <a:lstStyle/>
          <a:p>
            <a:pPr algn="ctr" eaLnBrk="1" hangingPunct="1">
              <a:buNone/>
            </a:pPr>
            <a:r>
              <a:rPr lang="pt-BR" sz="2400" b="1" dirty="0" smtClean="0">
                <a:solidFill>
                  <a:srgbClr val="254061"/>
                </a:solidFill>
              </a:rPr>
              <a:t>Problema</a:t>
            </a:r>
          </a:p>
          <a:p>
            <a:pPr algn="ctr" eaLnBrk="1" hangingPunct="1">
              <a:buFont typeface="Arial" charset="0"/>
              <a:buNone/>
            </a:pPr>
            <a:endParaRPr lang="pt-BR" sz="2400" b="1" dirty="0" smtClean="0">
              <a:solidFill>
                <a:srgbClr val="254061"/>
              </a:solidFill>
            </a:endParaRPr>
          </a:p>
        </p:txBody>
      </p:sp>
      <p:sp>
        <p:nvSpPr>
          <p:cNvPr id="21510" name="Espaço Reservado para Texto 5"/>
          <p:cNvSpPr>
            <a:spLocks noGrp="1"/>
          </p:cNvSpPr>
          <p:nvPr>
            <p:ph type="body" sz="quarter" idx="4294967295"/>
          </p:nvPr>
        </p:nvSpPr>
        <p:spPr>
          <a:xfrm>
            <a:off x="7068498" y="490320"/>
            <a:ext cx="1785938" cy="322263"/>
          </a:xfrm>
        </p:spPr>
        <p:txBody>
          <a:bodyPr>
            <a:normAutofit/>
          </a:bodyPr>
          <a:lstStyle/>
          <a:p>
            <a:pPr algn="ctr" eaLnBrk="1" hangingPunct="1">
              <a:buFont typeface="Arial" charset="0"/>
              <a:buNone/>
            </a:pPr>
            <a:r>
              <a:rPr lang="pt-BR" sz="1200" b="1" dirty="0" smtClean="0">
                <a:latin typeface="+mn-lt"/>
              </a:rPr>
              <a:t>GAS FINDER</a:t>
            </a:r>
          </a:p>
        </p:txBody>
      </p:sp>
      <p:sp>
        <p:nvSpPr>
          <p:cNvPr id="8" name="Retângulo 7">
            <a:hlinkClick r:id="rId2" highlightClick="1"/>
          </p:cNvPr>
          <p:cNvSpPr/>
          <p:nvPr/>
        </p:nvSpPr>
        <p:spPr>
          <a:xfrm>
            <a:off x="7500938" y="180975"/>
            <a:ext cx="285750" cy="2476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" name="Retângulo 8">
            <a:hlinkClick r:id="rId3" action="ppaction://hlinkfile" tooltip="Clique para acionar arquivo de áudio"/>
          </p:cNvPr>
          <p:cNvSpPr/>
          <p:nvPr/>
        </p:nvSpPr>
        <p:spPr>
          <a:xfrm>
            <a:off x="7843838" y="180975"/>
            <a:ext cx="285750" cy="2476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0" name="Retângulo 9">
            <a:hlinkClick r:id="rId4" action="ppaction://hlinkfile" highlightClick="1"/>
          </p:cNvPr>
          <p:cNvSpPr/>
          <p:nvPr/>
        </p:nvSpPr>
        <p:spPr>
          <a:xfrm>
            <a:off x="8186738" y="180975"/>
            <a:ext cx="285750" cy="247650"/>
          </a:xfrm>
          <a:prstGeom prst="rect">
            <a:avLst/>
          </a:prstGeom>
          <a:solidFill>
            <a:srgbClr val="F8F8F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5" name="Espaço Reservado para Texto 3"/>
          <p:cNvSpPr txBox="1">
            <a:spLocks/>
          </p:cNvSpPr>
          <p:nvPr/>
        </p:nvSpPr>
        <p:spPr>
          <a:xfrm>
            <a:off x="619944" y="1277144"/>
            <a:ext cx="5094337" cy="400052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pt-BR" sz="2800" b="1" dirty="0" smtClean="0">
                <a:latin typeface="Calibri" pitchFamily="34" charset="0"/>
                <a:cs typeface="+mn-cs"/>
              </a:rPr>
              <a:t>Como encontrar o melhor</a:t>
            </a:r>
            <a:r>
              <a:rPr lang="pt-BR" sz="2800" b="1" dirty="0" smtClean="0">
                <a:solidFill>
                  <a:srgbClr val="254061"/>
                </a:solidFill>
                <a:latin typeface="Calibri" pitchFamily="34" charset="0"/>
                <a:cs typeface="+mn-cs"/>
              </a:rPr>
              <a:t> custo-benefício </a:t>
            </a:r>
            <a:r>
              <a:rPr lang="pt-BR" sz="2800" b="1" dirty="0" smtClean="0">
                <a:latin typeface="Calibri" pitchFamily="34" charset="0"/>
                <a:cs typeface="+mn-cs"/>
              </a:rPr>
              <a:t>ao abastecer ?</a:t>
            </a:r>
            <a:endParaRPr lang="pt-BR" sz="2000" b="1" dirty="0" smtClean="0">
              <a:latin typeface="Calibri" pitchFamily="34" charset="0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3" name="Picture 3" descr="C:\Users\alexandre\Desktop\duvida1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520" y="3717032"/>
            <a:ext cx="3650987" cy="2907616"/>
          </a:xfrm>
          <a:prstGeom prst="rect">
            <a:avLst/>
          </a:prstGeom>
          <a:noFill/>
        </p:spPr>
      </p:pic>
      <p:pic>
        <p:nvPicPr>
          <p:cNvPr id="1026" name="Picture 2" descr="C:\Users\Administrador\Desktop\abastecer_alcool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281" y="1277144"/>
            <a:ext cx="2968305" cy="225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Imagem 19" descr="Slidef.jpg"/>
          <p:cNvPicPr>
            <a:picLocks noChangeAspect="1"/>
          </p:cNvPicPr>
          <p:nvPr/>
        </p:nvPicPr>
        <p:blipFill>
          <a:blip r:embed="rId3" cstate="print"/>
          <a:srcRect t="13251"/>
          <a:stretch>
            <a:fillRect/>
          </a:stretch>
        </p:blipFill>
        <p:spPr bwMode="auto">
          <a:xfrm>
            <a:off x="0" y="908720"/>
            <a:ext cx="9144000" cy="594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Espaço Reservado para Número de Slide 11"/>
          <p:cNvSpPr txBox="1">
            <a:spLocks noGrp="1"/>
          </p:cNvSpPr>
          <p:nvPr/>
        </p:nvSpPr>
        <p:spPr>
          <a:xfrm>
            <a:off x="8501063" y="142875"/>
            <a:ext cx="490537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49F43CE-6EE6-4FD5-BD41-94B37C511C8F}" type="slidenum">
              <a:rPr lang="pt-BR" sz="1200" b="1">
                <a:solidFill>
                  <a:schemeClr val="bg1">
                    <a:lumMod val="75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pt-BR" sz="1200" b="1" dirty="0">
              <a:solidFill>
                <a:schemeClr val="bg1">
                  <a:lumMod val="75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7000875" y="500063"/>
            <a:ext cx="1928813" cy="2143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6" name="Retângulo 15">
            <a:hlinkClick r:id="rId4" highlightClick="1"/>
          </p:cNvPr>
          <p:cNvSpPr/>
          <p:nvPr/>
        </p:nvSpPr>
        <p:spPr>
          <a:xfrm>
            <a:off x="7500938" y="180975"/>
            <a:ext cx="285750" cy="2476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8" name="Retângulo 17">
            <a:hlinkClick r:id="rId5" action="ppaction://hlinkfile" tooltip="Clique para acionar arquivo de áudio"/>
          </p:cNvPr>
          <p:cNvSpPr/>
          <p:nvPr/>
        </p:nvSpPr>
        <p:spPr>
          <a:xfrm>
            <a:off x="7843838" y="180975"/>
            <a:ext cx="285750" cy="2476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9" name="Retângulo 18">
            <a:hlinkClick r:id="rId6" action="ppaction://hlinkfile" highlightClick="1"/>
          </p:cNvPr>
          <p:cNvSpPr/>
          <p:nvPr/>
        </p:nvSpPr>
        <p:spPr>
          <a:xfrm>
            <a:off x="8186738" y="180975"/>
            <a:ext cx="285750" cy="247650"/>
          </a:xfrm>
          <a:prstGeom prst="rect">
            <a:avLst/>
          </a:prstGeom>
          <a:solidFill>
            <a:srgbClr val="F8F8F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7416" name="CaixaDeTexto 6"/>
          <p:cNvSpPr txBox="1">
            <a:spLocks noChangeArrowheads="1"/>
          </p:cNvSpPr>
          <p:nvPr/>
        </p:nvSpPr>
        <p:spPr bwMode="auto">
          <a:xfrm>
            <a:off x="4214813" y="1790700"/>
            <a:ext cx="4429125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00050" indent="-400050" defTabSz="266700">
              <a:lnSpc>
                <a:spcPct val="150000"/>
              </a:lnSpc>
              <a:buFontTx/>
              <a:buAutoNum type="romanUcParenR"/>
            </a:pP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Problema</a:t>
            </a:r>
          </a:p>
          <a:p>
            <a:pPr marL="400050" indent="-400050" defTabSz="266700">
              <a:lnSpc>
                <a:spcPct val="150000"/>
              </a:lnSpc>
              <a:buFontTx/>
              <a:buAutoNum type="romanUcParenR"/>
            </a:pPr>
            <a:r>
              <a:rPr lang="pt-BR" sz="1400" b="1" dirty="0" smtClean="0">
                <a:latin typeface="Calibri" pitchFamily="34" charset="0"/>
              </a:rPr>
              <a:t>Objetivos</a:t>
            </a:r>
          </a:p>
          <a:p>
            <a:pPr marL="400050" indent="-400050" defTabSz="266700">
              <a:lnSpc>
                <a:spcPct val="150000"/>
              </a:lnSpc>
              <a:buFontTx/>
              <a:buAutoNum type="romanUcParenR"/>
            </a:pP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Escopo</a:t>
            </a:r>
          </a:p>
          <a:p>
            <a:pPr marL="400050" indent="-400050" defTabSz="266700">
              <a:lnSpc>
                <a:spcPct val="150000"/>
              </a:lnSpc>
              <a:buFontTx/>
              <a:buAutoNum type="romanUcParenR"/>
            </a:pP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Ferramentas </a:t>
            </a:r>
          </a:p>
          <a:p>
            <a:pPr marL="400050" indent="-400050" defTabSz="266700">
              <a:lnSpc>
                <a:spcPct val="150000"/>
              </a:lnSpc>
              <a:buFontTx/>
              <a:buAutoNum type="romanUcParenR"/>
            </a:pP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Aplicação</a:t>
            </a:r>
          </a:p>
        </p:txBody>
      </p:sp>
      <p:sp>
        <p:nvSpPr>
          <p:cNvPr id="17417" name="CaixaDeTexto 7"/>
          <p:cNvSpPr txBox="1">
            <a:spLocks noChangeArrowheads="1"/>
          </p:cNvSpPr>
          <p:nvPr/>
        </p:nvSpPr>
        <p:spPr bwMode="auto">
          <a:xfrm>
            <a:off x="271463" y="4924425"/>
            <a:ext cx="44291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lvl="0" indent="-400050" defTabSz="266700">
              <a:buAutoNum type="romanUcParenR"/>
            </a:pPr>
            <a:r>
              <a:rPr lang="pt-BR" sz="1600" b="1" dirty="0" smtClean="0">
                <a:solidFill>
                  <a:srgbClr val="254061"/>
                </a:solidFill>
                <a:latin typeface="Calibri" pitchFamily="34" charset="0"/>
              </a:rPr>
              <a:t>Reduzir custo com combustível</a:t>
            </a:r>
          </a:p>
          <a:p>
            <a:pPr lvl="0" defTabSz="266700"/>
            <a:endParaRPr lang="pt-BR" sz="1600" b="1" dirty="0">
              <a:solidFill>
                <a:srgbClr val="254061"/>
              </a:solidFill>
              <a:latin typeface="Calibri" pitchFamily="34" charset="0"/>
            </a:endParaRPr>
          </a:p>
        </p:txBody>
      </p:sp>
      <p:sp>
        <p:nvSpPr>
          <p:cNvPr id="17419" name="CaixaDeTexto 12"/>
          <p:cNvSpPr txBox="1">
            <a:spLocks noChangeArrowheads="1"/>
          </p:cNvSpPr>
          <p:nvPr/>
        </p:nvSpPr>
        <p:spPr bwMode="auto">
          <a:xfrm>
            <a:off x="4214813" y="1187450"/>
            <a:ext cx="443388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1900" b="1" dirty="0" smtClean="0">
                <a:solidFill>
                  <a:srgbClr val="254061"/>
                </a:solidFill>
                <a:latin typeface="Calibri" pitchFamily="34" charset="0"/>
              </a:rPr>
              <a:t>Agenda</a:t>
            </a:r>
            <a:endParaRPr lang="pt-BR" sz="1900" b="1" dirty="0">
              <a:solidFill>
                <a:srgbClr val="254061"/>
              </a:solidFill>
              <a:latin typeface="Calibri" pitchFamily="34" charset="0"/>
            </a:endParaRPr>
          </a:p>
        </p:txBody>
      </p:sp>
      <p:sp>
        <p:nvSpPr>
          <p:cNvPr id="17420" name="CaixaDeTexto 29"/>
          <p:cNvSpPr txBox="1">
            <a:spLocks noChangeArrowheads="1"/>
          </p:cNvSpPr>
          <p:nvPr/>
        </p:nvSpPr>
        <p:spPr bwMode="auto">
          <a:xfrm>
            <a:off x="7081838" y="466725"/>
            <a:ext cx="17859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1200" b="1" dirty="0" smtClean="0">
                <a:latin typeface="Calibri" pitchFamily="34" charset="0"/>
              </a:rPr>
              <a:t>GAS FINDER</a:t>
            </a:r>
            <a:endParaRPr lang="pt-BR" sz="1200" b="1" dirty="0">
              <a:latin typeface="Calibri" pitchFamily="34" charset="0"/>
            </a:endParaRPr>
          </a:p>
        </p:txBody>
      </p:sp>
      <p:sp>
        <p:nvSpPr>
          <p:cNvPr id="31" name="Espaço Reservado para Texto 3"/>
          <p:cNvSpPr txBox="1">
            <a:spLocks/>
          </p:cNvSpPr>
          <p:nvPr/>
        </p:nvSpPr>
        <p:spPr>
          <a:xfrm>
            <a:off x="1331640" y="214313"/>
            <a:ext cx="5454923" cy="52705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  <a:latin typeface="+mn-lt"/>
                <a:cs typeface="Arial" pitchFamily="34" charset="0"/>
              </a:rPr>
              <a:t>Agenda</a:t>
            </a:r>
            <a:endParaRPr lang="pt-BR" sz="2400" b="1" dirty="0">
              <a:solidFill>
                <a:schemeClr val="accent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pic>
        <p:nvPicPr>
          <p:cNvPr id="14" name="Picture 2" descr="E:\logo-gasfind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16" y="1910818"/>
            <a:ext cx="3676104" cy="146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 para a esquerda e para a direita 2"/>
          <p:cNvSpPr/>
          <p:nvPr/>
        </p:nvSpPr>
        <p:spPr>
          <a:xfrm>
            <a:off x="3016970" y="3760068"/>
            <a:ext cx="3061072" cy="7920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506" name="Espaço Reservado para Número de Slide 1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4CFD480-00F8-4D73-960F-091D1C7996EE}" type="slidenum">
              <a:rPr lang="pt-BR" smtClean="0"/>
              <a:pPr/>
              <a:t>5</a:t>
            </a:fld>
            <a:endParaRPr lang="pt-BR" dirty="0" smtClean="0"/>
          </a:p>
        </p:txBody>
      </p:sp>
      <p:sp>
        <p:nvSpPr>
          <p:cNvPr id="2" name="Espaço Reservado para Número de Slide 1"/>
          <p:cNvSpPr txBox="1">
            <a:spLocks noGrp="1"/>
          </p:cNvSpPr>
          <p:nvPr/>
        </p:nvSpPr>
        <p:spPr>
          <a:xfrm>
            <a:off x="8501063" y="142875"/>
            <a:ext cx="490537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29931F3-1111-4718-9684-BF86AE59B43C}" type="slidenum">
              <a:rPr lang="pt-BR" sz="1200" b="1">
                <a:solidFill>
                  <a:schemeClr val="bg1">
                    <a:lumMod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pt-BR" sz="12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1508" name="Espaço Reservado para Texto 2"/>
          <p:cNvSpPr>
            <a:spLocks noGrp="1"/>
          </p:cNvSpPr>
          <p:nvPr>
            <p:ph type="body" sz="quarter" idx="4294967295"/>
          </p:nvPr>
        </p:nvSpPr>
        <p:spPr>
          <a:xfrm>
            <a:off x="1403648" y="214313"/>
            <a:ext cx="5382915" cy="527050"/>
          </a:xfrm>
        </p:spPr>
        <p:txBody>
          <a:bodyPr/>
          <a:lstStyle/>
          <a:p>
            <a:pPr algn="ctr" eaLnBrk="1" hangingPunct="1">
              <a:buNone/>
            </a:pPr>
            <a:r>
              <a:rPr lang="pt-BR" sz="2400" b="1" dirty="0" smtClean="0">
                <a:solidFill>
                  <a:srgbClr val="254061"/>
                </a:solidFill>
              </a:rPr>
              <a:t>Objetivos</a:t>
            </a:r>
          </a:p>
          <a:p>
            <a:pPr algn="ctr" eaLnBrk="1" hangingPunct="1">
              <a:buFont typeface="Arial" charset="0"/>
              <a:buNone/>
            </a:pPr>
            <a:endParaRPr lang="pt-BR" sz="2400" b="1" dirty="0" smtClean="0">
              <a:solidFill>
                <a:srgbClr val="254061"/>
              </a:solidFill>
            </a:endParaRPr>
          </a:p>
        </p:txBody>
      </p:sp>
      <p:sp>
        <p:nvSpPr>
          <p:cNvPr id="21510" name="Espaço Reservado para Texto 5"/>
          <p:cNvSpPr>
            <a:spLocks noGrp="1"/>
          </p:cNvSpPr>
          <p:nvPr>
            <p:ph type="body" sz="quarter" idx="4294967295"/>
          </p:nvPr>
        </p:nvSpPr>
        <p:spPr>
          <a:xfrm>
            <a:off x="7068498" y="490320"/>
            <a:ext cx="1785938" cy="322263"/>
          </a:xfrm>
        </p:spPr>
        <p:txBody>
          <a:bodyPr>
            <a:normAutofit/>
          </a:bodyPr>
          <a:lstStyle/>
          <a:p>
            <a:pPr algn="ctr" eaLnBrk="1" hangingPunct="1">
              <a:buFont typeface="Arial" charset="0"/>
              <a:buNone/>
            </a:pPr>
            <a:r>
              <a:rPr lang="pt-BR" sz="1200" b="1" dirty="0" smtClean="0">
                <a:latin typeface="+mn-lt"/>
              </a:rPr>
              <a:t>GAS FINDER</a:t>
            </a:r>
          </a:p>
        </p:txBody>
      </p:sp>
      <p:sp>
        <p:nvSpPr>
          <p:cNvPr id="8" name="Retângulo 7">
            <a:hlinkClick r:id="rId2" highlightClick="1"/>
          </p:cNvPr>
          <p:cNvSpPr/>
          <p:nvPr/>
        </p:nvSpPr>
        <p:spPr>
          <a:xfrm>
            <a:off x="7500938" y="180975"/>
            <a:ext cx="285750" cy="2476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" name="Retângulo 8">
            <a:hlinkClick r:id="rId3" action="ppaction://hlinkfile" tooltip="Clique para acionar arquivo de áudio"/>
          </p:cNvPr>
          <p:cNvSpPr/>
          <p:nvPr/>
        </p:nvSpPr>
        <p:spPr>
          <a:xfrm>
            <a:off x="7843838" y="180975"/>
            <a:ext cx="285750" cy="2476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0" name="Retângulo 9">
            <a:hlinkClick r:id="rId4" action="ppaction://hlinkfile" highlightClick="1"/>
          </p:cNvPr>
          <p:cNvSpPr/>
          <p:nvPr/>
        </p:nvSpPr>
        <p:spPr>
          <a:xfrm>
            <a:off x="8186738" y="180975"/>
            <a:ext cx="285750" cy="247650"/>
          </a:xfrm>
          <a:prstGeom prst="rect">
            <a:avLst/>
          </a:prstGeom>
          <a:solidFill>
            <a:srgbClr val="F8F8F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5" name="Rounded Rectangle 24"/>
          <p:cNvSpPr/>
          <p:nvPr/>
        </p:nvSpPr>
        <p:spPr>
          <a:xfrm>
            <a:off x="530890" y="3515804"/>
            <a:ext cx="1982024" cy="1296144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Caro</a:t>
            </a:r>
            <a:endParaRPr lang="en-US" sz="2400" b="1" dirty="0"/>
          </a:p>
        </p:txBody>
      </p:sp>
      <p:sp>
        <p:nvSpPr>
          <p:cNvPr id="26" name="Rounded Rectangle 24"/>
          <p:cNvSpPr/>
          <p:nvPr/>
        </p:nvSpPr>
        <p:spPr>
          <a:xfrm>
            <a:off x="6617370" y="3443796"/>
            <a:ext cx="1982024" cy="129614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Barato</a:t>
            </a:r>
            <a:endParaRPr lang="en-US" sz="2400" b="1" dirty="0"/>
          </a:p>
        </p:txBody>
      </p:sp>
      <p:sp>
        <p:nvSpPr>
          <p:cNvPr id="27" name="Espaço Reservado para Texto 3"/>
          <p:cNvSpPr txBox="1">
            <a:spLocks/>
          </p:cNvSpPr>
          <p:nvPr/>
        </p:nvSpPr>
        <p:spPr>
          <a:xfrm>
            <a:off x="3940374" y="3930836"/>
            <a:ext cx="2520280" cy="78370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pt-BR" sz="2000" b="1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Compare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pt-BR" sz="1600" b="1" dirty="0" smtClean="0">
              <a:solidFill>
                <a:srgbClr val="254061"/>
              </a:solidFill>
              <a:latin typeface="Calibri" pitchFamily="34" charset="0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sz="1600" b="1" i="0" u="none" strike="noStrike" kern="1200" cap="none" spc="0" normalizeH="0" baseline="0" noProof="0" dirty="0" smtClean="0">
              <a:ln>
                <a:noFill/>
              </a:ln>
              <a:solidFill>
                <a:srgbClr val="25406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sz="800" b="0" i="0" u="none" strike="noStrike" kern="1200" cap="none" spc="0" normalizeH="0" baseline="0" noProof="0" dirty="0" smtClean="0">
              <a:ln>
                <a:noFill/>
              </a:ln>
              <a:solidFill>
                <a:srgbClr val="25406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28" name="Espaço Reservado para Texto 3"/>
          <p:cNvSpPr txBox="1">
            <a:spLocks/>
          </p:cNvSpPr>
          <p:nvPr/>
        </p:nvSpPr>
        <p:spPr>
          <a:xfrm>
            <a:off x="619944" y="1277144"/>
            <a:ext cx="5094337" cy="400052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pt-BR" sz="2800" b="1" dirty="0" smtClean="0">
                <a:latin typeface="Calibri" pitchFamily="34" charset="0"/>
                <a:cs typeface="+mn-cs"/>
              </a:rPr>
              <a:t>Serviço de </a:t>
            </a:r>
            <a:r>
              <a:rPr lang="pt-BR" sz="2800" b="1" dirty="0" smtClean="0">
                <a:solidFill>
                  <a:srgbClr val="254061"/>
                </a:solidFill>
                <a:latin typeface="Calibri" pitchFamily="34" charset="0"/>
                <a:cs typeface="+mn-cs"/>
              </a:rPr>
              <a:t>pesquisa</a:t>
            </a:r>
            <a:r>
              <a:rPr lang="pt-BR" sz="2800" b="1" dirty="0" smtClean="0">
                <a:latin typeface="Calibri" pitchFamily="34" charset="0"/>
                <a:cs typeface="+mn-cs"/>
              </a:rPr>
              <a:t> e </a:t>
            </a:r>
            <a:r>
              <a:rPr lang="pt-BR" sz="2800" b="1" dirty="0" smtClean="0">
                <a:solidFill>
                  <a:srgbClr val="254061"/>
                </a:solidFill>
                <a:latin typeface="Calibri" pitchFamily="34" charset="0"/>
                <a:cs typeface="+mn-cs"/>
              </a:rPr>
              <a:t>comparação</a:t>
            </a:r>
            <a:r>
              <a:rPr lang="pt-BR" sz="2800" b="1" dirty="0" smtClean="0">
                <a:latin typeface="Calibri" pitchFamily="34" charset="0"/>
                <a:cs typeface="+mn-cs"/>
              </a:rPr>
              <a:t> de </a:t>
            </a:r>
            <a:r>
              <a:rPr lang="pt-BR" sz="2800" b="1" dirty="0" smtClean="0">
                <a:solidFill>
                  <a:srgbClr val="254061"/>
                </a:solidFill>
                <a:latin typeface="Calibri" pitchFamily="34" charset="0"/>
                <a:cs typeface="+mn-cs"/>
              </a:rPr>
              <a:t>preços</a:t>
            </a:r>
            <a:r>
              <a:rPr lang="pt-BR" sz="2800" b="1" dirty="0" smtClean="0">
                <a:latin typeface="Calibri" pitchFamily="34" charset="0"/>
                <a:cs typeface="+mn-cs"/>
              </a:rPr>
              <a:t> de combustível </a:t>
            </a:r>
            <a:r>
              <a:rPr lang="pt-BR" sz="2800" b="1" dirty="0" smtClean="0">
                <a:solidFill>
                  <a:srgbClr val="254061"/>
                </a:solidFill>
                <a:latin typeface="Calibri" pitchFamily="34" charset="0"/>
                <a:cs typeface="+mn-cs"/>
              </a:rPr>
              <a:t>online</a:t>
            </a:r>
            <a:endParaRPr lang="pt-BR" sz="2000" b="1" dirty="0" smtClean="0">
              <a:solidFill>
                <a:srgbClr val="254061"/>
              </a:solidFill>
              <a:latin typeface="Calibri" pitchFamily="34" charset="0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Imagem 19" descr="Slidef.jpg"/>
          <p:cNvPicPr>
            <a:picLocks noChangeAspect="1"/>
          </p:cNvPicPr>
          <p:nvPr/>
        </p:nvPicPr>
        <p:blipFill>
          <a:blip r:embed="rId3" cstate="print"/>
          <a:srcRect t="13251"/>
          <a:stretch>
            <a:fillRect/>
          </a:stretch>
        </p:blipFill>
        <p:spPr bwMode="auto">
          <a:xfrm>
            <a:off x="0" y="908720"/>
            <a:ext cx="9144000" cy="594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Espaço Reservado para Número de Slide 11"/>
          <p:cNvSpPr txBox="1">
            <a:spLocks noGrp="1"/>
          </p:cNvSpPr>
          <p:nvPr/>
        </p:nvSpPr>
        <p:spPr>
          <a:xfrm>
            <a:off x="8501063" y="142875"/>
            <a:ext cx="490537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49F43CE-6EE6-4FD5-BD41-94B37C511C8F}" type="slidenum">
              <a:rPr lang="pt-BR" sz="1200" b="1">
                <a:solidFill>
                  <a:schemeClr val="bg1">
                    <a:lumMod val="75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pt-BR" sz="1200" b="1" dirty="0">
              <a:solidFill>
                <a:schemeClr val="bg1">
                  <a:lumMod val="75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7000875" y="500063"/>
            <a:ext cx="1928813" cy="2143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6" name="Retângulo 15">
            <a:hlinkClick r:id="rId4" highlightClick="1"/>
          </p:cNvPr>
          <p:cNvSpPr/>
          <p:nvPr/>
        </p:nvSpPr>
        <p:spPr>
          <a:xfrm>
            <a:off x="7500938" y="180975"/>
            <a:ext cx="285750" cy="2476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8" name="Retângulo 17">
            <a:hlinkClick r:id="rId5" action="ppaction://hlinkfile" tooltip="Clique para acionar arquivo de áudio"/>
          </p:cNvPr>
          <p:cNvSpPr/>
          <p:nvPr/>
        </p:nvSpPr>
        <p:spPr>
          <a:xfrm>
            <a:off x="7843838" y="180975"/>
            <a:ext cx="285750" cy="2476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9" name="Retângulo 18">
            <a:hlinkClick r:id="rId6" action="ppaction://hlinkfile" highlightClick="1"/>
          </p:cNvPr>
          <p:cNvSpPr/>
          <p:nvPr/>
        </p:nvSpPr>
        <p:spPr>
          <a:xfrm>
            <a:off x="8186738" y="180975"/>
            <a:ext cx="285750" cy="247650"/>
          </a:xfrm>
          <a:prstGeom prst="rect">
            <a:avLst/>
          </a:prstGeom>
          <a:solidFill>
            <a:srgbClr val="F8F8F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7416" name="CaixaDeTexto 6"/>
          <p:cNvSpPr txBox="1">
            <a:spLocks noChangeArrowheads="1"/>
          </p:cNvSpPr>
          <p:nvPr/>
        </p:nvSpPr>
        <p:spPr bwMode="auto">
          <a:xfrm>
            <a:off x="4214813" y="1790700"/>
            <a:ext cx="4429125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00050" indent="-400050" defTabSz="266700">
              <a:lnSpc>
                <a:spcPct val="150000"/>
              </a:lnSpc>
              <a:buFontTx/>
              <a:buAutoNum type="romanUcParenR"/>
            </a:pP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Problema</a:t>
            </a:r>
          </a:p>
          <a:p>
            <a:pPr marL="400050" indent="-400050" defTabSz="266700">
              <a:lnSpc>
                <a:spcPct val="150000"/>
              </a:lnSpc>
              <a:buFontTx/>
              <a:buAutoNum type="romanUcParenR"/>
            </a:pPr>
            <a:r>
              <a:rPr lang="pt-BR" sz="1400" dirty="0" smtClean="0">
                <a:solidFill>
                  <a:srgbClr val="7F7F7F"/>
                </a:solidFill>
                <a:latin typeface="Calibri" pitchFamily="34" charset="0"/>
              </a:rPr>
              <a:t>Objetivos</a:t>
            </a:r>
          </a:p>
          <a:p>
            <a:pPr marL="400050" indent="-400050" defTabSz="266700">
              <a:lnSpc>
                <a:spcPct val="150000"/>
              </a:lnSpc>
              <a:buFontTx/>
              <a:buAutoNum type="romanUcParenR"/>
            </a:pPr>
            <a:r>
              <a:rPr lang="pt-BR" sz="1400" b="1" dirty="0" smtClean="0">
                <a:latin typeface="Calibri" pitchFamily="34" charset="0"/>
              </a:rPr>
              <a:t>Escopo</a:t>
            </a:r>
          </a:p>
          <a:p>
            <a:pPr marL="400050" indent="-400050" defTabSz="266700">
              <a:lnSpc>
                <a:spcPct val="150000"/>
              </a:lnSpc>
              <a:buFontTx/>
              <a:buAutoNum type="romanUcParenR"/>
            </a:pP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Ferramentas e Tecnologias</a:t>
            </a:r>
          </a:p>
          <a:p>
            <a:pPr marL="400050" indent="-400050" defTabSz="266700">
              <a:lnSpc>
                <a:spcPct val="150000"/>
              </a:lnSpc>
              <a:buFontTx/>
              <a:buAutoNum type="romanUcParenR"/>
            </a:pP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Aplicação</a:t>
            </a:r>
          </a:p>
        </p:txBody>
      </p:sp>
      <p:sp>
        <p:nvSpPr>
          <p:cNvPr id="17417" name="CaixaDeTexto 7"/>
          <p:cNvSpPr txBox="1">
            <a:spLocks noChangeArrowheads="1"/>
          </p:cNvSpPr>
          <p:nvPr/>
        </p:nvSpPr>
        <p:spPr bwMode="auto">
          <a:xfrm>
            <a:off x="271463" y="4924425"/>
            <a:ext cx="44291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lvl="0" indent="-400050" defTabSz="266700">
              <a:buAutoNum type="romanUcParenR"/>
            </a:pPr>
            <a:r>
              <a:rPr lang="pt-BR" sz="1600" b="1" dirty="0" smtClean="0">
                <a:solidFill>
                  <a:srgbClr val="254061"/>
                </a:solidFill>
                <a:latin typeface="Calibri" pitchFamily="34" charset="0"/>
              </a:rPr>
              <a:t>Escopo</a:t>
            </a:r>
            <a:endParaRPr lang="pt-BR" sz="1600" b="1" dirty="0" smtClean="0">
              <a:solidFill>
                <a:srgbClr val="254061"/>
              </a:solidFill>
              <a:latin typeface="Calibri" pitchFamily="34" charset="0"/>
            </a:endParaRPr>
          </a:p>
          <a:p>
            <a:pPr lvl="0" defTabSz="266700"/>
            <a:endParaRPr lang="pt-BR" sz="1600" b="1" dirty="0">
              <a:solidFill>
                <a:srgbClr val="254061"/>
              </a:solidFill>
              <a:latin typeface="Calibri" pitchFamily="34" charset="0"/>
            </a:endParaRPr>
          </a:p>
        </p:txBody>
      </p:sp>
      <p:sp>
        <p:nvSpPr>
          <p:cNvPr id="17419" name="CaixaDeTexto 12"/>
          <p:cNvSpPr txBox="1">
            <a:spLocks noChangeArrowheads="1"/>
          </p:cNvSpPr>
          <p:nvPr/>
        </p:nvSpPr>
        <p:spPr bwMode="auto">
          <a:xfrm>
            <a:off x="4214813" y="1187450"/>
            <a:ext cx="443388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1900" b="1" dirty="0" smtClean="0">
                <a:solidFill>
                  <a:srgbClr val="254061"/>
                </a:solidFill>
                <a:latin typeface="Calibri" pitchFamily="34" charset="0"/>
              </a:rPr>
              <a:t>Agenda</a:t>
            </a:r>
            <a:endParaRPr lang="pt-BR" sz="1900" b="1" dirty="0">
              <a:solidFill>
                <a:srgbClr val="254061"/>
              </a:solidFill>
              <a:latin typeface="Calibri" pitchFamily="34" charset="0"/>
            </a:endParaRPr>
          </a:p>
        </p:txBody>
      </p:sp>
      <p:sp>
        <p:nvSpPr>
          <p:cNvPr id="17420" name="CaixaDeTexto 29"/>
          <p:cNvSpPr txBox="1">
            <a:spLocks noChangeArrowheads="1"/>
          </p:cNvSpPr>
          <p:nvPr/>
        </p:nvSpPr>
        <p:spPr bwMode="auto">
          <a:xfrm>
            <a:off x="7081838" y="466725"/>
            <a:ext cx="17859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1200" b="1" dirty="0" smtClean="0">
                <a:latin typeface="Calibri" pitchFamily="34" charset="0"/>
              </a:rPr>
              <a:t>GAS FINDER</a:t>
            </a:r>
            <a:endParaRPr lang="pt-BR" sz="1200" b="1" dirty="0">
              <a:latin typeface="Calibri" pitchFamily="34" charset="0"/>
            </a:endParaRPr>
          </a:p>
        </p:txBody>
      </p:sp>
      <p:sp>
        <p:nvSpPr>
          <p:cNvPr id="31" name="Espaço Reservado para Texto 3"/>
          <p:cNvSpPr txBox="1">
            <a:spLocks/>
          </p:cNvSpPr>
          <p:nvPr/>
        </p:nvSpPr>
        <p:spPr>
          <a:xfrm>
            <a:off x="1331640" y="214313"/>
            <a:ext cx="5454923" cy="52705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  <a:latin typeface="+mn-lt"/>
                <a:cs typeface="Arial" pitchFamily="34" charset="0"/>
              </a:rPr>
              <a:t>Agenda</a:t>
            </a:r>
            <a:endParaRPr lang="pt-BR" sz="2400" b="1" dirty="0">
              <a:solidFill>
                <a:schemeClr val="accent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pic>
        <p:nvPicPr>
          <p:cNvPr id="14" name="Picture 2" descr="E:\logo-gasfind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16" y="1910818"/>
            <a:ext cx="3676104" cy="146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Número de Slide 1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4CFD480-00F8-4D73-960F-091D1C7996EE}" type="slidenum">
              <a:rPr lang="pt-BR" smtClean="0"/>
              <a:pPr/>
              <a:t>7</a:t>
            </a:fld>
            <a:endParaRPr lang="pt-BR" dirty="0" smtClean="0"/>
          </a:p>
        </p:txBody>
      </p:sp>
      <p:sp>
        <p:nvSpPr>
          <p:cNvPr id="2" name="Espaço Reservado para Número de Slide 1"/>
          <p:cNvSpPr txBox="1">
            <a:spLocks noGrp="1"/>
          </p:cNvSpPr>
          <p:nvPr/>
        </p:nvSpPr>
        <p:spPr>
          <a:xfrm>
            <a:off x="8501063" y="142875"/>
            <a:ext cx="490537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29931F3-1111-4718-9684-BF86AE59B43C}" type="slidenum">
              <a:rPr lang="pt-BR" sz="1200" b="1">
                <a:solidFill>
                  <a:schemeClr val="bg1">
                    <a:lumMod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pt-BR" sz="12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1508" name="Espaço Reservado para Texto 2"/>
          <p:cNvSpPr>
            <a:spLocks noGrp="1"/>
          </p:cNvSpPr>
          <p:nvPr>
            <p:ph type="body" sz="quarter" idx="4294967295"/>
          </p:nvPr>
        </p:nvSpPr>
        <p:spPr>
          <a:xfrm>
            <a:off x="1403648" y="214313"/>
            <a:ext cx="5382915" cy="527050"/>
          </a:xfrm>
        </p:spPr>
        <p:txBody>
          <a:bodyPr/>
          <a:lstStyle/>
          <a:p>
            <a:pPr algn="ctr" eaLnBrk="1" hangingPunct="1">
              <a:buNone/>
            </a:pPr>
            <a:r>
              <a:rPr lang="pt-BR" sz="2400" b="1" dirty="0" smtClean="0">
                <a:solidFill>
                  <a:srgbClr val="254061"/>
                </a:solidFill>
              </a:rPr>
              <a:t>Escopo</a:t>
            </a:r>
          </a:p>
          <a:p>
            <a:pPr algn="ctr" eaLnBrk="1" hangingPunct="1">
              <a:buFont typeface="Arial" charset="0"/>
              <a:buNone/>
            </a:pPr>
            <a:endParaRPr lang="pt-BR" sz="2400" b="1" dirty="0" smtClean="0">
              <a:solidFill>
                <a:srgbClr val="254061"/>
              </a:solidFill>
            </a:endParaRPr>
          </a:p>
        </p:txBody>
      </p:sp>
      <p:sp>
        <p:nvSpPr>
          <p:cNvPr id="21510" name="Espaço Reservado para Texto 5"/>
          <p:cNvSpPr>
            <a:spLocks noGrp="1"/>
          </p:cNvSpPr>
          <p:nvPr>
            <p:ph type="body" sz="quarter" idx="4294967295"/>
          </p:nvPr>
        </p:nvSpPr>
        <p:spPr>
          <a:xfrm>
            <a:off x="7068498" y="490320"/>
            <a:ext cx="1785938" cy="322263"/>
          </a:xfrm>
        </p:spPr>
        <p:txBody>
          <a:bodyPr>
            <a:normAutofit/>
          </a:bodyPr>
          <a:lstStyle/>
          <a:p>
            <a:pPr algn="ctr" eaLnBrk="1" hangingPunct="1">
              <a:buFont typeface="Arial" charset="0"/>
              <a:buNone/>
            </a:pPr>
            <a:r>
              <a:rPr lang="pt-BR" sz="1200" b="1" dirty="0" smtClean="0">
                <a:latin typeface="+mn-lt"/>
              </a:rPr>
              <a:t>GAS FINDER</a:t>
            </a:r>
          </a:p>
        </p:txBody>
      </p:sp>
      <p:sp>
        <p:nvSpPr>
          <p:cNvPr id="8" name="Retângulo 7">
            <a:hlinkClick r:id="rId2" highlightClick="1"/>
          </p:cNvPr>
          <p:cNvSpPr/>
          <p:nvPr/>
        </p:nvSpPr>
        <p:spPr>
          <a:xfrm>
            <a:off x="7500938" y="180975"/>
            <a:ext cx="285750" cy="2476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" name="Retângulo 8">
            <a:hlinkClick r:id="rId3" action="ppaction://hlinkfile" tooltip="Clique para acionar arquivo de áudio"/>
          </p:cNvPr>
          <p:cNvSpPr/>
          <p:nvPr/>
        </p:nvSpPr>
        <p:spPr>
          <a:xfrm>
            <a:off x="7843838" y="180975"/>
            <a:ext cx="285750" cy="2476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0" name="Retângulo 9">
            <a:hlinkClick r:id="rId4" action="ppaction://hlinkfile" highlightClick="1"/>
          </p:cNvPr>
          <p:cNvSpPr/>
          <p:nvPr/>
        </p:nvSpPr>
        <p:spPr>
          <a:xfrm>
            <a:off x="8186738" y="180975"/>
            <a:ext cx="285750" cy="247650"/>
          </a:xfrm>
          <a:prstGeom prst="rect">
            <a:avLst/>
          </a:prstGeom>
          <a:solidFill>
            <a:srgbClr val="F8F8F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8" name="Espaço Reservado para Texto 3"/>
          <p:cNvSpPr txBox="1">
            <a:spLocks/>
          </p:cNvSpPr>
          <p:nvPr/>
        </p:nvSpPr>
        <p:spPr>
          <a:xfrm>
            <a:off x="619944" y="1277144"/>
            <a:ext cx="5094337" cy="400052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pt-BR" sz="2800" b="1" dirty="0" smtClean="0">
                <a:solidFill>
                  <a:srgbClr val="254061"/>
                </a:solidFill>
                <a:latin typeface="Calibri" pitchFamily="34" charset="0"/>
                <a:cs typeface="+mn-cs"/>
              </a:rPr>
              <a:t>Portal de Pesquisa de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pt-BR" sz="2800" b="1" dirty="0" smtClean="0">
                <a:solidFill>
                  <a:srgbClr val="254061"/>
                </a:solidFill>
                <a:latin typeface="Calibri" pitchFamily="34" charset="0"/>
                <a:cs typeface="+mn-cs"/>
              </a:rPr>
              <a:t>Preços Online</a:t>
            </a:r>
            <a:endParaRPr lang="pt-BR" sz="2000" b="1" dirty="0" smtClean="0">
              <a:latin typeface="Calibri" pitchFamily="34" charset="0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5" name="Picture 2" descr="C:\Users\alexandre\Desktop\Logo ANP-01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042" y="3429000"/>
            <a:ext cx="2274798" cy="1334548"/>
          </a:xfrm>
          <a:prstGeom prst="rect">
            <a:avLst/>
          </a:prstGeom>
          <a:noFill/>
        </p:spPr>
      </p:pic>
      <p:pic>
        <p:nvPicPr>
          <p:cNvPr id="8195" name="Picture 3" descr="C:\Users\alexandre\Desktop\img_web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2160" y="2492896"/>
            <a:ext cx="2500189" cy="2492983"/>
          </a:xfrm>
          <a:prstGeom prst="rect">
            <a:avLst/>
          </a:prstGeom>
          <a:noFill/>
        </p:spPr>
      </p:pic>
      <p:pic>
        <p:nvPicPr>
          <p:cNvPr id="19" name="Picture 2" descr="C:\Users\alexandre\Desktop\custos (1)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3928" y="5085184"/>
            <a:ext cx="2088232" cy="1314813"/>
          </a:xfrm>
          <a:prstGeom prst="rect">
            <a:avLst/>
          </a:prstGeom>
          <a:noFill/>
        </p:spPr>
      </p:pic>
      <p:pic>
        <p:nvPicPr>
          <p:cNvPr id="8196" name="Picture 4" descr="C:\Users\alexandre\Desktop\download.jp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49544" y="1988840"/>
            <a:ext cx="1850679" cy="1386223"/>
          </a:xfrm>
          <a:prstGeom prst="rect">
            <a:avLst/>
          </a:prstGeom>
          <a:noFill/>
        </p:spPr>
      </p:pic>
      <p:sp>
        <p:nvSpPr>
          <p:cNvPr id="21" name="Mais 20"/>
          <p:cNvSpPr/>
          <p:nvPr/>
        </p:nvSpPr>
        <p:spPr>
          <a:xfrm>
            <a:off x="3995936" y="3501008"/>
            <a:ext cx="1152128" cy="115212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Número de Slide 1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4CFD480-00F8-4D73-960F-091D1C7996EE}" type="slidenum">
              <a:rPr lang="pt-BR" smtClean="0"/>
              <a:pPr/>
              <a:t>8</a:t>
            </a:fld>
            <a:endParaRPr lang="pt-BR" dirty="0" smtClean="0"/>
          </a:p>
        </p:txBody>
      </p:sp>
      <p:sp>
        <p:nvSpPr>
          <p:cNvPr id="2" name="Espaço Reservado para Número de Slide 1"/>
          <p:cNvSpPr txBox="1">
            <a:spLocks noGrp="1"/>
          </p:cNvSpPr>
          <p:nvPr/>
        </p:nvSpPr>
        <p:spPr>
          <a:xfrm>
            <a:off x="8501063" y="142875"/>
            <a:ext cx="490537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29931F3-1111-4718-9684-BF86AE59B43C}" type="slidenum">
              <a:rPr lang="pt-BR" sz="1200" b="1">
                <a:solidFill>
                  <a:schemeClr val="bg1">
                    <a:lumMod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pt-BR" sz="12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1508" name="Espaço Reservado para Texto 2"/>
          <p:cNvSpPr>
            <a:spLocks noGrp="1"/>
          </p:cNvSpPr>
          <p:nvPr>
            <p:ph type="body" sz="quarter" idx="4294967295"/>
          </p:nvPr>
        </p:nvSpPr>
        <p:spPr>
          <a:xfrm>
            <a:off x="1403648" y="214313"/>
            <a:ext cx="5382915" cy="527050"/>
          </a:xfrm>
        </p:spPr>
        <p:txBody>
          <a:bodyPr/>
          <a:lstStyle/>
          <a:p>
            <a:pPr algn="ctr" eaLnBrk="1" hangingPunct="1">
              <a:buNone/>
            </a:pPr>
            <a:r>
              <a:rPr lang="pt-BR" sz="2400" b="1" dirty="0" smtClean="0">
                <a:solidFill>
                  <a:srgbClr val="254061"/>
                </a:solidFill>
              </a:rPr>
              <a:t>Casos de Uso de Usuário</a:t>
            </a:r>
          </a:p>
          <a:p>
            <a:pPr algn="ctr" eaLnBrk="1" hangingPunct="1">
              <a:buFont typeface="Arial" charset="0"/>
              <a:buNone/>
            </a:pPr>
            <a:endParaRPr lang="pt-BR" sz="2400" b="1" dirty="0" smtClean="0">
              <a:solidFill>
                <a:srgbClr val="254061"/>
              </a:solidFill>
            </a:endParaRPr>
          </a:p>
        </p:txBody>
      </p:sp>
      <p:sp>
        <p:nvSpPr>
          <p:cNvPr id="21510" name="Espaço Reservado para Texto 5"/>
          <p:cNvSpPr>
            <a:spLocks noGrp="1"/>
          </p:cNvSpPr>
          <p:nvPr>
            <p:ph type="body" sz="quarter" idx="4294967295"/>
          </p:nvPr>
        </p:nvSpPr>
        <p:spPr>
          <a:xfrm>
            <a:off x="7068498" y="490320"/>
            <a:ext cx="1785938" cy="322263"/>
          </a:xfrm>
        </p:spPr>
        <p:txBody>
          <a:bodyPr>
            <a:normAutofit/>
          </a:bodyPr>
          <a:lstStyle/>
          <a:p>
            <a:pPr algn="ctr" eaLnBrk="1" hangingPunct="1">
              <a:buFont typeface="Arial" charset="0"/>
              <a:buNone/>
            </a:pPr>
            <a:r>
              <a:rPr lang="pt-BR" sz="1200" b="1" dirty="0" smtClean="0">
                <a:latin typeface="+mn-lt"/>
              </a:rPr>
              <a:t>GAS FINDER</a:t>
            </a:r>
          </a:p>
        </p:txBody>
      </p:sp>
      <p:sp>
        <p:nvSpPr>
          <p:cNvPr id="8" name="Retângulo 7">
            <a:hlinkClick r:id="rId2" highlightClick="1"/>
          </p:cNvPr>
          <p:cNvSpPr/>
          <p:nvPr/>
        </p:nvSpPr>
        <p:spPr>
          <a:xfrm>
            <a:off x="7500938" y="180975"/>
            <a:ext cx="285750" cy="2476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" name="Retângulo 8">
            <a:hlinkClick r:id="rId3" action="ppaction://hlinkfile" tooltip="Clique para acionar arquivo de áudio"/>
          </p:cNvPr>
          <p:cNvSpPr/>
          <p:nvPr/>
        </p:nvSpPr>
        <p:spPr>
          <a:xfrm>
            <a:off x="7843838" y="180975"/>
            <a:ext cx="285750" cy="2476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0" name="Retângulo 9">
            <a:hlinkClick r:id="rId4" action="ppaction://hlinkfile" highlightClick="1"/>
          </p:cNvPr>
          <p:cNvSpPr/>
          <p:nvPr/>
        </p:nvSpPr>
        <p:spPr>
          <a:xfrm>
            <a:off x="8186738" y="180975"/>
            <a:ext cx="285750" cy="247650"/>
          </a:xfrm>
          <a:prstGeom prst="rect">
            <a:avLst/>
          </a:prstGeom>
          <a:solidFill>
            <a:srgbClr val="F8F8F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pic>
        <p:nvPicPr>
          <p:cNvPr id="9218" name="Picture 2" descr="TCC  - User Case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615" t="4589" r="13846" b="4878"/>
          <a:stretch>
            <a:fillRect/>
          </a:stretch>
        </p:blipFill>
        <p:spPr bwMode="auto">
          <a:xfrm>
            <a:off x="2339752" y="949418"/>
            <a:ext cx="4032448" cy="5647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Imagem 19" descr="Slidef.jpg"/>
          <p:cNvPicPr>
            <a:picLocks noChangeAspect="1"/>
          </p:cNvPicPr>
          <p:nvPr/>
        </p:nvPicPr>
        <p:blipFill>
          <a:blip r:embed="rId3" cstate="print"/>
          <a:srcRect t="13251"/>
          <a:stretch>
            <a:fillRect/>
          </a:stretch>
        </p:blipFill>
        <p:spPr bwMode="auto">
          <a:xfrm>
            <a:off x="0" y="908720"/>
            <a:ext cx="9144000" cy="594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Espaço Reservado para Número de Slide 11"/>
          <p:cNvSpPr txBox="1">
            <a:spLocks noGrp="1"/>
          </p:cNvSpPr>
          <p:nvPr/>
        </p:nvSpPr>
        <p:spPr>
          <a:xfrm>
            <a:off x="8501063" y="142875"/>
            <a:ext cx="490537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49F43CE-6EE6-4FD5-BD41-94B37C511C8F}" type="slidenum">
              <a:rPr lang="pt-BR" sz="1200" b="1">
                <a:solidFill>
                  <a:schemeClr val="bg1">
                    <a:lumMod val="75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pt-BR" sz="1200" b="1" dirty="0">
              <a:solidFill>
                <a:schemeClr val="bg1">
                  <a:lumMod val="75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7000875" y="500063"/>
            <a:ext cx="1928813" cy="2143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6" name="Retângulo 15">
            <a:hlinkClick r:id="rId4" highlightClick="1"/>
          </p:cNvPr>
          <p:cNvSpPr/>
          <p:nvPr/>
        </p:nvSpPr>
        <p:spPr>
          <a:xfrm>
            <a:off x="7500938" y="180975"/>
            <a:ext cx="285750" cy="2476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8" name="Retângulo 17">
            <a:hlinkClick r:id="rId5" action="ppaction://hlinkfile" tooltip="Clique para acionar arquivo de áudio"/>
          </p:cNvPr>
          <p:cNvSpPr/>
          <p:nvPr/>
        </p:nvSpPr>
        <p:spPr>
          <a:xfrm>
            <a:off x="7843838" y="180975"/>
            <a:ext cx="285750" cy="2476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9" name="Retângulo 18">
            <a:hlinkClick r:id="rId6" action="ppaction://hlinkfile" highlightClick="1"/>
          </p:cNvPr>
          <p:cNvSpPr/>
          <p:nvPr/>
        </p:nvSpPr>
        <p:spPr>
          <a:xfrm>
            <a:off x="8186738" y="180975"/>
            <a:ext cx="285750" cy="247650"/>
          </a:xfrm>
          <a:prstGeom prst="rect">
            <a:avLst/>
          </a:prstGeom>
          <a:solidFill>
            <a:srgbClr val="F8F8F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7416" name="CaixaDeTexto 6"/>
          <p:cNvSpPr txBox="1">
            <a:spLocks noChangeArrowheads="1"/>
          </p:cNvSpPr>
          <p:nvPr/>
        </p:nvSpPr>
        <p:spPr bwMode="auto">
          <a:xfrm>
            <a:off x="4214813" y="1790700"/>
            <a:ext cx="4429125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00050" indent="-400050" defTabSz="266700">
              <a:lnSpc>
                <a:spcPct val="150000"/>
              </a:lnSpc>
              <a:buFontTx/>
              <a:buAutoNum type="romanUcParenR"/>
            </a:pP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Problema</a:t>
            </a:r>
          </a:p>
          <a:p>
            <a:pPr marL="400050" indent="-400050" defTabSz="266700">
              <a:lnSpc>
                <a:spcPct val="150000"/>
              </a:lnSpc>
              <a:buFontTx/>
              <a:buAutoNum type="romanUcParenR"/>
            </a:pPr>
            <a:r>
              <a:rPr lang="pt-BR" sz="1400" dirty="0" smtClean="0">
                <a:solidFill>
                  <a:srgbClr val="7F7F7F"/>
                </a:solidFill>
                <a:latin typeface="Calibri" pitchFamily="34" charset="0"/>
              </a:rPr>
              <a:t>Objetivos</a:t>
            </a:r>
          </a:p>
          <a:p>
            <a:pPr marL="400050" indent="-400050" defTabSz="266700">
              <a:lnSpc>
                <a:spcPct val="150000"/>
              </a:lnSpc>
              <a:buFontTx/>
              <a:buAutoNum type="romanUcParenR"/>
            </a:pP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Escopo</a:t>
            </a:r>
          </a:p>
          <a:p>
            <a:pPr marL="400050" indent="-400050" defTabSz="266700">
              <a:lnSpc>
                <a:spcPct val="150000"/>
              </a:lnSpc>
              <a:buFontTx/>
              <a:buAutoNum type="romanUcParenR"/>
            </a:pPr>
            <a:r>
              <a:rPr lang="pt-BR" sz="1400" b="1" dirty="0" smtClean="0">
                <a:latin typeface="Calibri" pitchFamily="34" charset="0"/>
              </a:rPr>
              <a:t>Ferramentas </a:t>
            </a:r>
          </a:p>
          <a:p>
            <a:pPr marL="400050" indent="-400050" defTabSz="266700">
              <a:lnSpc>
                <a:spcPct val="150000"/>
              </a:lnSpc>
              <a:buFontTx/>
              <a:buAutoNum type="romanUcParenR"/>
            </a:pP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Aplicação</a:t>
            </a:r>
          </a:p>
        </p:txBody>
      </p:sp>
      <p:sp>
        <p:nvSpPr>
          <p:cNvPr id="17417" name="CaixaDeTexto 7"/>
          <p:cNvSpPr txBox="1">
            <a:spLocks noChangeArrowheads="1"/>
          </p:cNvSpPr>
          <p:nvPr/>
        </p:nvSpPr>
        <p:spPr bwMode="auto">
          <a:xfrm>
            <a:off x="271463" y="4924425"/>
            <a:ext cx="44291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lvl="0" indent="-400050" defTabSz="266700">
              <a:buAutoNum type="romanUcParenR"/>
            </a:pPr>
            <a:r>
              <a:rPr lang="pt-BR" sz="1600" b="1" dirty="0" smtClean="0">
                <a:solidFill>
                  <a:srgbClr val="254061"/>
                </a:solidFill>
                <a:latin typeface="Calibri" pitchFamily="34" charset="0"/>
              </a:rPr>
              <a:t>Ferramentas e Tecnologias utilizadas</a:t>
            </a:r>
          </a:p>
          <a:p>
            <a:pPr lvl="0" defTabSz="266700"/>
            <a:endParaRPr lang="pt-BR" sz="1600" b="1" dirty="0">
              <a:solidFill>
                <a:srgbClr val="254061"/>
              </a:solidFill>
              <a:latin typeface="Calibri" pitchFamily="34" charset="0"/>
            </a:endParaRPr>
          </a:p>
        </p:txBody>
      </p:sp>
      <p:sp>
        <p:nvSpPr>
          <p:cNvPr id="17419" name="CaixaDeTexto 12"/>
          <p:cNvSpPr txBox="1">
            <a:spLocks noChangeArrowheads="1"/>
          </p:cNvSpPr>
          <p:nvPr/>
        </p:nvSpPr>
        <p:spPr bwMode="auto">
          <a:xfrm>
            <a:off x="4214813" y="1187450"/>
            <a:ext cx="443388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1900" b="1" dirty="0" smtClean="0">
                <a:solidFill>
                  <a:srgbClr val="254061"/>
                </a:solidFill>
                <a:latin typeface="Calibri" pitchFamily="34" charset="0"/>
              </a:rPr>
              <a:t>Agenda</a:t>
            </a:r>
            <a:endParaRPr lang="pt-BR" sz="1900" b="1" dirty="0">
              <a:solidFill>
                <a:srgbClr val="254061"/>
              </a:solidFill>
              <a:latin typeface="Calibri" pitchFamily="34" charset="0"/>
            </a:endParaRPr>
          </a:p>
        </p:txBody>
      </p:sp>
      <p:sp>
        <p:nvSpPr>
          <p:cNvPr id="17420" name="CaixaDeTexto 29"/>
          <p:cNvSpPr txBox="1">
            <a:spLocks noChangeArrowheads="1"/>
          </p:cNvSpPr>
          <p:nvPr/>
        </p:nvSpPr>
        <p:spPr bwMode="auto">
          <a:xfrm>
            <a:off x="7081838" y="466725"/>
            <a:ext cx="17859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1200" b="1" dirty="0" smtClean="0">
                <a:latin typeface="Calibri" pitchFamily="34" charset="0"/>
              </a:rPr>
              <a:t>GAS FINDER</a:t>
            </a:r>
            <a:endParaRPr lang="pt-BR" sz="1200" b="1" dirty="0">
              <a:latin typeface="Calibri" pitchFamily="34" charset="0"/>
            </a:endParaRPr>
          </a:p>
        </p:txBody>
      </p:sp>
      <p:sp>
        <p:nvSpPr>
          <p:cNvPr id="31" name="Espaço Reservado para Texto 3"/>
          <p:cNvSpPr txBox="1">
            <a:spLocks/>
          </p:cNvSpPr>
          <p:nvPr/>
        </p:nvSpPr>
        <p:spPr>
          <a:xfrm>
            <a:off x="1331640" y="214313"/>
            <a:ext cx="5454923" cy="52705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  <a:latin typeface="+mn-lt"/>
                <a:cs typeface="Arial" pitchFamily="34" charset="0"/>
              </a:rPr>
              <a:t>Agenda</a:t>
            </a:r>
            <a:endParaRPr lang="pt-BR" sz="2400" b="1" dirty="0">
              <a:solidFill>
                <a:schemeClr val="accent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pic>
        <p:nvPicPr>
          <p:cNvPr id="14" name="Picture 2" descr="E:\logo-gasfind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16" y="1910818"/>
            <a:ext cx="3676104" cy="146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TOTVS2008_office2003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DesignTOTVS2008_office2003</Template>
  <TotalTime>15313</TotalTime>
  <Words>177</Words>
  <Application>Microsoft Office PowerPoint</Application>
  <PresentationFormat>Apresentação na tela (4:3)</PresentationFormat>
  <Paragraphs>99</Paragraphs>
  <Slides>14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DesignTOTVS2008_office2003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Logocenter S.A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alek</dc:creator>
  <cp:lastModifiedBy>William</cp:lastModifiedBy>
  <cp:revision>1199</cp:revision>
  <dcterms:created xsi:type="dcterms:W3CDTF">2008-02-04T12:26:12Z</dcterms:created>
  <dcterms:modified xsi:type="dcterms:W3CDTF">2011-12-20T17:13:34Z</dcterms:modified>
</cp:coreProperties>
</file>