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0" r:id="rId4"/>
    <p:sldId id="263" r:id="rId5"/>
    <p:sldId id="257" r:id="rId6"/>
    <p:sldId id="258" r:id="rId7"/>
    <p:sldId id="259" r:id="rId8"/>
    <p:sldId id="271" r:id="rId9"/>
    <p:sldId id="267" r:id="rId10"/>
    <p:sldId id="260" r:id="rId11"/>
    <p:sldId id="261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A5C-45B2-4644-BEFD-B8A4E68C88BF}" type="datetimeFigureOut">
              <a:rPr lang="en-US" smtClean="0"/>
              <a:t>20-Oct-16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D9B7-6824-45AE-AFB0-3C4D8DBA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5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A5C-45B2-4644-BEFD-B8A4E68C88BF}" type="datetimeFigureOut">
              <a:rPr lang="en-US" smtClean="0"/>
              <a:t>20-Oct-16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D9B7-6824-45AE-AFB0-3C4D8DBA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A5C-45B2-4644-BEFD-B8A4E68C88BF}" type="datetimeFigureOut">
              <a:rPr lang="en-US" smtClean="0"/>
              <a:t>20-Oct-16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D9B7-6824-45AE-AFB0-3C4D8DBA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5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A5C-45B2-4644-BEFD-B8A4E68C88BF}" type="datetimeFigureOut">
              <a:rPr lang="en-US" smtClean="0"/>
              <a:t>20-Oct-16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D9B7-6824-45AE-AFB0-3C4D8DBA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6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A5C-45B2-4644-BEFD-B8A4E68C88BF}" type="datetimeFigureOut">
              <a:rPr lang="en-US" smtClean="0"/>
              <a:t>20-Oct-16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D9B7-6824-45AE-AFB0-3C4D8DBA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9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A5C-45B2-4644-BEFD-B8A4E68C88BF}" type="datetimeFigureOut">
              <a:rPr lang="en-US" smtClean="0"/>
              <a:t>20-Oct-16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D9B7-6824-45AE-AFB0-3C4D8DBA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1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A5C-45B2-4644-BEFD-B8A4E68C88BF}" type="datetimeFigureOut">
              <a:rPr lang="en-US" smtClean="0"/>
              <a:t>20-Oct-16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D9B7-6824-45AE-AFB0-3C4D8DBA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4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A5C-45B2-4644-BEFD-B8A4E68C88BF}" type="datetimeFigureOut">
              <a:rPr lang="en-US" smtClean="0"/>
              <a:t>20-Oct-16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D9B7-6824-45AE-AFB0-3C4D8DBA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A5C-45B2-4644-BEFD-B8A4E68C88BF}" type="datetimeFigureOut">
              <a:rPr lang="en-US" smtClean="0"/>
              <a:t>20-Oct-16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D9B7-6824-45AE-AFB0-3C4D8DBA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8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A5C-45B2-4644-BEFD-B8A4E68C88BF}" type="datetimeFigureOut">
              <a:rPr lang="en-US" smtClean="0"/>
              <a:t>20-Oct-16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D9B7-6824-45AE-AFB0-3C4D8DBA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A5C-45B2-4644-BEFD-B8A4E68C88BF}" type="datetimeFigureOut">
              <a:rPr lang="en-US" smtClean="0"/>
              <a:t>20-Oct-16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D9B7-6824-45AE-AFB0-3C4D8DBA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9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51A5C-45B2-4644-BEFD-B8A4E68C88BF}" type="datetimeFigureOut">
              <a:rPr lang="en-US" smtClean="0"/>
              <a:t>20-Oct-16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D9B7-6824-45AE-AFB0-3C4D8DBA7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6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3_2dtransforms.asp" TargetMode="External"/><Relationship Id="rId2" Type="http://schemas.openxmlformats.org/officeDocument/2006/relationships/hyperlink" Target="http://www.w3schools.com/cssref/css3_pr_transform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/css3_3dtransforms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link-pseudo-classes-in-order/" TargetMode="External"/><Relationship Id="rId2" Type="http://schemas.openxmlformats.org/officeDocument/2006/relationships/hyperlink" Target="http://www.w3schools.com/Css/css_pseudo_class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css/css_pseudo_classes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3_transitions.asp" TargetMode="External"/><Relationship Id="rId2" Type="http://schemas.openxmlformats.org/officeDocument/2006/relationships/hyperlink" Target="https://www.w3.org/TR/css3-transit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Lakunle\Downloads\cssPseudoClassSelec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299744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CSS3 transforms allow you to translate, rotate, scale, and skew elements.</a:t>
            </a:r>
          </a:p>
          <a:p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transformation is an effect that lets an element change shape, size and position.</a:t>
            </a:r>
          </a:p>
          <a:p>
            <a:endParaRPr lang="en-GB" dirty="0" smtClean="0"/>
          </a:p>
          <a:p>
            <a:r>
              <a:rPr lang="en-GB" dirty="0" smtClean="0"/>
              <a:t>CSS3 </a:t>
            </a:r>
            <a:r>
              <a:rPr lang="en-GB" dirty="0"/>
              <a:t>supports 2D and 3D transformations.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0"/>
            <a:ext cx="8229600" cy="762000"/>
          </a:xfrm>
          <a:prstGeom prst="rect">
            <a:avLst/>
          </a:prstGeom>
          <a:solidFill>
            <a:srgbClr val="46BE9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CSS3 Transforms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757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 </a:t>
            </a:r>
            <a:r>
              <a:rPr lang="en-GB" dirty="0" smtClean="0"/>
              <a:t>translate()</a:t>
            </a:r>
            <a:r>
              <a:rPr lang="en-GB" dirty="0"/>
              <a:t> method moves an element from its current position (according to the parameters given for the X-axis and the Y-axis</a:t>
            </a:r>
            <a:r>
              <a:rPr lang="en-GB" dirty="0" smtClean="0"/>
              <a:t>).</a:t>
            </a:r>
          </a:p>
          <a:p>
            <a:r>
              <a:rPr lang="en-GB" dirty="0"/>
              <a:t>The </a:t>
            </a:r>
            <a:r>
              <a:rPr lang="en-GB" dirty="0" smtClean="0"/>
              <a:t>rotate()</a:t>
            </a:r>
            <a:r>
              <a:rPr lang="en-GB" dirty="0"/>
              <a:t> method rotates an element clockwise or counter-clockwise according to a given degree.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0"/>
            <a:ext cx="8229600" cy="762000"/>
          </a:xfrm>
          <a:prstGeom prst="rect">
            <a:avLst/>
          </a:prstGeom>
          <a:solidFill>
            <a:srgbClr val="46BE9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CSS3 Transforms</a:t>
            </a:r>
          </a:p>
        </p:txBody>
      </p:sp>
    </p:spTree>
    <p:extLst>
      <p:ext uri="{BB962C8B-B14F-4D97-AF65-F5344CB8AC3E}">
        <p14:creationId xmlns:p14="http://schemas.microsoft.com/office/powerpoint/2010/main" val="37472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 </a:t>
            </a:r>
            <a:r>
              <a:rPr lang="en-GB" dirty="0" smtClean="0"/>
              <a:t>scale()</a:t>
            </a:r>
            <a:r>
              <a:rPr lang="en-GB" dirty="0"/>
              <a:t> method increases or decreases the size of an element (according to the </a:t>
            </a:r>
            <a:r>
              <a:rPr lang="en-GB" dirty="0" smtClean="0"/>
              <a:t>parameters </a:t>
            </a:r>
            <a:r>
              <a:rPr lang="en-GB" dirty="0"/>
              <a:t>given for the width and height</a:t>
            </a:r>
            <a:r>
              <a:rPr lang="en-GB" dirty="0" smtClean="0"/>
              <a:t>).</a:t>
            </a:r>
          </a:p>
          <a:p>
            <a:r>
              <a:rPr lang="en-GB" dirty="0"/>
              <a:t>The </a:t>
            </a:r>
            <a:r>
              <a:rPr lang="en-GB" dirty="0" err="1" smtClean="0"/>
              <a:t>skewX</a:t>
            </a:r>
            <a:r>
              <a:rPr lang="en-GB" dirty="0" smtClean="0"/>
              <a:t>()</a:t>
            </a:r>
            <a:r>
              <a:rPr lang="en-GB" dirty="0"/>
              <a:t> method skews an element along the X-axis by the given angle</a:t>
            </a:r>
            <a:r>
              <a:rPr lang="en-GB" dirty="0" smtClean="0"/>
              <a:t>.</a:t>
            </a:r>
          </a:p>
          <a:p>
            <a:r>
              <a:rPr lang="en-GB" dirty="0"/>
              <a:t>The </a:t>
            </a:r>
            <a:r>
              <a:rPr lang="en-GB" dirty="0" err="1" smtClean="0"/>
              <a:t>skewY</a:t>
            </a:r>
            <a:r>
              <a:rPr lang="en-GB" dirty="0" smtClean="0"/>
              <a:t>()</a:t>
            </a:r>
            <a:r>
              <a:rPr lang="en-GB" dirty="0"/>
              <a:t> method skews an element along the Y-axis by the given angle.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0"/>
            <a:ext cx="8229600" cy="762000"/>
          </a:xfrm>
          <a:prstGeom prst="rect">
            <a:avLst/>
          </a:prstGeom>
          <a:solidFill>
            <a:srgbClr val="46BE9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CSS3 Transforms</a:t>
            </a:r>
          </a:p>
        </p:txBody>
      </p:sp>
    </p:spTree>
    <p:extLst>
      <p:ext uri="{BB962C8B-B14F-4D97-AF65-F5344CB8AC3E}">
        <p14:creationId xmlns:p14="http://schemas.microsoft.com/office/powerpoint/2010/main" val="8921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http://www.w3schools.com/cssref/css3_pr_transform.asp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http://www.w3schools.com/css/css3_2dtransforms.asp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http://www.w3schools.com/css/css3_3dtransforms.asp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0"/>
            <a:ext cx="8229600" cy="762000"/>
          </a:xfrm>
          <a:prstGeom prst="rect">
            <a:avLst/>
          </a:prstGeom>
          <a:solidFill>
            <a:srgbClr val="46BE9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2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pseudo-class is used to define a special state of an element.</a:t>
            </a:r>
          </a:p>
          <a:p>
            <a:pPr marL="0" indent="0">
              <a:buNone/>
            </a:pPr>
            <a:r>
              <a:rPr lang="en-GB" dirty="0"/>
              <a:t>For example, it can be used to:</a:t>
            </a:r>
          </a:p>
          <a:p>
            <a:r>
              <a:rPr lang="en-GB" dirty="0"/>
              <a:t>Style an element when a </a:t>
            </a:r>
            <a:r>
              <a:rPr lang="en-GB" dirty="0" smtClean="0"/>
              <a:t>user hovers </a:t>
            </a:r>
            <a:r>
              <a:rPr lang="en-GB" dirty="0"/>
              <a:t>over it</a:t>
            </a:r>
          </a:p>
          <a:p>
            <a:r>
              <a:rPr lang="en-GB" dirty="0"/>
              <a:t>Style visited and unvisited links differently</a:t>
            </a:r>
          </a:p>
          <a:p>
            <a:r>
              <a:rPr lang="en-GB" dirty="0"/>
              <a:t>Style an element when it gets focus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rgbClr val="46BE9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Pseudo-classes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syntax of </a:t>
            </a:r>
            <a:r>
              <a:rPr lang="en-US" dirty="0" smtClean="0"/>
              <a:t>pseudo-classes: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/>
              <a:t>selector:pseudo-class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			</a:t>
            </a:r>
            <a:r>
              <a:rPr lang="en-US" dirty="0"/>
              <a:t>   </a:t>
            </a:r>
            <a:r>
              <a:rPr lang="en-US" dirty="0" err="1"/>
              <a:t>property:value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		}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rgbClr val="46BE9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Syntax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314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http://www.w3schools.com/Css/css_pseudo_classes.asp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https://css-tricks.com/snippets/css/link-pseudo-classes-in-order/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https://www.tutorialspoint.com/css/css_pseudo_classes.htm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609600"/>
            <a:ext cx="8229600" cy="685800"/>
          </a:xfrm>
          <a:prstGeom prst="rect">
            <a:avLst/>
          </a:prstGeom>
          <a:solidFill>
            <a:srgbClr val="46BE9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GB" dirty="0" smtClean="0"/>
              <a:t>Links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453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Lakunle\Downloads\cs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45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6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CSS3 transitions allows you to change property values smoothly (from one value to another), over a given duration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auto"/>
            <a:r>
              <a:rPr lang="en-US" noProof="1" smtClean="0"/>
              <a:t>Contents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0"/>
            <a:ext cx="822960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to Use CSS3 Transitions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To create a transition effect, you must specify two things:</a:t>
            </a:r>
            <a:br>
              <a:rPr lang="en-GB" dirty="0"/>
            </a:br>
            <a:r>
              <a:rPr lang="en-GB" dirty="0"/>
              <a:t>the CSS property you want to add an effect </a:t>
            </a:r>
            <a:r>
              <a:rPr lang="en-GB" dirty="0" smtClean="0"/>
              <a:t>to the </a:t>
            </a:r>
            <a:r>
              <a:rPr lang="en-GB" dirty="0"/>
              <a:t>duration of the effect</a:t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2200" b="1" dirty="0" smtClean="0"/>
              <a:t>Note</a:t>
            </a:r>
            <a:r>
              <a:rPr lang="en-GB" sz="2200" b="1" dirty="0"/>
              <a:t>:</a:t>
            </a:r>
            <a:r>
              <a:rPr lang="en-GB" sz="2200" dirty="0"/>
              <a:t> If the duration part is not specified, the transition will have no effect, because the default value is 0.</a:t>
            </a:r>
          </a:p>
        </p:txBody>
      </p:sp>
    </p:spTree>
    <p:extLst>
      <p:ext uri="{BB962C8B-B14F-4D97-AF65-F5344CB8AC3E}">
        <p14:creationId xmlns:p14="http://schemas.microsoft.com/office/powerpoint/2010/main" val="4411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https://www.w3.org/TR/css3-transitions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http://www.w3schools.com/css/css3_transitions.asp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0"/>
            <a:ext cx="8229600" cy="76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3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564" y="609600"/>
            <a:ext cx="8229600" cy="3332945"/>
          </a:xfrm>
          <a:prstGeom prst="rect">
            <a:avLst/>
          </a:prstGeom>
          <a:solidFill>
            <a:srgbClr val="46BE9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CSS3</a:t>
            </a:r>
            <a:endParaRPr lang="en-US" noProof="1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284787">
            <a:off x="3693657" y="2293322"/>
            <a:ext cx="5193354" cy="762000"/>
          </a:xfrm>
          <a:prstGeom prst="rect">
            <a:avLst/>
          </a:prstGeom>
          <a:noFill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Transforms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466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169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Contents</vt:lpstr>
      <vt:lpstr>To create a transition effect, you must specify two things: the CSS property you want to add an effect to the duration of the effect  Note: If the duration part is not specified, the transition will have no effect, because the default value is 0.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Lakunle</dc:creator>
  <cp:lastModifiedBy>Lakunle</cp:lastModifiedBy>
  <cp:revision>9</cp:revision>
  <dcterms:created xsi:type="dcterms:W3CDTF">2016-10-20T18:59:30Z</dcterms:created>
  <dcterms:modified xsi:type="dcterms:W3CDTF">2016-10-21T07:52:04Z</dcterms:modified>
</cp:coreProperties>
</file>