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257" r:id="rId3"/>
    <p:sldId id="261" r:id="rId4"/>
    <p:sldId id="285" r:id="rId5"/>
    <p:sldId id="258" r:id="rId6"/>
    <p:sldId id="259" r:id="rId7"/>
    <p:sldId id="262" r:id="rId8"/>
    <p:sldId id="311" r:id="rId9"/>
    <p:sldId id="260" r:id="rId10"/>
    <p:sldId id="312" r:id="rId11"/>
    <p:sldId id="313" r:id="rId12"/>
    <p:sldId id="265" r:id="rId13"/>
    <p:sldId id="263" r:id="rId14"/>
    <p:sldId id="314" r:id="rId15"/>
    <p:sldId id="315" r:id="rId16"/>
    <p:sldId id="267" r:id="rId17"/>
    <p:sldId id="273" r:id="rId18"/>
    <p:sldId id="272" r:id="rId19"/>
  </p:sldIdLst>
  <p:sldSz cx="9144000" cy="5143500" type="screen16x9"/>
  <p:notesSz cx="6858000" cy="9144000"/>
  <p:embeddedFontLst>
    <p:embeddedFont>
      <p:font typeface="Anaheim" panose="020B0604020202020204" charset="0"/>
      <p:regular r:id="rId21"/>
    </p:embeddedFont>
    <p:embeddedFont>
      <p:font typeface="Bebas Neue" panose="020F0502020204030204" pitchFamily="34" charset="0"/>
      <p:regular r:id="rId22"/>
    </p:embeddedFont>
    <p:embeddedFont>
      <p:font typeface="Comfortaa" panose="020B0604020202020204" charset="0"/>
      <p:regular r:id="rId23"/>
      <p:bold r:id="rId24"/>
    </p:embeddedFont>
    <p:embeddedFont>
      <p:font typeface="Fira Code" panose="020F0502020204030204" pitchFamily="49" charset="0"/>
      <p:regular r:id="rId25"/>
      <p:bold r:id="rId26"/>
    </p:embeddedFont>
    <p:embeddedFont>
      <p:font typeface="Nunito Light" panose="020F0502020204030204" pitchFamily="2" charset="0"/>
      <p:regular r:id="rId27"/>
      <p:italic r:id="rId28"/>
    </p:embeddedFont>
    <p:embeddedFont>
      <p:font typeface="Source Code Pro" panose="020F0502020204030204" pitchFamily="49" charset="0"/>
      <p:regular r:id="rId29"/>
      <p:bold r:id="rId30"/>
      <p:italic r:id="rId31"/>
      <p:boldItalic r:id="rId32"/>
    </p:embeddedFont>
    <p:embeddedFont>
      <p:font typeface="Source Code Pro Medium" panose="020F0502020204030204"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084C6E-8D87-4E73-B3FF-E2540812703A}">
  <a:tblStyle styleId="{E3084C6E-8D87-4E73-B3FF-E254081270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370A01B-849A-4883-9996-98586BCFD70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691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56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060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032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2162573e21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2162573e21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14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39490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386475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39490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386475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6334599"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6334599"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3582900"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6052748"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113052"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3582900"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6052748"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a:spLocks noGrp="1"/>
          </p:cNvSpPr>
          <p:nvPr>
            <p:ph type="pic" idx="2"/>
          </p:nvPr>
        </p:nvSpPr>
        <p:spPr>
          <a:xfrm>
            <a:off x="-25" y="-13725"/>
            <a:ext cx="9144000" cy="5157300"/>
          </a:xfrm>
          <a:prstGeom prst="rect">
            <a:avLst/>
          </a:prstGeom>
          <a:noFill/>
          <a:ln>
            <a:noFill/>
          </a:ln>
        </p:spPr>
      </p:sp>
      <p:sp>
        <p:nvSpPr>
          <p:cNvPr id="71" name="Google Shape;71;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35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1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10" name="Google Shape;110;p1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11" name="Google Shape;111;p15"/>
          <p:cNvSpPr txBox="1">
            <a:spLocks noGrp="1"/>
          </p:cNvSpPr>
          <p:nvPr>
            <p:ph type="title"/>
          </p:nvPr>
        </p:nvSpPr>
        <p:spPr>
          <a:xfrm>
            <a:off x="713225" y="535650"/>
            <a:ext cx="3165900" cy="2378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subTitle" idx="1"/>
          </p:nvPr>
        </p:nvSpPr>
        <p:spPr>
          <a:xfrm>
            <a:off x="713225" y="2914050"/>
            <a:ext cx="31659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5"/>
          <p:cNvSpPr>
            <a:spLocks noGrp="1"/>
          </p:cNvSpPr>
          <p:nvPr>
            <p:ph type="pic" idx="2"/>
          </p:nvPr>
        </p:nvSpPr>
        <p:spPr>
          <a:xfrm>
            <a:off x="4783250" y="532063"/>
            <a:ext cx="2910000" cy="4075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8" r:id="rId7"/>
    <p:sldLayoutId id="2147483659" r:id="rId8"/>
    <p:sldLayoutId id="2147483661" r:id="rId9"/>
    <p:sldLayoutId id="2147483664" r:id="rId10"/>
    <p:sldLayoutId id="2147483665" r:id="rId11"/>
    <p:sldLayoutId id="2147483668" r:id="rId12"/>
    <p:sldLayoutId id="2147483672" r:id="rId13"/>
    <p:sldLayoutId id="214748367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1"/>
          <p:cNvSpPr txBox="1">
            <a:spLocks noGrp="1"/>
          </p:cNvSpPr>
          <p:nvPr>
            <p:ph type="subTitle" idx="1"/>
          </p:nvPr>
        </p:nvSpPr>
        <p:spPr>
          <a:xfrm>
            <a:off x="142846" y="4096374"/>
            <a:ext cx="1705977" cy="999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Autores:</a:t>
            </a:r>
          </a:p>
          <a:p>
            <a:pPr marL="0" lvl="0" indent="0" algn="l" rtl="0">
              <a:spcBef>
                <a:spcPts val="0"/>
              </a:spcBef>
              <a:spcAft>
                <a:spcPts val="0"/>
              </a:spcAft>
              <a:buNone/>
            </a:pPr>
            <a:r>
              <a:rPr lang="es-MX" sz="1200" dirty="0"/>
              <a:t>Andrés Guerra</a:t>
            </a:r>
          </a:p>
          <a:p>
            <a:pPr marL="0" lvl="0" indent="0" algn="l" rtl="0">
              <a:spcBef>
                <a:spcPts val="0"/>
              </a:spcBef>
              <a:spcAft>
                <a:spcPts val="0"/>
              </a:spcAft>
              <a:buNone/>
            </a:pPr>
            <a:r>
              <a:rPr lang="es-MX" sz="1200" dirty="0"/>
              <a:t>Chamuel Herrera</a:t>
            </a:r>
          </a:p>
          <a:p>
            <a:pPr marL="0" lvl="0" indent="0" algn="l" rtl="0">
              <a:spcBef>
                <a:spcPts val="0"/>
              </a:spcBef>
              <a:spcAft>
                <a:spcPts val="0"/>
              </a:spcAft>
              <a:buNone/>
            </a:pPr>
            <a:r>
              <a:rPr lang="es-MX" sz="1200" dirty="0"/>
              <a:t>Jesús Castillo</a:t>
            </a:r>
            <a:endParaRPr sz="1200" dirty="0"/>
          </a:p>
        </p:txBody>
      </p:sp>
      <p:sp>
        <p:nvSpPr>
          <p:cNvPr id="240" name="Google Shape;240;p31"/>
          <p:cNvSpPr txBox="1"/>
          <p:nvPr/>
        </p:nvSpPr>
        <p:spPr>
          <a:xfrm>
            <a:off x="1069115" y="131249"/>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6540201" y="4601938"/>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1046108" y="-239396"/>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31"/>
          <p:cNvSpPr txBox="1">
            <a:spLocks noGrp="1"/>
          </p:cNvSpPr>
          <p:nvPr>
            <p:ph type="ctrTitle"/>
          </p:nvPr>
        </p:nvSpPr>
        <p:spPr>
          <a:xfrm>
            <a:off x="142846" y="1047126"/>
            <a:ext cx="8500738" cy="346782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dirty="0"/>
              <a:t>Aplicación Web para la </a:t>
            </a:r>
            <a:r>
              <a:rPr lang="es-ES" dirty="0">
                <a:solidFill>
                  <a:schemeClr val="accent4"/>
                </a:solidFill>
              </a:rPr>
              <a:t>Gestión de los Procesos Administrativos </a:t>
            </a:r>
            <a:r>
              <a:rPr lang="es-ES" dirty="0"/>
              <a:t>de la Dirección General de Salud Ambiental, del Estado Aragua</a:t>
            </a:r>
            <a:endParaRPr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47334" y="-31531"/>
            <a:ext cx="7034259"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200" dirty="0"/>
              <a:t>ASI 2: Establecimiento de </a:t>
            </a:r>
            <a:r>
              <a:rPr lang="es-MX" sz="3200" dirty="0">
                <a:solidFill>
                  <a:schemeClr val="accent4"/>
                </a:solidFill>
              </a:rPr>
              <a:t>requisitos: Casos de uso</a:t>
            </a:r>
          </a:p>
        </p:txBody>
      </p:sp>
      <p:sp>
        <p:nvSpPr>
          <p:cNvPr id="407" name="Google Shape;407;p35"/>
          <p:cNvSpPr txBox="1">
            <a:spLocks noGrp="1"/>
          </p:cNvSpPr>
          <p:nvPr>
            <p:ph type="title" idx="2"/>
          </p:nvPr>
        </p:nvSpPr>
        <p:spPr>
          <a:xfrm>
            <a:off x="144962" y="1433706"/>
            <a:ext cx="2349113"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1200" dirty="0"/>
              <a:t>Caso de uso: Solicitud de soporte técnico</a:t>
            </a:r>
            <a:endParaRPr sz="1200" dirty="0"/>
          </a:p>
        </p:txBody>
      </p:sp>
      <p:sp>
        <p:nvSpPr>
          <p:cNvPr id="408" name="Google Shape;408;p35"/>
          <p:cNvSpPr txBox="1">
            <a:spLocks noGrp="1"/>
          </p:cNvSpPr>
          <p:nvPr>
            <p:ph type="subTitle" idx="1"/>
          </p:nvPr>
        </p:nvSpPr>
        <p:spPr>
          <a:xfrm>
            <a:off x="2548213" y="3585817"/>
            <a:ext cx="6123339" cy="11765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Módulo de Solicitud de Soporte técnico, tendrá un formulario con diferentes casillas, los datos que pedirá este formulario se podrán llenar automáticamente a través del nombre del equipo.</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8534293" y="4151034"/>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11" name="Google Shape;411;p35"/>
          <p:cNvSpPr txBox="1"/>
          <p:nvPr/>
        </p:nvSpPr>
        <p:spPr>
          <a:xfrm>
            <a:off x="7520464" y="4408212"/>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B1A5EAA0-950A-01E5-C6DF-32B31F904711}"/>
              </a:ext>
            </a:extLst>
          </p:cNvPr>
          <p:cNvPicPr>
            <a:picLocks noChangeAspect="1"/>
          </p:cNvPicPr>
          <p:nvPr/>
        </p:nvPicPr>
        <p:blipFill>
          <a:blip r:embed="rId3"/>
          <a:stretch>
            <a:fillRect/>
          </a:stretch>
        </p:blipFill>
        <p:spPr>
          <a:xfrm>
            <a:off x="4049795" y="1349514"/>
            <a:ext cx="4188228" cy="21245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0874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47334" y="-31531"/>
            <a:ext cx="7034259"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200" dirty="0"/>
              <a:t>ASI 2: Establecimiento de </a:t>
            </a:r>
            <a:r>
              <a:rPr lang="es-MX" sz="3200" dirty="0">
                <a:solidFill>
                  <a:schemeClr val="accent4"/>
                </a:solidFill>
              </a:rPr>
              <a:t>requisitos: Casos de uso</a:t>
            </a:r>
          </a:p>
        </p:txBody>
      </p:sp>
      <p:sp>
        <p:nvSpPr>
          <p:cNvPr id="407" name="Google Shape;407;p35"/>
          <p:cNvSpPr txBox="1">
            <a:spLocks noGrp="1"/>
          </p:cNvSpPr>
          <p:nvPr>
            <p:ph type="title" idx="2"/>
          </p:nvPr>
        </p:nvSpPr>
        <p:spPr>
          <a:xfrm>
            <a:off x="144962" y="1433706"/>
            <a:ext cx="2228363"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200" dirty="0"/>
              <a:t>Caso de uso: Registro y notificación de correspondencia</a:t>
            </a:r>
            <a:endParaRPr sz="1200" dirty="0"/>
          </a:p>
        </p:txBody>
      </p:sp>
      <p:sp>
        <p:nvSpPr>
          <p:cNvPr id="408" name="Google Shape;408;p35"/>
          <p:cNvSpPr txBox="1">
            <a:spLocks noGrp="1"/>
          </p:cNvSpPr>
          <p:nvPr>
            <p:ph type="subTitle" idx="1"/>
          </p:nvPr>
        </p:nvSpPr>
        <p:spPr>
          <a:xfrm>
            <a:off x="2739507" y="3652697"/>
            <a:ext cx="5561037" cy="11146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El usuario encargado de realizar el registro de correspondencia llenará los campos solicitados y los subirá al sistema, el cual enviará una notificación al jefe de la coordinación a la que se envió.</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8545976" y="4167137"/>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11" name="Google Shape;411;p35"/>
          <p:cNvSpPr txBox="1"/>
          <p:nvPr/>
        </p:nvSpPr>
        <p:spPr>
          <a:xfrm>
            <a:off x="7447060" y="4472837"/>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413" name="Google Shape;413;p35"/>
          <p:cNvGrpSpPr/>
          <p:nvPr/>
        </p:nvGrpSpPr>
        <p:grpSpPr>
          <a:xfrm>
            <a:off x="183305" y="4002385"/>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8CC8534B-86BD-DAE9-705B-93EE0DBBE8A3}"/>
              </a:ext>
            </a:extLst>
          </p:cNvPr>
          <p:cNvPicPr>
            <a:picLocks noChangeAspect="1"/>
          </p:cNvPicPr>
          <p:nvPr/>
        </p:nvPicPr>
        <p:blipFill>
          <a:blip r:embed="rId3"/>
          <a:stretch>
            <a:fillRect/>
          </a:stretch>
        </p:blipFill>
        <p:spPr>
          <a:xfrm>
            <a:off x="4142182" y="1306092"/>
            <a:ext cx="4202514" cy="20870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9701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16550" y="64900"/>
            <a:ext cx="7710900" cy="9500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800" dirty="0"/>
              <a:t>ACTIVIDAD ASI 3: Identificación </a:t>
            </a:r>
            <a:r>
              <a:rPr lang="es-MX" sz="2800" dirty="0">
                <a:solidFill>
                  <a:schemeClr val="lt2"/>
                </a:solidFill>
              </a:rPr>
              <a:t>de</a:t>
            </a:r>
            <a:r>
              <a:rPr lang="en" sz="2800" dirty="0">
                <a:solidFill>
                  <a:schemeClr val="lt2"/>
                </a:solidFill>
              </a:rPr>
              <a:t> </a:t>
            </a:r>
            <a:r>
              <a:rPr lang="es-MX" sz="2800" dirty="0">
                <a:solidFill>
                  <a:schemeClr val="accent4"/>
                </a:solidFill>
              </a:rPr>
              <a:t>Subsistema de análisis</a:t>
            </a:r>
            <a:endParaRPr sz="2800" dirty="0">
              <a:solidFill>
                <a:schemeClr val="lt2"/>
              </a:solidFill>
            </a:endParaRPr>
          </a:p>
        </p:txBody>
      </p:sp>
      <p:grpSp>
        <p:nvGrpSpPr>
          <p:cNvPr id="550" name="Google Shape;550;p40"/>
          <p:cNvGrpSpPr/>
          <p:nvPr/>
        </p:nvGrpSpPr>
        <p:grpSpPr>
          <a:xfrm>
            <a:off x="-479105" y="2210185"/>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0" y="1201635"/>
            <a:ext cx="4965600" cy="4589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solidFill>
                  <a:schemeClr val="dk2"/>
                </a:solidFill>
              </a:rPr>
              <a:t>Diagrama de flujo de Subsistema de análisis</a:t>
            </a:r>
            <a:r>
              <a:rPr lang="en" dirty="0"/>
              <a:t>:</a:t>
            </a:r>
            <a:endParaRPr dirty="0"/>
          </a:p>
        </p:txBody>
      </p:sp>
      <p:sp>
        <p:nvSpPr>
          <p:cNvPr id="583" name="Google Shape;583;p40"/>
          <p:cNvSpPr txBox="1"/>
          <p:nvPr/>
        </p:nvSpPr>
        <p:spPr>
          <a:xfrm>
            <a:off x="8624700" y="4443277"/>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pic>
        <p:nvPicPr>
          <p:cNvPr id="2" name="Imagen 1">
            <a:extLst>
              <a:ext uri="{FF2B5EF4-FFF2-40B4-BE49-F238E27FC236}">
                <a16:creationId xmlns:a16="http://schemas.microsoft.com/office/drawing/2014/main" id="{D549D1C4-284F-1F3D-00F2-969047588280}"/>
              </a:ext>
            </a:extLst>
          </p:cNvPr>
          <p:cNvPicPr>
            <a:picLocks noChangeAspect="1"/>
          </p:cNvPicPr>
          <p:nvPr/>
        </p:nvPicPr>
        <p:blipFill>
          <a:blip r:embed="rId3"/>
          <a:stretch>
            <a:fillRect/>
          </a:stretch>
        </p:blipFill>
        <p:spPr>
          <a:xfrm>
            <a:off x="1771215" y="1660575"/>
            <a:ext cx="5950688" cy="2809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grpSp>
        <p:nvGrpSpPr>
          <p:cNvPr id="504" name="Google Shape;504;p38"/>
          <p:cNvGrpSpPr/>
          <p:nvPr/>
        </p:nvGrpSpPr>
        <p:grpSpPr>
          <a:xfrm>
            <a:off x="0" y="4256398"/>
            <a:ext cx="2536147" cy="887325"/>
            <a:chOff x="880714" y="3731738"/>
            <a:chExt cx="2536147" cy="887325"/>
          </a:xfrm>
        </p:grpSpPr>
        <p:sp>
          <p:nvSpPr>
            <p:cNvPr id="505" name="Google Shape;505;p38"/>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8"/>
          <p:cNvSpPr txBox="1">
            <a:spLocks noGrp="1"/>
          </p:cNvSpPr>
          <p:nvPr>
            <p:ph type="title"/>
          </p:nvPr>
        </p:nvSpPr>
        <p:spPr>
          <a:xfrm>
            <a:off x="645075"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ACTIVIDAD ASI 6: </a:t>
            </a:r>
            <a:r>
              <a:rPr lang="es-ES" dirty="0">
                <a:solidFill>
                  <a:schemeClr val="accent4"/>
                </a:solidFill>
              </a:rPr>
              <a:t>Elaboración del modelo de Datos</a:t>
            </a:r>
            <a:endParaRPr dirty="0">
              <a:solidFill>
                <a:schemeClr val="accent4"/>
              </a:solidFill>
            </a:endParaRPr>
          </a:p>
        </p:txBody>
      </p:sp>
      <p:sp>
        <p:nvSpPr>
          <p:cNvPr id="499" name="Google Shape;499;p38"/>
          <p:cNvSpPr txBox="1">
            <a:spLocks noGrp="1"/>
          </p:cNvSpPr>
          <p:nvPr>
            <p:ph type="subTitle" idx="2"/>
          </p:nvPr>
        </p:nvSpPr>
        <p:spPr>
          <a:xfrm>
            <a:off x="627039" y="1969276"/>
            <a:ext cx="3219235" cy="1442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dirty="0">
                <a:solidFill>
                  <a:schemeClr val="tx1"/>
                </a:solidFill>
              </a:rPr>
              <a:t>Un diagrama de modelo conceptual de datos es una representación visual que muestra las entidades (objetos) relevantes en un sistema o dominio de información, así como las relaciones entre estas entidades. El objetivo principal del diagrama de modelo conceptual de datos es capturar la estructura lógica de la información y las interacciones entre las entidades, sin entrar en detalles técnicos de implementación</a:t>
            </a:r>
            <a:endParaRPr sz="1100" dirty="0">
              <a:solidFill>
                <a:schemeClr val="tx1"/>
              </a:solidFill>
            </a:endParaRPr>
          </a:p>
        </p:txBody>
      </p:sp>
      <p:sp>
        <p:nvSpPr>
          <p:cNvPr id="500" name="Google Shape;500;p38"/>
          <p:cNvSpPr txBox="1">
            <a:spLocks noGrp="1"/>
          </p:cNvSpPr>
          <p:nvPr>
            <p:ph type="subTitle" idx="3"/>
          </p:nvPr>
        </p:nvSpPr>
        <p:spPr>
          <a:xfrm>
            <a:off x="-26844" y="5585801"/>
            <a:ext cx="2789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Mercury</a:t>
            </a:r>
            <a:endParaRPr dirty="0"/>
          </a:p>
        </p:txBody>
      </p:sp>
      <p:sp>
        <p:nvSpPr>
          <p:cNvPr id="501" name="Google Shape;501;p38"/>
          <p:cNvSpPr txBox="1">
            <a:spLocks noGrp="1"/>
          </p:cNvSpPr>
          <p:nvPr>
            <p:ph type="subTitle" idx="4"/>
          </p:nvPr>
        </p:nvSpPr>
        <p:spPr>
          <a:xfrm>
            <a:off x="627040" y="1252122"/>
            <a:ext cx="2789400" cy="8435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dirty="0"/>
              <a:t>Diagrama conceptual de datos</a:t>
            </a:r>
            <a:endParaRPr sz="1800" dirty="0"/>
          </a:p>
        </p:txBody>
      </p:sp>
      <p:sp>
        <p:nvSpPr>
          <p:cNvPr id="502" name="Google Shape;502;p38"/>
          <p:cNvSpPr txBox="1"/>
          <p:nvPr/>
        </p:nvSpPr>
        <p:spPr>
          <a:xfrm>
            <a:off x="-34780" y="1095114"/>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503" name="Google Shape;503;p38"/>
          <p:cNvSpPr txBox="1"/>
          <p:nvPr/>
        </p:nvSpPr>
        <p:spPr>
          <a:xfrm>
            <a:off x="8311273" y="4322000"/>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518" name="Google Shape;518;p38"/>
          <p:cNvSpPr txBox="1"/>
          <p:nvPr/>
        </p:nvSpPr>
        <p:spPr>
          <a:xfrm>
            <a:off x="8534293" y="4359462"/>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5"/>
                </a:solidFill>
                <a:latin typeface="Comfortaa"/>
                <a:ea typeface="Comfortaa"/>
                <a:cs typeface="Comfortaa"/>
                <a:sym typeface="Comfortaa"/>
              </a:rPr>
              <a:t>*</a:t>
            </a:r>
            <a:endParaRPr sz="9600" dirty="0">
              <a:solidFill>
                <a:schemeClr val="accent5"/>
              </a:solidFill>
              <a:latin typeface="Comfortaa"/>
              <a:ea typeface="Comfortaa"/>
              <a:cs typeface="Comfortaa"/>
              <a:sym typeface="Comfortaa"/>
            </a:endParaRPr>
          </a:p>
        </p:txBody>
      </p:sp>
      <p:pic>
        <p:nvPicPr>
          <p:cNvPr id="4" name="Imagen 3">
            <a:extLst>
              <a:ext uri="{FF2B5EF4-FFF2-40B4-BE49-F238E27FC236}">
                <a16:creationId xmlns:a16="http://schemas.microsoft.com/office/drawing/2014/main" id="{20169C41-EAD7-D07A-B327-0266B7EA72C6}"/>
              </a:ext>
            </a:extLst>
          </p:cNvPr>
          <p:cNvPicPr>
            <a:picLocks noChangeAspect="1"/>
          </p:cNvPicPr>
          <p:nvPr/>
        </p:nvPicPr>
        <p:blipFill>
          <a:blip r:embed="rId3"/>
          <a:stretch>
            <a:fillRect/>
          </a:stretch>
        </p:blipFill>
        <p:spPr>
          <a:xfrm>
            <a:off x="4263767" y="1279495"/>
            <a:ext cx="3878415" cy="36988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645075"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ACTIVIDAD ASI 6: </a:t>
            </a:r>
            <a:r>
              <a:rPr lang="es-ES" dirty="0">
                <a:solidFill>
                  <a:schemeClr val="accent4"/>
                </a:solidFill>
              </a:rPr>
              <a:t>Elaboración del modelo de Datos</a:t>
            </a:r>
            <a:endParaRPr dirty="0">
              <a:solidFill>
                <a:schemeClr val="accent4"/>
              </a:solidFill>
            </a:endParaRPr>
          </a:p>
        </p:txBody>
      </p:sp>
      <p:sp>
        <p:nvSpPr>
          <p:cNvPr id="500" name="Google Shape;500;p38"/>
          <p:cNvSpPr txBox="1">
            <a:spLocks noGrp="1"/>
          </p:cNvSpPr>
          <p:nvPr>
            <p:ph type="subTitle" idx="3"/>
          </p:nvPr>
        </p:nvSpPr>
        <p:spPr>
          <a:xfrm>
            <a:off x="234316" y="1232524"/>
            <a:ext cx="2946717" cy="7164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1600" dirty="0"/>
              <a:t>Elaboración del Modelo Lógico de Datos </a:t>
            </a:r>
            <a:endParaRPr sz="1600" dirty="0"/>
          </a:p>
        </p:txBody>
      </p:sp>
      <p:sp>
        <p:nvSpPr>
          <p:cNvPr id="501" name="Google Shape;501;p38"/>
          <p:cNvSpPr txBox="1">
            <a:spLocks noGrp="1"/>
          </p:cNvSpPr>
          <p:nvPr>
            <p:ph type="subTitle" idx="4"/>
          </p:nvPr>
        </p:nvSpPr>
        <p:spPr>
          <a:xfrm>
            <a:off x="9234555" y="3115483"/>
            <a:ext cx="2789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Venus</a:t>
            </a:r>
            <a:endParaRPr dirty="0"/>
          </a:p>
        </p:txBody>
      </p:sp>
      <p:sp>
        <p:nvSpPr>
          <p:cNvPr id="502" name="Google Shape;502;p38"/>
          <p:cNvSpPr txBox="1"/>
          <p:nvPr/>
        </p:nvSpPr>
        <p:spPr>
          <a:xfrm>
            <a:off x="-59625" y="10379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503" name="Google Shape;503;p38"/>
          <p:cNvSpPr txBox="1"/>
          <p:nvPr/>
        </p:nvSpPr>
        <p:spPr>
          <a:xfrm>
            <a:off x="8293216" y="4350548"/>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grpSp>
        <p:nvGrpSpPr>
          <p:cNvPr id="504" name="Google Shape;504;p38"/>
          <p:cNvGrpSpPr/>
          <p:nvPr/>
        </p:nvGrpSpPr>
        <p:grpSpPr>
          <a:xfrm>
            <a:off x="83061" y="4170932"/>
            <a:ext cx="2536147" cy="887325"/>
            <a:chOff x="880714" y="3731738"/>
            <a:chExt cx="2536147" cy="887325"/>
          </a:xfrm>
        </p:grpSpPr>
        <p:sp>
          <p:nvSpPr>
            <p:cNvPr id="505" name="Google Shape;505;p38"/>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8"/>
          <p:cNvSpPr txBox="1"/>
          <p:nvPr/>
        </p:nvSpPr>
        <p:spPr>
          <a:xfrm>
            <a:off x="8541621" y="4334348"/>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5"/>
                </a:solidFill>
                <a:latin typeface="Comfortaa"/>
                <a:ea typeface="Comfortaa"/>
                <a:cs typeface="Comfortaa"/>
                <a:sym typeface="Comfortaa"/>
              </a:rPr>
              <a:t>*</a:t>
            </a:r>
            <a:endParaRPr sz="9600" dirty="0">
              <a:solidFill>
                <a:schemeClr val="accent5"/>
              </a:solidFill>
              <a:latin typeface="Comfortaa"/>
              <a:ea typeface="Comfortaa"/>
              <a:cs typeface="Comfortaa"/>
              <a:sym typeface="Comfortaa"/>
            </a:endParaRPr>
          </a:p>
        </p:txBody>
      </p:sp>
      <p:pic>
        <p:nvPicPr>
          <p:cNvPr id="4" name="Imagen 3">
            <a:extLst>
              <a:ext uri="{FF2B5EF4-FFF2-40B4-BE49-F238E27FC236}">
                <a16:creationId xmlns:a16="http://schemas.microsoft.com/office/drawing/2014/main" id="{3FFC1C8B-1B1B-8446-7A2B-8F445D9C93C6}"/>
              </a:ext>
            </a:extLst>
          </p:cNvPr>
          <p:cNvPicPr>
            <a:picLocks noChangeAspect="1"/>
          </p:cNvPicPr>
          <p:nvPr/>
        </p:nvPicPr>
        <p:blipFill>
          <a:blip r:embed="rId3"/>
          <a:stretch>
            <a:fillRect/>
          </a:stretch>
        </p:blipFill>
        <p:spPr>
          <a:xfrm>
            <a:off x="3703823" y="1263343"/>
            <a:ext cx="4340987" cy="3667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640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grpSp>
        <p:nvGrpSpPr>
          <p:cNvPr id="504" name="Google Shape;504;p38"/>
          <p:cNvGrpSpPr/>
          <p:nvPr/>
        </p:nvGrpSpPr>
        <p:grpSpPr>
          <a:xfrm>
            <a:off x="83061" y="4170932"/>
            <a:ext cx="2536147" cy="887325"/>
            <a:chOff x="880714" y="3731738"/>
            <a:chExt cx="2536147" cy="887325"/>
          </a:xfrm>
        </p:grpSpPr>
        <p:sp>
          <p:nvSpPr>
            <p:cNvPr id="505" name="Google Shape;505;p38"/>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8"/>
          <p:cNvSpPr txBox="1">
            <a:spLocks noGrp="1"/>
          </p:cNvSpPr>
          <p:nvPr>
            <p:ph type="title"/>
          </p:nvPr>
        </p:nvSpPr>
        <p:spPr>
          <a:xfrm>
            <a:off x="645075" y="-1"/>
            <a:ext cx="7704000" cy="12006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ACTIVIDAD ASI 7: </a:t>
            </a:r>
            <a:r>
              <a:rPr lang="es-ES" dirty="0">
                <a:solidFill>
                  <a:schemeClr val="accent4"/>
                </a:solidFill>
              </a:rPr>
              <a:t>Elaboración del modelo de procesos</a:t>
            </a:r>
            <a:endParaRPr dirty="0">
              <a:solidFill>
                <a:schemeClr val="accent4"/>
              </a:solidFill>
            </a:endParaRPr>
          </a:p>
        </p:txBody>
      </p:sp>
      <p:sp>
        <p:nvSpPr>
          <p:cNvPr id="499" name="Google Shape;499;p38"/>
          <p:cNvSpPr txBox="1">
            <a:spLocks noGrp="1"/>
          </p:cNvSpPr>
          <p:nvPr>
            <p:ph type="subTitle" idx="2"/>
          </p:nvPr>
        </p:nvSpPr>
        <p:spPr>
          <a:xfrm>
            <a:off x="268875" y="2319482"/>
            <a:ext cx="3419466" cy="16378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El modelo de procesos de un sistema se refiere a una representación estructurada y organizada de los diferentes procesos o actividades que ocurren en un sistema. </a:t>
            </a:r>
            <a:endParaRPr dirty="0"/>
          </a:p>
        </p:txBody>
      </p:sp>
      <p:sp>
        <p:nvSpPr>
          <p:cNvPr id="500" name="Google Shape;500;p38"/>
          <p:cNvSpPr txBox="1">
            <a:spLocks noGrp="1"/>
          </p:cNvSpPr>
          <p:nvPr>
            <p:ph type="subTitle" idx="3"/>
          </p:nvPr>
        </p:nvSpPr>
        <p:spPr>
          <a:xfrm>
            <a:off x="9144000" y="1669779"/>
            <a:ext cx="2946717" cy="7164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1600" dirty="0"/>
              <a:t>Elaboración del Modelo Lógico de Datos </a:t>
            </a:r>
            <a:endParaRPr sz="1600" dirty="0"/>
          </a:p>
        </p:txBody>
      </p:sp>
      <p:sp>
        <p:nvSpPr>
          <p:cNvPr id="501" name="Google Shape;501;p38"/>
          <p:cNvSpPr txBox="1">
            <a:spLocks noGrp="1"/>
          </p:cNvSpPr>
          <p:nvPr>
            <p:ph type="subTitle" idx="4"/>
          </p:nvPr>
        </p:nvSpPr>
        <p:spPr>
          <a:xfrm>
            <a:off x="410661" y="1278965"/>
            <a:ext cx="2789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dirty="0"/>
              <a:t>Modelo de procesos</a:t>
            </a:r>
            <a:endParaRPr sz="1800" dirty="0"/>
          </a:p>
        </p:txBody>
      </p:sp>
      <p:sp>
        <p:nvSpPr>
          <p:cNvPr id="502" name="Google Shape;502;p38"/>
          <p:cNvSpPr txBox="1"/>
          <p:nvPr/>
        </p:nvSpPr>
        <p:spPr>
          <a:xfrm>
            <a:off x="-59625" y="10379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503" name="Google Shape;503;p38"/>
          <p:cNvSpPr txBox="1"/>
          <p:nvPr/>
        </p:nvSpPr>
        <p:spPr>
          <a:xfrm>
            <a:off x="8293216" y="4350548"/>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518" name="Google Shape;518;p38"/>
          <p:cNvSpPr txBox="1"/>
          <p:nvPr/>
        </p:nvSpPr>
        <p:spPr>
          <a:xfrm>
            <a:off x="8541621" y="4334348"/>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5"/>
                </a:solidFill>
                <a:latin typeface="Comfortaa"/>
                <a:ea typeface="Comfortaa"/>
                <a:cs typeface="Comfortaa"/>
                <a:sym typeface="Comfortaa"/>
              </a:rPr>
              <a:t>*</a:t>
            </a:r>
            <a:endParaRPr sz="9600" dirty="0">
              <a:solidFill>
                <a:schemeClr val="accent5"/>
              </a:solidFill>
              <a:latin typeface="Comfortaa"/>
              <a:ea typeface="Comfortaa"/>
              <a:cs typeface="Comfortaa"/>
              <a:sym typeface="Comfortaa"/>
            </a:endParaRPr>
          </a:p>
        </p:txBody>
      </p:sp>
      <p:pic>
        <p:nvPicPr>
          <p:cNvPr id="2" name="Imagen 1">
            <a:extLst>
              <a:ext uri="{FF2B5EF4-FFF2-40B4-BE49-F238E27FC236}">
                <a16:creationId xmlns:a16="http://schemas.microsoft.com/office/drawing/2014/main" id="{BCE09B08-2A69-0FC6-DC62-2991B2BA1428}"/>
              </a:ext>
            </a:extLst>
          </p:cNvPr>
          <p:cNvPicPr>
            <a:picLocks noChangeAspect="1"/>
          </p:cNvPicPr>
          <p:nvPr/>
        </p:nvPicPr>
        <p:blipFill>
          <a:blip r:embed="rId3"/>
          <a:stretch>
            <a:fillRect/>
          </a:stretch>
        </p:blipFill>
        <p:spPr>
          <a:xfrm>
            <a:off x="3911312" y="1345348"/>
            <a:ext cx="4257701" cy="3540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472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txBox="1">
            <a:spLocks noGrp="1"/>
          </p:cNvSpPr>
          <p:nvPr>
            <p:ph type="subTitle" idx="2"/>
          </p:nvPr>
        </p:nvSpPr>
        <p:spPr>
          <a:xfrm>
            <a:off x="3056490" y="1912988"/>
            <a:ext cx="2457724"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Registrar y modificar el inventario tecnológico.</a:t>
            </a:r>
          </a:p>
        </p:txBody>
      </p:sp>
      <p:sp>
        <p:nvSpPr>
          <p:cNvPr id="639" name="Google Shape;639;p42"/>
          <p:cNvSpPr txBox="1">
            <a:spLocks noGrp="1"/>
          </p:cNvSpPr>
          <p:nvPr>
            <p:ph type="subTitle" idx="5"/>
          </p:nvPr>
        </p:nvSpPr>
        <p:spPr>
          <a:xfrm>
            <a:off x="6100276" y="1843430"/>
            <a:ext cx="2365139" cy="1140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Puede interactuar con el sistema, pero no al nivel de los 2 anteriores</a:t>
            </a:r>
            <a:endParaRPr dirty="0"/>
          </a:p>
        </p:txBody>
      </p:sp>
      <p:sp>
        <p:nvSpPr>
          <p:cNvPr id="640" name="Google Shape;640;p42"/>
          <p:cNvSpPr txBox="1">
            <a:spLocks noGrp="1"/>
          </p:cNvSpPr>
          <p:nvPr>
            <p:ph type="title"/>
          </p:nvPr>
        </p:nvSpPr>
        <p:spPr>
          <a:xfrm>
            <a:off x="15300" y="25980"/>
            <a:ext cx="8684438" cy="11903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000" dirty="0"/>
              <a:t>ACTIVIDAD ASI 8: DEFINICIÓN DE INTERFACES DE USUARIO</a:t>
            </a:r>
            <a:br>
              <a:rPr lang="es-ES" sz="2000" dirty="0"/>
            </a:br>
            <a:r>
              <a:rPr lang="es-ES" sz="2000" dirty="0"/>
              <a:t> </a:t>
            </a:r>
            <a:br>
              <a:rPr lang="es-ES" sz="2000" dirty="0"/>
            </a:br>
            <a:r>
              <a:rPr lang="es-ES" sz="2000" dirty="0">
                <a:solidFill>
                  <a:schemeClr val="accent4"/>
                </a:solidFill>
              </a:rPr>
              <a:t>Tarea ASI 8.2: Identificación de Perfiles y Diálogos</a:t>
            </a:r>
            <a:endParaRPr sz="2000" dirty="0">
              <a:solidFill>
                <a:schemeClr val="accent4"/>
              </a:solidFill>
            </a:endParaRPr>
          </a:p>
        </p:txBody>
      </p:sp>
      <p:sp>
        <p:nvSpPr>
          <p:cNvPr id="641" name="Google Shape;641;p42"/>
          <p:cNvSpPr txBox="1">
            <a:spLocks noGrp="1"/>
          </p:cNvSpPr>
          <p:nvPr>
            <p:ph type="subTitle" idx="1"/>
          </p:nvPr>
        </p:nvSpPr>
        <p:spPr>
          <a:xfrm>
            <a:off x="411669" y="1933313"/>
            <a:ext cx="1986000"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VE" dirty="0"/>
              <a:t>Control total</a:t>
            </a:r>
            <a:endParaRPr dirty="0"/>
          </a:p>
          <a:p>
            <a:pPr marL="0" lvl="0" indent="0" algn="l" rtl="0">
              <a:spcBef>
                <a:spcPts val="0"/>
              </a:spcBef>
              <a:spcAft>
                <a:spcPts val="0"/>
              </a:spcAft>
              <a:buNone/>
            </a:pPr>
            <a:endParaRPr dirty="0"/>
          </a:p>
        </p:txBody>
      </p:sp>
      <p:sp>
        <p:nvSpPr>
          <p:cNvPr id="642" name="Google Shape;642;p42"/>
          <p:cNvSpPr txBox="1">
            <a:spLocks noGrp="1"/>
          </p:cNvSpPr>
          <p:nvPr>
            <p:ph type="subTitle" idx="3"/>
          </p:nvPr>
        </p:nvSpPr>
        <p:spPr>
          <a:xfrm>
            <a:off x="1071679" y="3523562"/>
            <a:ext cx="2526791"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Puede interactuar con el módulo de solicitud de soporte técnico </a:t>
            </a:r>
            <a:endParaRPr dirty="0"/>
          </a:p>
        </p:txBody>
      </p:sp>
      <p:sp>
        <p:nvSpPr>
          <p:cNvPr id="644" name="Google Shape;644;p42"/>
          <p:cNvSpPr txBox="1">
            <a:spLocks noGrp="1"/>
          </p:cNvSpPr>
          <p:nvPr>
            <p:ph type="subTitle" idx="6"/>
          </p:nvPr>
        </p:nvSpPr>
        <p:spPr>
          <a:xfrm>
            <a:off x="4376165" y="3375434"/>
            <a:ext cx="2602493" cy="13765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No puede entrar al sistema hasta que el Administrador le otorgue un cargo dentro del sistema.</a:t>
            </a:r>
            <a:endParaRPr dirty="0"/>
          </a:p>
        </p:txBody>
      </p:sp>
      <p:sp>
        <p:nvSpPr>
          <p:cNvPr id="645" name="Google Shape;645;p42"/>
          <p:cNvSpPr txBox="1">
            <a:spLocks noGrp="1"/>
          </p:cNvSpPr>
          <p:nvPr>
            <p:ph type="subTitle" idx="7"/>
          </p:nvPr>
        </p:nvSpPr>
        <p:spPr>
          <a:xfrm>
            <a:off x="359765" y="1532548"/>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dirty="0"/>
              <a:t>Administrador</a:t>
            </a:r>
            <a:endParaRPr sz="1800" dirty="0"/>
          </a:p>
        </p:txBody>
      </p:sp>
      <p:sp>
        <p:nvSpPr>
          <p:cNvPr id="646" name="Google Shape;646;p42"/>
          <p:cNvSpPr txBox="1">
            <a:spLocks noGrp="1"/>
          </p:cNvSpPr>
          <p:nvPr>
            <p:ph type="subTitle" idx="8"/>
          </p:nvPr>
        </p:nvSpPr>
        <p:spPr>
          <a:xfrm>
            <a:off x="3112267" y="1414101"/>
            <a:ext cx="1978200" cy="637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600" dirty="0"/>
              <a:t>Ingeniero en informática </a:t>
            </a:r>
            <a:endParaRPr sz="1600" dirty="0"/>
          </a:p>
        </p:txBody>
      </p:sp>
      <p:sp>
        <p:nvSpPr>
          <p:cNvPr id="647" name="Google Shape;647;p42"/>
          <p:cNvSpPr txBox="1">
            <a:spLocks noGrp="1"/>
          </p:cNvSpPr>
          <p:nvPr>
            <p:ph type="subTitle" idx="9"/>
          </p:nvPr>
        </p:nvSpPr>
        <p:spPr>
          <a:xfrm>
            <a:off x="6092020" y="1433535"/>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600" dirty="0"/>
              <a:t>Jefe de departamento</a:t>
            </a:r>
            <a:endParaRPr sz="1600" dirty="0"/>
          </a:p>
        </p:txBody>
      </p:sp>
      <p:sp>
        <p:nvSpPr>
          <p:cNvPr id="648" name="Google Shape;648;p42"/>
          <p:cNvSpPr txBox="1">
            <a:spLocks noGrp="1"/>
          </p:cNvSpPr>
          <p:nvPr>
            <p:ph type="subTitle" idx="13"/>
          </p:nvPr>
        </p:nvSpPr>
        <p:spPr>
          <a:xfrm>
            <a:off x="1035806" y="3128138"/>
            <a:ext cx="2207977"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Secretario</a:t>
            </a:r>
            <a:endParaRPr dirty="0"/>
          </a:p>
        </p:txBody>
      </p:sp>
      <p:sp>
        <p:nvSpPr>
          <p:cNvPr id="650" name="Google Shape;650;p42"/>
          <p:cNvSpPr txBox="1">
            <a:spLocks noGrp="1"/>
          </p:cNvSpPr>
          <p:nvPr>
            <p:ph type="subTitle" idx="15"/>
          </p:nvPr>
        </p:nvSpPr>
        <p:spPr>
          <a:xfrm>
            <a:off x="4447394" y="2984153"/>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dirty="0"/>
              <a:t>Sin asignar</a:t>
            </a:r>
            <a:endParaRPr sz="1800" dirty="0"/>
          </a:p>
        </p:txBody>
      </p:sp>
      <p:sp>
        <p:nvSpPr>
          <p:cNvPr id="651" name="Google Shape;651;p42"/>
          <p:cNvSpPr txBox="1"/>
          <p:nvPr/>
        </p:nvSpPr>
        <p:spPr>
          <a:xfrm>
            <a:off x="15300"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652" name="Google Shape;652;p42"/>
          <p:cNvSpPr txBox="1"/>
          <p:nvPr/>
        </p:nvSpPr>
        <p:spPr>
          <a:xfrm>
            <a:off x="8070220" y="4238731"/>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653" name="Google Shape;653;p42"/>
          <p:cNvSpPr txBox="1"/>
          <p:nvPr/>
        </p:nvSpPr>
        <p:spPr>
          <a:xfrm>
            <a:off x="8211638" y="4520699"/>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108972" y="930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89790" y="436066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1" name="Google Shape;851;p48"/>
          <p:cNvSpPr txBox="1">
            <a:spLocks noGrp="1"/>
          </p:cNvSpPr>
          <p:nvPr>
            <p:ph type="title"/>
          </p:nvPr>
        </p:nvSpPr>
        <p:spPr>
          <a:xfrm>
            <a:off x="713225" y="153512"/>
            <a:ext cx="3165900" cy="17793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Diseño de la </a:t>
            </a:r>
            <a:r>
              <a:rPr lang="es-MX" dirty="0">
                <a:solidFill>
                  <a:schemeClr val="accent4"/>
                </a:solidFill>
              </a:rPr>
              <a:t>base de datos</a:t>
            </a:r>
            <a:endParaRPr dirty="0">
              <a:solidFill>
                <a:schemeClr val="accent4"/>
              </a:solidFill>
            </a:endParaRPr>
          </a:p>
        </p:txBody>
      </p:sp>
      <p:sp>
        <p:nvSpPr>
          <p:cNvPr id="852" name="Google Shape;852;p48"/>
          <p:cNvSpPr txBox="1">
            <a:spLocks noGrp="1"/>
          </p:cNvSpPr>
          <p:nvPr>
            <p:ph type="subTitle" idx="1"/>
          </p:nvPr>
        </p:nvSpPr>
        <p:spPr>
          <a:xfrm>
            <a:off x="713225" y="1932905"/>
            <a:ext cx="3165900" cy="79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Diagrama de clases UML de la Base de datos</a:t>
            </a:r>
            <a:endParaRPr dirty="0"/>
          </a:p>
        </p:txBody>
      </p:sp>
      <p:sp>
        <p:nvSpPr>
          <p:cNvPr id="853" name="Google Shape;853;p48"/>
          <p:cNvSpPr txBox="1"/>
          <p:nvPr/>
        </p:nvSpPr>
        <p:spPr>
          <a:xfrm>
            <a:off x="3528642" y="4271831"/>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2"/>
                </a:solidFill>
                <a:latin typeface="Comfortaa"/>
                <a:ea typeface="Comfortaa"/>
                <a:cs typeface="Comfortaa"/>
                <a:sym typeface="Comfortaa"/>
              </a:rPr>
              <a:t>*</a:t>
            </a:r>
            <a:endParaRPr sz="9600" dirty="0">
              <a:solidFill>
                <a:schemeClr val="accent2"/>
              </a:solidFill>
              <a:latin typeface="Comfortaa"/>
              <a:ea typeface="Comfortaa"/>
              <a:cs typeface="Comfortaa"/>
              <a:sym typeface="Comfortaa"/>
            </a:endParaRPr>
          </a:p>
        </p:txBody>
      </p:sp>
      <p:pic>
        <p:nvPicPr>
          <p:cNvPr id="7" name="Imagen 6">
            <a:extLst>
              <a:ext uri="{FF2B5EF4-FFF2-40B4-BE49-F238E27FC236}">
                <a16:creationId xmlns:a16="http://schemas.microsoft.com/office/drawing/2014/main" id="{3484E0D9-713D-79EC-C402-A24968136001}"/>
              </a:ext>
            </a:extLst>
          </p:cNvPr>
          <p:cNvPicPr>
            <a:picLocks noChangeAspect="1"/>
          </p:cNvPicPr>
          <p:nvPr/>
        </p:nvPicPr>
        <p:blipFill>
          <a:blip r:embed="rId3"/>
          <a:stretch>
            <a:fillRect/>
          </a:stretch>
        </p:blipFill>
        <p:spPr>
          <a:xfrm>
            <a:off x="4300038" y="368554"/>
            <a:ext cx="4789007" cy="4406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8" name="Google Shape;1458;p66">
            <a:extLst>
              <a:ext uri="{FF2B5EF4-FFF2-40B4-BE49-F238E27FC236}">
                <a16:creationId xmlns:a16="http://schemas.microsoft.com/office/drawing/2014/main" id="{CA4AA24C-2717-EFB1-42C3-28E5ED1DC400}"/>
              </a:ext>
            </a:extLst>
          </p:cNvPr>
          <p:cNvGrpSpPr/>
          <p:nvPr/>
        </p:nvGrpSpPr>
        <p:grpSpPr>
          <a:xfrm>
            <a:off x="229693" y="2765402"/>
            <a:ext cx="3467954" cy="1893792"/>
            <a:chOff x="1926149" y="2333240"/>
            <a:chExt cx="4893522" cy="2561094"/>
          </a:xfrm>
        </p:grpSpPr>
        <p:sp>
          <p:nvSpPr>
            <p:cNvPr id="9" name="Google Shape;1459;p66">
              <a:extLst>
                <a:ext uri="{FF2B5EF4-FFF2-40B4-BE49-F238E27FC236}">
                  <a16:creationId xmlns:a16="http://schemas.microsoft.com/office/drawing/2014/main" id="{E6AD5FF7-6C4C-9DCD-CBA0-AFAFE677CF05}"/>
                </a:ext>
              </a:extLst>
            </p:cNvPr>
            <p:cNvSpPr/>
            <p:nvPr/>
          </p:nvSpPr>
          <p:spPr>
            <a:xfrm>
              <a:off x="3280064" y="3533682"/>
              <a:ext cx="445178" cy="88597"/>
            </a:xfrm>
            <a:custGeom>
              <a:avLst/>
              <a:gdLst/>
              <a:ahLst/>
              <a:cxnLst/>
              <a:rect l="l" t="t" r="r" b="b"/>
              <a:pathLst>
                <a:path w="13411" h="2669" extrusionOk="0">
                  <a:moveTo>
                    <a:pt x="1335" y="0"/>
                  </a:moveTo>
                  <a:cubicBezTo>
                    <a:pt x="568" y="0"/>
                    <a:pt x="0" y="601"/>
                    <a:pt x="0" y="1335"/>
                  </a:cubicBezTo>
                  <a:cubicBezTo>
                    <a:pt x="0" y="2102"/>
                    <a:pt x="568" y="2669"/>
                    <a:pt x="1335" y="2669"/>
                  </a:cubicBezTo>
                  <a:lnTo>
                    <a:pt x="12076" y="2669"/>
                  </a:lnTo>
                  <a:cubicBezTo>
                    <a:pt x="12843" y="2669"/>
                    <a:pt x="13410" y="2068"/>
                    <a:pt x="13410" y="1335"/>
                  </a:cubicBezTo>
                  <a:cubicBezTo>
                    <a:pt x="13410" y="601"/>
                    <a:pt x="128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0;p66">
              <a:extLst>
                <a:ext uri="{FF2B5EF4-FFF2-40B4-BE49-F238E27FC236}">
                  <a16:creationId xmlns:a16="http://schemas.microsoft.com/office/drawing/2014/main" id="{CC45E2BE-BC54-08EE-D811-2E60E8D396E8}"/>
                </a:ext>
              </a:extLst>
            </p:cNvPr>
            <p:cNvSpPr/>
            <p:nvPr/>
          </p:nvSpPr>
          <p:spPr>
            <a:xfrm>
              <a:off x="3193692" y="3107379"/>
              <a:ext cx="486141" cy="227054"/>
            </a:xfrm>
            <a:custGeom>
              <a:avLst/>
              <a:gdLst/>
              <a:ahLst/>
              <a:cxnLst/>
              <a:rect l="l" t="t" r="r" b="b"/>
              <a:pathLst>
                <a:path w="14645" h="6840" extrusionOk="0">
                  <a:moveTo>
                    <a:pt x="2569" y="1"/>
                  </a:moveTo>
                  <a:cubicBezTo>
                    <a:pt x="1802" y="1"/>
                    <a:pt x="1235" y="601"/>
                    <a:pt x="1235" y="1335"/>
                  </a:cubicBezTo>
                  <a:cubicBezTo>
                    <a:pt x="1235" y="2102"/>
                    <a:pt x="1802" y="2669"/>
                    <a:pt x="2569" y="2669"/>
                  </a:cubicBezTo>
                  <a:lnTo>
                    <a:pt x="3403" y="2669"/>
                  </a:lnTo>
                  <a:cubicBezTo>
                    <a:pt x="3803" y="2669"/>
                    <a:pt x="4137" y="3003"/>
                    <a:pt x="4137" y="3437"/>
                  </a:cubicBezTo>
                  <a:cubicBezTo>
                    <a:pt x="4137" y="3837"/>
                    <a:pt x="3803" y="4170"/>
                    <a:pt x="3403" y="4170"/>
                  </a:cubicBezTo>
                  <a:lnTo>
                    <a:pt x="1335" y="4170"/>
                  </a:lnTo>
                  <a:cubicBezTo>
                    <a:pt x="601" y="4170"/>
                    <a:pt x="1" y="4771"/>
                    <a:pt x="1" y="5505"/>
                  </a:cubicBezTo>
                  <a:cubicBezTo>
                    <a:pt x="1" y="6272"/>
                    <a:pt x="601" y="6839"/>
                    <a:pt x="1335" y="6839"/>
                  </a:cubicBezTo>
                  <a:lnTo>
                    <a:pt x="12109" y="6839"/>
                  </a:lnTo>
                  <a:cubicBezTo>
                    <a:pt x="12843" y="6839"/>
                    <a:pt x="13444" y="6272"/>
                    <a:pt x="13444" y="5505"/>
                  </a:cubicBezTo>
                  <a:cubicBezTo>
                    <a:pt x="13444" y="4771"/>
                    <a:pt x="12843" y="4170"/>
                    <a:pt x="12109" y="4170"/>
                  </a:cubicBezTo>
                  <a:lnTo>
                    <a:pt x="10842" y="4170"/>
                  </a:lnTo>
                  <a:cubicBezTo>
                    <a:pt x="10441" y="4170"/>
                    <a:pt x="10108" y="3837"/>
                    <a:pt x="10108" y="3437"/>
                  </a:cubicBezTo>
                  <a:cubicBezTo>
                    <a:pt x="10108" y="3003"/>
                    <a:pt x="10441" y="2669"/>
                    <a:pt x="10842" y="2669"/>
                  </a:cubicBezTo>
                  <a:lnTo>
                    <a:pt x="13310" y="2669"/>
                  </a:lnTo>
                  <a:cubicBezTo>
                    <a:pt x="13347" y="2673"/>
                    <a:pt x="13384" y="2674"/>
                    <a:pt x="13420" y="2674"/>
                  </a:cubicBezTo>
                  <a:cubicBezTo>
                    <a:pt x="14131" y="2674"/>
                    <a:pt x="14644" y="2065"/>
                    <a:pt x="14644" y="1335"/>
                  </a:cubicBezTo>
                  <a:cubicBezTo>
                    <a:pt x="14644" y="601"/>
                    <a:pt x="14077" y="1"/>
                    <a:pt x="13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461;p66">
              <a:extLst>
                <a:ext uri="{FF2B5EF4-FFF2-40B4-BE49-F238E27FC236}">
                  <a16:creationId xmlns:a16="http://schemas.microsoft.com/office/drawing/2014/main" id="{B8D45B49-3D8A-5A15-C6AC-295D55F86E95}"/>
                </a:ext>
              </a:extLst>
            </p:cNvPr>
            <p:cNvGrpSpPr/>
            <p:nvPr/>
          </p:nvGrpSpPr>
          <p:grpSpPr>
            <a:xfrm>
              <a:off x="5477428" y="2704166"/>
              <a:ext cx="196608" cy="202633"/>
              <a:chOff x="5336528" y="2787463"/>
              <a:chExt cx="53015" cy="54653"/>
            </a:xfrm>
          </p:grpSpPr>
          <p:sp>
            <p:nvSpPr>
              <p:cNvPr id="1009" name="Google Shape;1462;p66">
                <a:extLst>
                  <a:ext uri="{FF2B5EF4-FFF2-40B4-BE49-F238E27FC236}">
                    <a16:creationId xmlns:a16="http://schemas.microsoft.com/office/drawing/2014/main" id="{ADF2F8A9-29AC-1C58-000E-A7670C6A580D}"/>
                  </a:ext>
                </a:extLst>
              </p:cNvPr>
              <p:cNvSpPr/>
              <p:nvPr/>
            </p:nvSpPr>
            <p:spPr>
              <a:xfrm>
                <a:off x="5336528" y="2787463"/>
                <a:ext cx="26238" cy="26778"/>
              </a:xfrm>
              <a:custGeom>
                <a:avLst/>
                <a:gdLst/>
                <a:ahLst/>
                <a:cxnLst/>
                <a:rect l="l" t="t" r="r" b="b"/>
                <a:pathLst>
                  <a:path w="1602" h="1635" fill="none" extrusionOk="0">
                    <a:moveTo>
                      <a:pt x="1602" y="0"/>
                    </a:moveTo>
                    <a:cubicBezTo>
                      <a:pt x="1602" y="901"/>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463;p66">
                <a:extLst>
                  <a:ext uri="{FF2B5EF4-FFF2-40B4-BE49-F238E27FC236}">
                    <a16:creationId xmlns:a16="http://schemas.microsoft.com/office/drawing/2014/main" id="{4CA43171-FD69-59FB-8BCA-7ED5C5D2C1EC}"/>
                  </a:ext>
                </a:extLst>
              </p:cNvPr>
              <p:cNvSpPr/>
              <p:nvPr/>
            </p:nvSpPr>
            <p:spPr>
              <a:xfrm>
                <a:off x="5362749" y="2787463"/>
                <a:ext cx="26795" cy="26778"/>
              </a:xfrm>
              <a:custGeom>
                <a:avLst/>
                <a:gdLst/>
                <a:ahLst/>
                <a:cxnLst/>
                <a:rect l="l" t="t" r="r" b="b"/>
                <a:pathLst>
                  <a:path w="1636" h="1635" fill="none" extrusionOk="0">
                    <a:moveTo>
                      <a:pt x="1" y="0"/>
                    </a:moveTo>
                    <a:cubicBezTo>
                      <a:pt x="1" y="901"/>
                      <a:pt x="768" y="1635"/>
                      <a:pt x="1635"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464;p66">
                <a:extLst>
                  <a:ext uri="{FF2B5EF4-FFF2-40B4-BE49-F238E27FC236}">
                    <a16:creationId xmlns:a16="http://schemas.microsoft.com/office/drawing/2014/main" id="{9AFD1954-E3CB-111C-E348-5E3AD3D1BC98}"/>
                  </a:ext>
                </a:extLst>
              </p:cNvPr>
              <p:cNvSpPr/>
              <p:nvPr/>
            </p:nvSpPr>
            <p:spPr>
              <a:xfrm>
                <a:off x="5336528" y="2815322"/>
                <a:ext cx="26238" cy="26795"/>
              </a:xfrm>
              <a:custGeom>
                <a:avLst/>
                <a:gdLst/>
                <a:ahLst/>
                <a:cxnLst/>
                <a:rect l="l" t="t" r="r" b="b"/>
                <a:pathLst>
                  <a:path w="1602" h="1636" fill="none" extrusionOk="0">
                    <a:moveTo>
                      <a:pt x="1602" y="1635"/>
                    </a:moveTo>
                    <a:cubicBezTo>
                      <a:pt x="1602" y="735"/>
                      <a:pt x="868" y="1"/>
                      <a:pt x="1" y="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465;p66">
                <a:extLst>
                  <a:ext uri="{FF2B5EF4-FFF2-40B4-BE49-F238E27FC236}">
                    <a16:creationId xmlns:a16="http://schemas.microsoft.com/office/drawing/2014/main" id="{49247938-77DD-D9A3-8F8E-946A7A31257B}"/>
                  </a:ext>
                </a:extLst>
              </p:cNvPr>
              <p:cNvSpPr/>
              <p:nvPr/>
            </p:nvSpPr>
            <p:spPr>
              <a:xfrm>
                <a:off x="5362749" y="2815322"/>
                <a:ext cx="26795" cy="26795"/>
              </a:xfrm>
              <a:custGeom>
                <a:avLst/>
                <a:gdLst/>
                <a:ahLst/>
                <a:cxnLst/>
                <a:rect l="l" t="t" r="r" b="b"/>
                <a:pathLst>
                  <a:path w="1636" h="1636" fill="none" extrusionOk="0">
                    <a:moveTo>
                      <a:pt x="1" y="1635"/>
                    </a:moveTo>
                    <a:cubicBezTo>
                      <a:pt x="1" y="735"/>
                      <a:pt x="768" y="1"/>
                      <a:pt x="1635" y="1"/>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466;p66">
              <a:extLst>
                <a:ext uri="{FF2B5EF4-FFF2-40B4-BE49-F238E27FC236}">
                  <a16:creationId xmlns:a16="http://schemas.microsoft.com/office/drawing/2014/main" id="{85819D5F-1A83-626D-0431-5E871CEDE1E0}"/>
                </a:ext>
              </a:extLst>
            </p:cNvPr>
            <p:cNvGrpSpPr/>
            <p:nvPr/>
          </p:nvGrpSpPr>
          <p:grpSpPr>
            <a:xfrm>
              <a:off x="3429710" y="3803737"/>
              <a:ext cx="196609" cy="196604"/>
              <a:chOff x="3456117" y="3327227"/>
              <a:chExt cx="53556" cy="53556"/>
            </a:xfrm>
          </p:grpSpPr>
          <p:sp>
            <p:nvSpPr>
              <p:cNvPr id="1005" name="Google Shape;1467;p66">
                <a:extLst>
                  <a:ext uri="{FF2B5EF4-FFF2-40B4-BE49-F238E27FC236}">
                    <a16:creationId xmlns:a16="http://schemas.microsoft.com/office/drawing/2014/main" id="{8B6FE821-0ED0-D606-103F-7E7C0B515D29}"/>
                  </a:ext>
                </a:extLst>
              </p:cNvPr>
              <p:cNvSpPr/>
              <p:nvPr/>
            </p:nvSpPr>
            <p:spPr>
              <a:xfrm>
                <a:off x="3456117" y="3327227"/>
                <a:ext cx="26778" cy="26238"/>
              </a:xfrm>
              <a:custGeom>
                <a:avLst/>
                <a:gdLst/>
                <a:ahLst/>
                <a:cxnLst/>
                <a:rect l="l" t="t" r="r" b="b"/>
                <a:pathLst>
                  <a:path w="1635" h="1602" fill="none" extrusionOk="0">
                    <a:moveTo>
                      <a:pt x="1635" y="0"/>
                    </a:moveTo>
                    <a:cubicBezTo>
                      <a:pt x="1635" y="901"/>
                      <a:pt x="901" y="1601"/>
                      <a:pt x="0" y="160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468;p66">
                <a:extLst>
                  <a:ext uri="{FF2B5EF4-FFF2-40B4-BE49-F238E27FC236}">
                    <a16:creationId xmlns:a16="http://schemas.microsoft.com/office/drawing/2014/main" id="{834EE25B-87F5-D024-FCC0-07D6D4F96496}"/>
                  </a:ext>
                </a:extLst>
              </p:cNvPr>
              <p:cNvSpPr/>
              <p:nvPr/>
            </p:nvSpPr>
            <p:spPr>
              <a:xfrm>
                <a:off x="3482878" y="3327227"/>
                <a:ext cx="26795" cy="26238"/>
              </a:xfrm>
              <a:custGeom>
                <a:avLst/>
                <a:gdLst/>
                <a:ahLst/>
                <a:cxnLst/>
                <a:rect l="l" t="t" r="r" b="b"/>
                <a:pathLst>
                  <a:path w="1636" h="1602" fill="none" extrusionOk="0">
                    <a:moveTo>
                      <a:pt x="1" y="0"/>
                    </a:moveTo>
                    <a:cubicBezTo>
                      <a:pt x="1" y="901"/>
                      <a:pt x="768" y="1601"/>
                      <a:pt x="1635" y="160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469;p66">
                <a:extLst>
                  <a:ext uri="{FF2B5EF4-FFF2-40B4-BE49-F238E27FC236}">
                    <a16:creationId xmlns:a16="http://schemas.microsoft.com/office/drawing/2014/main" id="{6E131AA8-9364-AF67-3643-D7860D57DBA5}"/>
                  </a:ext>
                </a:extLst>
              </p:cNvPr>
              <p:cNvSpPr/>
              <p:nvPr/>
            </p:nvSpPr>
            <p:spPr>
              <a:xfrm>
                <a:off x="3456117" y="3354545"/>
                <a:ext cx="26778" cy="26238"/>
              </a:xfrm>
              <a:custGeom>
                <a:avLst/>
                <a:gdLst/>
                <a:ahLst/>
                <a:cxnLst/>
                <a:rect l="l" t="t" r="r" b="b"/>
                <a:pathLst>
                  <a:path w="1635" h="1602" fill="none" extrusionOk="0">
                    <a:moveTo>
                      <a:pt x="1635" y="1601"/>
                    </a:moveTo>
                    <a:cubicBezTo>
                      <a:pt x="1635" y="701"/>
                      <a:pt x="901" y="0"/>
                      <a:pt x="0"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470;p66">
                <a:extLst>
                  <a:ext uri="{FF2B5EF4-FFF2-40B4-BE49-F238E27FC236}">
                    <a16:creationId xmlns:a16="http://schemas.microsoft.com/office/drawing/2014/main" id="{970F6F55-8FE6-72D8-B8D0-8F40147A9648}"/>
                  </a:ext>
                </a:extLst>
              </p:cNvPr>
              <p:cNvSpPr/>
              <p:nvPr/>
            </p:nvSpPr>
            <p:spPr>
              <a:xfrm>
                <a:off x="3482878" y="3354545"/>
                <a:ext cx="26794" cy="26237"/>
              </a:xfrm>
              <a:custGeom>
                <a:avLst/>
                <a:gdLst/>
                <a:ahLst/>
                <a:cxnLst/>
                <a:rect l="l" t="t" r="r" b="b"/>
                <a:pathLst>
                  <a:path w="1636" h="1602" fill="none" extrusionOk="0">
                    <a:moveTo>
                      <a:pt x="1" y="1601"/>
                    </a:moveTo>
                    <a:cubicBezTo>
                      <a:pt x="1" y="701"/>
                      <a:pt x="768" y="0"/>
                      <a:pt x="1635"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471;p66">
              <a:extLst>
                <a:ext uri="{FF2B5EF4-FFF2-40B4-BE49-F238E27FC236}">
                  <a16:creationId xmlns:a16="http://schemas.microsoft.com/office/drawing/2014/main" id="{3CC8B511-EF56-5349-2EBB-A2DFE259C0E9}"/>
                </a:ext>
              </a:extLst>
            </p:cNvPr>
            <p:cNvGrpSpPr/>
            <p:nvPr/>
          </p:nvGrpSpPr>
          <p:grpSpPr>
            <a:xfrm>
              <a:off x="5854498" y="3032085"/>
              <a:ext cx="196608" cy="202633"/>
              <a:chOff x="4947000" y="2769972"/>
              <a:chExt cx="53015" cy="54653"/>
            </a:xfrm>
          </p:grpSpPr>
          <p:sp>
            <p:nvSpPr>
              <p:cNvPr id="1001" name="Google Shape;1472;p66">
                <a:extLst>
                  <a:ext uri="{FF2B5EF4-FFF2-40B4-BE49-F238E27FC236}">
                    <a16:creationId xmlns:a16="http://schemas.microsoft.com/office/drawing/2014/main" id="{093F8C7B-4A6F-8037-3195-82701B6E8272}"/>
                  </a:ext>
                </a:extLst>
              </p:cNvPr>
              <p:cNvSpPr/>
              <p:nvPr/>
            </p:nvSpPr>
            <p:spPr>
              <a:xfrm>
                <a:off x="4947000" y="2769972"/>
                <a:ext cx="26795" cy="26254"/>
              </a:xfrm>
              <a:custGeom>
                <a:avLst/>
                <a:gdLst/>
                <a:ahLst/>
                <a:cxnLst/>
                <a:rect l="l" t="t" r="r" b="b"/>
                <a:pathLst>
                  <a:path w="1636" h="1603" fill="none" extrusionOk="0">
                    <a:moveTo>
                      <a:pt x="1635" y="1"/>
                    </a:moveTo>
                    <a:cubicBezTo>
                      <a:pt x="1635" y="902"/>
                      <a:pt x="868" y="1602"/>
                      <a:pt x="1" y="1602"/>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473;p66">
                <a:extLst>
                  <a:ext uri="{FF2B5EF4-FFF2-40B4-BE49-F238E27FC236}">
                    <a16:creationId xmlns:a16="http://schemas.microsoft.com/office/drawing/2014/main" id="{B3B55E54-76F8-A5E2-DCDB-C00001CBCFAA}"/>
                  </a:ext>
                </a:extLst>
              </p:cNvPr>
              <p:cNvSpPr/>
              <p:nvPr/>
            </p:nvSpPr>
            <p:spPr>
              <a:xfrm>
                <a:off x="4973778" y="2769972"/>
                <a:ext cx="26238" cy="26254"/>
              </a:xfrm>
              <a:custGeom>
                <a:avLst/>
                <a:gdLst/>
                <a:ahLst/>
                <a:cxnLst/>
                <a:rect l="l" t="t" r="r" b="b"/>
                <a:pathLst>
                  <a:path w="1602" h="1603" fill="none" extrusionOk="0">
                    <a:moveTo>
                      <a:pt x="0" y="1"/>
                    </a:moveTo>
                    <a:cubicBezTo>
                      <a:pt x="0" y="902"/>
                      <a:pt x="734" y="1602"/>
                      <a:pt x="1602"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474;p66">
                <a:extLst>
                  <a:ext uri="{FF2B5EF4-FFF2-40B4-BE49-F238E27FC236}">
                    <a16:creationId xmlns:a16="http://schemas.microsoft.com/office/drawing/2014/main" id="{4A976DF7-709E-56BA-F6B4-31876C4BD3D4}"/>
                  </a:ext>
                </a:extLst>
              </p:cNvPr>
              <p:cNvSpPr/>
              <p:nvPr/>
            </p:nvSpPr>
            <p:spPr>
              <a:xfrm>
                <a:off x="4947000" y="2797847"/>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475;p66">
                <a:extLst>
                  <a:ext uri="{FF2B5EF4-FFF2-40B4-BE49-F238E27FC236}">
                    <a16:creationId xmlns:a16="http://schemas.microsoft.com/office/drawing/2014/main" id="{3704EBF7-062E-DCDA-9817-C654C0D912A7}"/>
                  </a:ext>
                </a:extLst>
              </p:cNvPr>
              <p:cNvSpPr/>
              <p:nvPr/>
            </p:nvSpPr>
            <p:spPr>
              <a:xfrm>
                <a:off x="4973778" y="2797847"/>
                <a:ext cx="26238" cy="26778"/>
              </a:xfrm>
              <a:custGeom>
                <a:avLst/>
                <a:gdLst/>
                <a:ahLst/>
                <a:cxnLst/>
                <a:rect l="l" t="t" r="r" b="b"/>
                <a:pathLst>
                  <a:path w="1602" h="1635" fill="none" extrusionOk="0">
                    <a:moveTo>
                      <a:pt x="0" y="1635"/>
                    </a:moveTo>
                    <a:cubicBezTo>
                      <a:pt x="0" y="701"/>
                      <a:pt x="734" y="0"/>
                      <a:pt x="1602"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76;p66">
              <a:extLst>
                <a:ext uri="{FF2B5EF4-FFF2-40B4-BE49-F238E27FC236}">
                  <a16:creationId xmlns:a16="http://schemas.microsoft.com/office/drawing/2014/main" id="{FEF1F5CF-50EE-E2BD-5DED-DE2A06B297CA}"/>
                </a:ext>
              </a:extLst>
            </p:cNvPr>
            <p:cNvGrpSpPr/>
            <p:nvPr/>
          </p:nvGrpSpPr>
          <p:grpSpPr>
            <a:xfrm>
              <a:off x="2669854" y="3296305"/>
              <a:ext cx="143036" cy="144473"/>
              <a:chOff x="3323899" y="3081380"/>
              <a:chExt cx="53015" cy="53556"/>
            </a:xfrm>
          </p:grpSpPr>
          <p:sp>
            <p:nvSpPr>
              <p:cNvPr id="997" name="Google Shape;1477;p66">
                <a:extLst>
                  <a:ext uri="{FF2B5EF4-FFF2-40B4-BE49-F238E27FC236}">
                    <a16:creationId xmlns:a16="http://schemas.microsoft.com/office/drawing/2014/main" id="{FC5626B8-0D77-6699-B997-136D86F136D3}"/>
                  </a:ext>
                </a:extLst>
              </p:cNvPr>
              <p:cNvSpPr/>
              <p:nvPr/>
            </p:nvSpPr>
            <p:spPr>
              <a:xfrm>
                <a:off x="3323899" y="3081380"/>
                <a:ext cx="26794" cy="26237"/>
              </a:xfrm>
              <a:custGeom>
                <a:avLst/>
                <a:gdLst/>
                <a:ahLst/>
                <a:cxnLst/>
                <a:rect l="l" t="t" r="r" b="b"/>
                <a:pathLst>
                  <a:path w="1636" h="1602" fill="none" extrusionOk="0">
                    <a:moveTo>
                      <a:pt x="1635" y="1"/>
                    </a:moveTo>
                    <a:cubicBezTo>
                      <a:pt x="1635" y="901"/>
                      <a:pt x="868" y="1602"/>
                      <a:pt x="1"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478;p66">
                <a:extLst>
                  <a:ext uri="{FF2B5EF4-FFF2-40B4-BE49-F238E27FC236}">
                    <a16:creationId xmlns:a16="http://schemas.microsoft.com/office/drawing/2014/main" id="{18BA5491-D243-9123-2CF2-07F688A722F9}"/>
                  </a:ext>
                </a:extLst>
              </p:cNvPr>
              <p:cNvSpPr/>
              <p:nvPr/>
            </p:nvSpPr>
            <p:spPr>
              <a:xfrm>
                <a:off x="3350677" y="3081380"/>
                <a:ext cx="26238" cy="26238"/>
              </a:xfrm>
              <a:custGeom>
                <a:avLst/>
                <a:gdLst/>
                <a:ahLst/>
                <a:cxnLst/>
                <a:rect l="l" t="t" r="r" b="b"/>
                <a:pathLst>
                  <a:path w="1602" h="1602" fill="none" extrusionOk="0">
                    <a:moveTo>
                      <a:pt x="0" y="1"/>
                    </a:moveTo>
                    <a:cubicBezTo>
                      <a:pt x="0" y="901"/>
                      <a:pt x="734" y="1602"/>
                      <a:pt x="1601"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479;p66">
                <a:extLst>
                  <a:ext uri="{FF2B5EF4-FFF2-40B4-BE49-F238E27FC236}">
                    <a16:creationId xmlns:a16="http://schemas.microsoft.com/office/drawing/2014/main" id="{02C44DF8-E5A9-95D7-88F9-190F2DEECEF4}"/>
                  </a:ext>
                </a:extLst>
              </p:cNvPr>
              <p:cNvSpPr/>
              <p:nvPr/>
            </p:nvSpPr>
            <p:spPr>
              <a:xfrm>
                <a:off x="3323899" y="3108698"/>
                <a:ext cx="26795" cy="26238"/>
              </a:xfrm>
              <a:custGeom>
                <a:avLst/>
                <a:gdLst/>
                <a:ahLst/>
                <a:cxnLst/>
                <a:rect l="l" t="t" r="r" b="b"/>
                <a:pathLst>
                  <a:path w="1636" h="1602" fill="none" extrusionOk="0">
                    <a:moveTo>
                      <a:pt x="1635" y="1602"/>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480;p66">
                <a:extLst>
                  <a:ext uri="{FF2B5EF4-FFF2-40B4-BE49-F238E27FC236}">
                    <a16:creationId xmlns:a16="http://schemas.microsoft.com/office/drawing/2014/main" id="{4BFDF5F8-CF52-6291-3FF4-B1CDC0D004C2}"/>
                  </a:ext>
                </a:extLst>
              </p:cNvPr>
              <p:cNvSpPr/>
              <p:nvPr/>
            </p:nvSpPr>
            <p:spPr>
              <a:xfrm>
                <a:off x="3350677" y="3108698"/>
                <a:ext cx="26238" cy="26238"/>
              </a:xfrm>
              <a:custGeom>
                <a:avLst/>
                <a:gdLst/>
                <a:ahLst/>
                <a:cxnLst/>
                <a:rect l="l" t="t" r="r" b="b"/>
                <a:pathLst>
                  <a:path w="1602" h="1602" fill="none" extrusionOk="0">
                    <a:moveTo>
                      <a:pt x="0" y="1602"/>
                    </a:moveTo>
                    <a:cubicBezTo>
                      <a:pt x="0" y="701"/>
                      <a:pt x="734" y="0"/>
                      <a:pt x="160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481;p66">
              <a:extLst>
                <a:ext uri="{FF2B5EF4-FFF2-40B4-BE49-F238E27FC236}">
                  <a16:creationId xmlns:a16="http://schemas.microsoft.com/office/drawing/2014/main" id="{1C14BB74-94C6-C7CB-3A74-F2E064BA9EC6}"/>
                </a:ext>
              </a:extLst>
            </p:cNvPr>
            <p:cNvGrpSpPr/>
            <p:nvPr/>
          </p:nvGrpSpPr>
          <p:grpSpPr>
            <a:xfrm>
              <a:off x="4107177" y="2859000"/>
              <a:ext cx="143032" cy="146039"/>
              <a:chOff x="3840716" y="2890709"/>
              <a:chExt cx="53556" cy="54653"/>
            </a:xfrm>
          </p:grpSpPr>
          <p:sp>
            <p:nvSpPr>
              <p:cNvPr id="993" name="Google Shape;1482;p66">
                <a:extLst>
                  <a:ext uri="{FF2B5EF4-FFF2-40B4-BE49-F238E27FC236}">
                    <a16:creationId xmlns:a16="http://schemas.microsoft.com/office/drawing/2014/main" id="{AB371B96-64D1-4D4B-DD42-41203F9177A6}"/>
                  </a:ext>
                </a:extLst>
              </p:cNvPr>
              <p:cNvSpPr/>
              <p:nvPr/>
            </p:nvSpPr>
            <p:spPr>
              <a:xfrm>
                <a:off x="3840716" y="2890709"/>
                <a:ext cx="26795" cy="26795"/>
              </a:xfrm>
              <a:custGeom>
                <a:avLst/>
                <a:gdLst/>
                <a:ahLst/>
                <a:cxnLst/>
                <a:rect l="l" t="t" r="r" b="b"/>
                <a:pathLst>
                  <a:path w="1636" h="1636" fill="none" extrusionOk="0">
                    <a:moveTo>
                      <a:pt x="1635" y="1"/>
                    </a:moveTo>
                    <a:cubicBezTo>
                      <a:pt x="1635" y="902"/>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483;p66">
                <a:extLst>
                  <a:ext uri="{FF2B5EF4-FFF2-40B4-BE49-F238E27FC236}">
                    <a16:creationId xmlns:a16="http://schemas.microsoft.com/office/drawing/2014/main" id="{C3A0E2E0-267A-9B10-6845-427DF0D54369}"/>
                  </a:ext>
                </a:extLst>
              </p:cNvPr>
              <p:cNvSpPr/>
              <p:nvPr/>
            </p:nvSpPr>
            <p:spPr>
              <a:xfrm>
                <a:off x="3867493" y="2890709"/>
                <a:ext cx="26778" cy="26795"/>
              </a:xfrm>
              <a:custGeom>
                <a:avLst/>
                <a:gdLst/>
                <a:ahLst/>
                <a:cxnLst/>
                <a:rect l="l" t="t" r="r" b="b"/>
                <a:pathLst>
                  <a:path w="1635" h="1636" fill="none" extrusionOk="0">
                    <a:moveTo>
                      <a:pt x="0" y="1"/>
                    </a:moveTo>
                    <a:cubicBezTo>
                      <a:pt x="0" y="902"/>
                      <a:pt x="734" y="1635"/>
                      <a:pt x="1635"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484;p66">
                <a:extLst>
                  <a:ext uri="{FF2B5EF4-FFF2-40B4-BE49-F238E27FC236}">
                    <a16:creationId xmlns:a16="http://schemas.microsoft.com/office/drawing/2014/main" id="{493D3197-E0AA-51AD-B550-04610F96880F}"/>
                  </a:ext>
                </a:extLst>
              </p:cNvPr>
              <p:cNvSpPr/>
              <p:nvPr/>
            </p:nvSpPr>
            <p:spPr>
              <a:xfrm>
                <a:off x="3840716" y="2918584"/>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485;p66">
                <a:extLst>
                  <a:ext uri="{FF2B5EF4-FFF2-40B4-BE49-F238E27FC236}">
                    <a16:creationId xmlns:a16="http://schemas.microsoft.com/office/drawing/2014/main" id="{CF328467-DAEA-2F5A-8015-5056B3F95098}"/>
                  </a:ext>
                </a:extLst>
              </p:cNvPr>
              <p:cNvSpPr/>
              <p:nvPr/>
            </p:nvSpPr>
            <p:spPr>
              <a:xfrm>
                <a:off x="3867493" y="2918584"/>
                <a:ext cx="26778" cy="26778"/>
              </a:xfrm>
              <a:custGeom>
                <a:avLst/>
                <a:gdLst/>
                <a:ahLst/>
                <a:cxnLst/>
                <a:rect l="l" t="t" r="r" b="b"/>
                <a:pathLst>
                  <a:path w="1635" h="1635" fill="none" extrusionOk="0">
                    <a:moveTo>
                      <a:pt x="0" y="1635"/>
                    </a:moveTo>
                    <a:cubicBezTo>
                      <a:pt x="0" y="701"/>
                      <a:pt x="734" y="0"/>
                      <a:pt x="1635"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486;p66">
              <a:extLst>
                <a:ext uri="{FF2B5EF4-FFF2-40B4-BE49-F238E27FC236}">
                  <a16:creationId xmlns:a16="http://schemas.microsoft.com/office/drawing/2014/main" id="{22302F2C-257F-BE73-4516-C94E8F1081AB}"/>
                </a:ext>
              </a:extLst>
            </p:cNvPr>
            <p:cNvSpPr/>
            <p:nvPr/>
          </p:nvSpPr>
          <p:spPr>
            <a:xfrm>
              <a:off x="2643020" y="4313828"/>
              <a:ext cx="3677232" cy="514930"/>
            </a:xfrm>
            <a:custGeom>
              <a:avLst/>
              <a:gdLst/>
              <a:ahLst/>
              <a:cxnLst/>
              <a:rect l="l" t="t" r="r" b="b"/>
              <a:pathLst>
                <a:path w="141269" h="28755" extrusionOk="0">
                  <a:moveTo>
                    <a:pt x="13811" y="1"/>
                  </a:moveTo>
                  <a:cubicBezTo>
                    <a:pt x="12043" y="1"/>
                    <a:pt x="10675" y="1402"/>
                    <a:pt x="10675" y="3103"/>
                  </a:cubicBezTo>
                  <a:cubicBezTo>
                    <a:pt x="10675" y="4871"/>
                    <a:pt x="12110" y="6239"/>
                    <a:pt x="13811" y="6239"/>
                  </a:cubicBezTo>
                  <a:lnTo>
                    <a:pt x="17046" y="6239"/>
                  </a:lnTo>
                  <a:cubicBezTo>
                    <a:pt x="18447" y="6239"/>
                    <a:pt x="19548" y="7373"/>
                    <a:pt x="19548" y="8741"/>
                  </a:cubicBezTo>
                  <a:cubicBezTo>
                    <a:pt x="19548" y="10108"/>
                    <a:pt x="18447" y="11242"/>
                    <a:pt x="17046" y="11242"/>
                  </a:cubicBezTo>
                  <a:lnTo>
                    <a:pt x="3137" y="11242"/>
                  </a:lnTo>
                  <a:cubicBezTo>
                    <a:pt x="1369" y="11242"/>
                    <a:pt x="1" y="12677"/>
                    <a:pt x="1" y="14378"/>
                  </a:cubicBezTo>
                  <a:cubicBezTo>
                    <a:pt x="1" y="16112"/>
                    <a:pt x="1435" y="17513"/>
                    <a:pt x="3137" y="17513"/>
                  </a:cubicBezTo>
                  <a:lnTo>
                    <a:pt x="26520" y="17513"/>
                  </a:lnTo>
                  <a:cubicBezTo>
                    <a:pt x="27888" y="17513"/>
                    <a:pt x="29022" y="18614"/>
                    <a:pt x="29022" y="20015"/>
                  </a:cubicBezTo>
                  <a:cubicBezTo>
                    <a:pt x="29022" y="21383"/>
                    <a:pt x="27888" y="22517"/>
                    <a:pt x="26520" y="22517"/>
                  </a:cubicBezTo>
                  <a:lnTo>
                    <a:pt x="11609" y="22517"/>
                  </a:lnTo>
                  <a:cubicBezTo>
                    <a:pt x="9841" y="22517"/>
                    <a:pt x="8474" y="23918"/>
                    <a:pt x="8474" y="25619"/>
                  </a:cubicBezTo>
                  <a:cubicBezTo>
                    <a:pt x="8474" y="27387"/>
                    <a:pt x="9875" y="28755"/>
                    <a:pt x="11609" y="28755"/>
                  </a:cubicBezTo>
                  <a:lnTo>
                    <a:pt x="138133" y="28755"/>
                  </a:lnTo>
                  <a:cubicBezTo>
                    <a:pt x="139901" y="28755"/>
                    <a:pt x="141268" y="27354"/>
                    <a:pt x="141268" y="25619"/>
                  </a:cubicBezTo>
                  <a:cubicBezTo>
                    <a:pt x="141268" y="23885"/>
                    <a:pt x="139867" y="22517"/>
                    <a:pt x="138133" y="22517"/>
                  </a:cubicBezTo>
                  <a:lnTo>
                    <a:pt x="129260" y="22517"/>
                  </a:lnTo>
                  <a:cubicBezTo>
                    <a:pt x="127859" y="22517"/>
                    <a:pt x="126758" y="21383"/>
                    <a:pt x="126758" y="20015"/>
                  </a:cubicBezTo>
                  <a:cubicBezTo>
                    <a:pt x="126758" y="18614"/>
                    <a:pt x="127892" y="17513"/>
                    <a:pt x="129260" y="17513"/>
                  </a:cubicBezTo>
                  <a:lnTo>
                    <a:pt x="131495" y="17513"/>
                  </a:lnTo>
                  <a:cubicBezTo>
                    <a:pt x="133263" y="17513"/>
                    <a:pt x="134630" y="16079"/>
                    <a:pt x="134630" y="14378"/>
                  </a:cubicBezTo>
                  <a:cubicBezTo>
                    <a:pt x="134630" y="12610"/>
                    <a:pt x="133229" y="11242"/>
                    <a:pt x="131495" y="11242"/>
                  </a:cubicBezTo>
                  <a:lnTo>
                    <a:pt x="121254" y="11242"/>
                  </a:lnTo>
                  <a:cubicBezTo>
                    <a:pt x="119887" y="11242"/>
                    <a:pt x="118752" y="10108"/>
                    <a:pt x="118752" y="8741"/>
                  </a:cubicBezTo>
                  <a:cubicBezTo>
                    <a:pt x="118752" y="7373"/>
                    <a:pt x="119887" y="6239"/>
                    <a:pt x="121254" y="6239"/>
                  </a:cubicBezTo>
                  <a:lnTo>
                    <a:pt x="123623" y="6239"/>
                  </a:lnTo>
                  <a:cubicBezTo>
                    <a:pt x="125390" y="6239"/>
                    <a:pt x="126758" y="4838"/>
                    <a:pt x="126758" y="3103"/>
                  </a:cubicBezTo>
                  <a:cubicBezTo>
                    <a:pt x="126758" y="1369"/>
                    <a:pt x="125324" y="1"/>
                    <a:pt x="123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487;p66">
              <a:extLst>
                <a:ext uri="{FF2B5EF4-FFF2-40B4-BE49-F238E27FC236}">
                  <a16:creationId xmlns:a16="http://schemas.microsoft.com/office/drawing/2014/main" id="{98E76BF3-8529-C46C-1041-C7ADA6A17E8C}"/>
                </a:ext>
              </a:extLst>
            </p:cNvPr>
            <p:cNvGrpSpPr/>
            <p:nvPr/>
          </p:nvGrpSpPr>
          <p:grpSpPr>
            <a:xfrm>
              <a:off x="3736534" y="4487543"/>
              <a:ext cx="722734" cy="246117"/>
              <a:chOff x="3681737" y="4231921"/>
              <a:chExt cx="661057" cy="225114"/>
            </a:xfrm>
          </p:grpSpPr>
          <p:sp>
            <p:nvSpPr>
              <p:cNvPr id="983" name="Google Shape;1488;p66">
                <a:extLst>
                  <a:ext uri="{FF2B5EF4-FFF2-40B4-BE49-F238E27FC236}">
                    <a16:creationId xmlns:a16="http://schemas.microsoft.com/office/drawing/2014/main" id="{84D30F7F-F8CC-4F56-AE22-76766706726A}"/>
                  </a:ext>
                </a:extLst>
              </p:cNvPr>
              <p:cNvSpPr/>
              <p:nvPr/>
            </p:nvSpPr>
            <p:spPr>
              <a:xfrm>
                <a:off x="3681737" y="4231921"/>
                <a:ext cx="243691" cy="47546"/>
              </a:xfrm>
              <a:custGeom>
                <a:avLst/>
                <a:gdLst/>
                <a:ahLst/>
                <a:cxnLst/>
                <a:rect l="l" t="t" r="r" b="b"/>
                <a:pathLst>
                  <a:path w="14879" h="2903"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489;p66">
                <a:extLst>
                  <a:ext uri="{FF2B5EF4-FFF2-40B4-BE49-F238E27FC236}">
                    <a16:creationId xmlns:a16="http://schemas.microsoft.com/office/drawing/2014/main" id="{9C2600AA-152D-EAB2-5FC5-76DB889C3F16}"/>
                  </a:ext>
                </a:extLst>
              </p:cNvPr>
              <p:cNvSpPr/>
              <p:nvPr/>
            </p:nvSpPr>
            <p:spPr>
              <a:xfrm>
                <a:off x="3966923" y="4231921"/>
                <a:ext cx="76502" cy="47546"/>
              </a:xfrm>
              <a:custGeom>
                <a:avLst/>
                <a:gdLst/>
                <a:ahLst/>
                <a:cxnLst/>
                <a:rect l="l" t="t" r="r" b="b"/>
                <a:pathLst>
                  <a:path w="4671" h="2903"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490;p66">
                <a:extLst>
                  <a:ext uri="{FF2B5EF4-FFF2-40B4-BE49-F238E27FC236}">
                    <a16:creationId xmlns:a16="http://schemas.microsoft.com/office/drawing/2014/main" id="{A13DB6BD-E579-77B7-B1F4-610DC8A8C15F}"/>
                  </a:ext>
                </a:extLst>
              </p:cNvPr>
              <p:cNvSpPr/>
              <p:nvPr/>
            </p:nvSpPr>
            <p:spPr>
              <a:xfrm>
                <a:off x="4080011" y="4231921"/>
                <a:ext cx="76502" cy="47546"/>
              </a:xfrm>
              <a:custGeom>
                <a:avLst/>
                <a:gdLst/>
                <a:ahLst/>
                <a:cxnLst/>
                <a:rect l="l" t="t" r="r" b="b"/>
                <a:pathLst>
                  <a:path w="4671" h="2903"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491;p66">
                <a:extLst>
                  <a:ext uri="{FF2B5EF4-FFF2-40B4-BE49-F238E27FC236}">
                    <a16:creationId xmlns:a16="http://schemas.microsoft.com/office/drawing/2014/main" id="{B0930F88-9A7E-CDA7-0773-1359897EA9F3}"/>
                  </a:ext>
                </a:extLst>
              </p:cNvPr>
              <p:cNvSpPr/>
              <p:nvPr/>
            </p:nvSpPr>
            <p:spPr>
              <a:xfrm>
                <a:off x="3681737" y="4409473"/>
                <a:ext cx="243691" cy="47562"/>
              </a:xfrm>
              <a:custGeom>
                <a:avLst/>
                <a:gdLst/>
                <a:ahLst/>
                <a:cxnLst/>
                <a:rect l="l" t="t" r="r" b="b"/>
                <a:pathLst>
                  <a:path w="14879" h="2904"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492;p66">
                <a:extLst>
                  <a:ext uri="{FF2B5EF4-FFF2-40B4-BE49-F238E27FC236}">
                    <a16:creationId xmlns:a16="http://schemas.microsoft.com/office/drawing/2014/main" id="{FCEB77A3-B915-1DF8-9668-609271F1A707}"/>
                  </a:ext>
                </a:extLst>
              </p:cNvPr>
              <p:cNvSpPr/>
              <p:nvPr/>
            </p:nvSpPr>
            <p:spPr>
              <a:xfrm>
                <a:off x="3966923" y="4409473"/>
                <a:ext cx="76502" cy="47562"/>
              </a:xfrm>
              <a:custGeom>
                <a:avLst/>
                <a:gdLst/>
                <a:ahLst/>
                <a:cxnLst/>
                <a:rect l="l" t="t" r="r" b="b"/>
                <a:pathLst>
                  <a:path w="4671" h="2904"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493;p66">
                <a:extLst>
                  <a:ext uri="{FF2B5EF4-FFF2-40B4-BE49-F238E27FC236}">
                    <a16:creationId xmlns:a16="http://schemas.microsoft.com/office/drawing/2014/main" id="{4A2E716B-D535-1FF3-3408-DB39AA358C87}"/>
                  </a:ext>
                </a:extLst>
              </p:cNvPr>
              <p:cNvSpPr/>
              <p:nvPr/>
            </p:nvSpPr>
            <p:spPr>
              <a:xfrm>
                <a:off x="4080011" y="4409473"/>
                <a:ext cx="76502" cy="47562"/>
              </a:xfrm>
              <a:custGeom>
                <a:avLst/>
                <a:gdLst/>
                <a:ahLst/>
                <a:cxnLst/>
                <a:rect l="l" t="t" r="r" b="b"/>
                <a:pathLst>
                  <a:path w="4671" h="2904"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494;p66">
                <a:extLst>
                  <a:ext uri="{FF2B5EF4-FFF2-40B4-BE49-F238E27FC236}">
                    <a16:creationId xmlns:a16="http://schemas.microsoft.com/office/drawing/2014/main" id="{5B666F18-361F-AF9A-7771-37FC6A95187D}"/>
                  </a:ext>
                </a:extLst>
              </p:cNvPr>
              <p:cNvSpPr/>
              <p:nvPr/>
            </p:nvSpPr>
            <p:spPr>
              <a:xfrm>
                <a:off x="4266292" y="4409473"/>
                <a:ext cx="76502" cy="47562"/>
              </a:xfrm>
              <a:custGeom>
                <a:avLst/>
                <a:gdLst/>
                <a:ahLst/>
                <a:cxnLst/>
                <a:rect l="l" t="t" r="r" b="b"/>
                <a:pathLst>
                  <a:path w="4671" h="2904" extrusionOk="0">
                    <a:moveTo>
                      <a:pt x="1469" y="1"/>
                    </a:moveTo>
                    <a:cubicBezTo>
                      <a:pt x="668" y="1"/>
                      <a:pt x="1" y="668"/>
                      <a:pt x="1" y="1469"/>
                    </a:cubicBezTo>
                    <a:cubicBezTo>
                      <a:pt x="1" y="2236"/>
                      <a:pt x="668" y="2903"/>
                      <a:pt x="1469" y="2903"/>
                    </a:cubicBezTo>
                    <a:lnTo>
                      <a:pt x="3203" y="2903"/>
                    </a:lnTo>
                    <a:cubicBezTo>
                      <a:pt x="4037" y="2903"/>
                      <a:pt x="4671" y="2236"/>
                      <a:pt x="4671" y="1469"/>
                    </a:cubicBezTo>
                    <a:cubicBezTo>
                      <a:pt x="4671" y="668"/>
                      <a:pt x="4004"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495;p66">
                <a:extLst>
                  <a:ext uri="{FF2B5EF4-FFF2-40B4-BE49-F238E27FC236}">
                    <a16:creationId xmlns:a16="http://schemas.microsoft.com/office/drawing/2014/main" id="{415E6DD2-32C9-73A6-0D8E-964254193FDF}"/>
                  </a:ext>
                </a:extLst>
              </p:cNvPr>
              <p:cNvSpPr/>
              <p:nvPr/>
            </p:nvSpPr>
            <p:spPr>
              <a:xfrm>
                <a:off x="3745119" y="4320427"/>
                <a:ext cx="243674" cy="48103"/>
              </a:xfrm>
              <a:custGeom>
                <a:avLst/>
                <a:gdLst/>
                <a:ahLst/>
                <a:cxnLst/>
                <a:rect l="l" t="t" r="r" b="b"/>
                <a:pathLst>
                  <a:path w="14878" h="2937" extrusionOk="0">
                    <a:moveTo>
                      <a:pt x="1468" y="1"/>
                    </a:moveTo>
                    <a:cubicBezTo>
                      <a:pt x="667" y="1"/>
                      <a:pt x="0" y="668"/>
                      <a:pt x="0" y="1468"/>
                    </a:cubicBezTo>
                    <a:cubicBezTo>
                      <a:pt x="0" y="2269"/>
                      <a:pt x="667" y="2936"/>
                      <a:pt x="1468" y="2936"/>
                    </a:cubicBezTo>
                    <a:lnTo>
                      <a:pt x="13443" y="2936"/>
                    </a:lnTo>
                    <a:cubicBezTo>
                      <a:pt x="14210" y="2936"/>
                      <a:pt x="14877" y="2269"/>
                      <a:pt x="14877" y="1468"/>
                    </a:cubicBezTo>
                    <a:cubicBezTo>
                      <a:pt x="14877" y="668"/>
                      <a:pt x="14210" y="1"/>
                      <a:pt x="13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496;p66">
                <a:extLst>
                  <a:ext uri="{FF2B5EF4-FFF2-40B4-BE49-F238E27FC236}">
                    <a16:creationId xmlns:a16="http://schemas.microsoft.com/office/drawing/2014/main" id="{434EE7A9-7DD7-FC12-C5C6-44AAB12705CB}"/>
                  </a:ext>
                </a:extLst>
              </p:cNvPr>
              <p:cNvSpPr/>
              <p:nvPr/>
            </p:nvSpPr>
            <p:spPr>
              <a:xfrm>
                <a:off x="4030829" y="4320427"/>
                <a:ext cx="76502" cy="48103"/>
              </a:xfrm>
              <a:custGeom>
                <a:avLst/>
                <a:gdLst/>
                <a:ahLst/>
                <a:cxnLst/>
                <a:rect l="l" t="t" r="r" b="b"/>
                <a:pathLst>
                  <a:path w="4671" h="2937" extrusionOk="0">
                    <a:moveTo>
                      <a:pt x="1435" y="1"/>
                    </a:moveTo>
                    <a:cubicBezTo>
                      <a:pt x="668" y="1"/>
                      <a:pt x="1" y="668"/>
                      <a:pt x="1" y="1468"/>
                    </a:cubicBezTo>
                    <a:cubicBezTo>
                      <a:pt x="1" y="2269"/>
                      <a:pt x="668" y="2936"/>
                      <a:pt x="1435" y="2936"/>
                    </a:cubicBezTo>
                    <a:lnTo>
                      <a:pt x="3203" y="2936"/>
                    </a:lnTo>
                    <a:cubicBezTo>
                      <a:pt x="4004" y="2936"/>
                      <a:pt x="4604" y="2269"/>
                      <a:pt x="4671" y="1468"/>
                    </a:cubicBezTo>
                    <a:cubicBezTo>
                      <a:pt x="4671" y="668"/>
                      <a:pt x="4004"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497;p66">
                <a:extLst>
                  <a:ext uri="{FF2B5EF4-FFF2-40B4-BE49-F238E27FC236}">
                    <a16:creationId xmlns:a16="http://schemas.microsoft.com/office/drawing/2014/main" id="{5D0ECA43-DD8A-9B45-D530-31E44AA148FA}"/>
                  </a:ext>
                </a:extLst>
              </p:cNvPr>
              <p:cNvSpPr/>
              <p:nvPr/>
            </p:nvSpPr>
            <p:spPr>
              <a:xfrm>
                <a:off x="4143376" y="4320427"/>
                <a:ext cx="76502" cy="48103"/>
              </a:xfrm>
              <a:custGeom>
                <a:avLst/>
                <a:gdLst/>
                <a:ahLst/>
                <a:cxnLst/>
                <a:rect l="l" t="t" r="r" b="b"/>
                <a:pathLst>
                  <a:path w="4671" h="2937" extrusionOk="0">
                    <a:moveTo>
                      <a:pt x="1468" y="1"/>
                    </a:moveTo>
                    <a:cubicBezTo>
                      <a:pt x="668" y="1"/>
                      <a:pt x="1" y="668"/>
                      <a:pt x="1" y="1468"/>
                    </a:cubicBezTo>
                    <a:cubicBezTo>
                      <a:pt x="1" y="2269"/>
                      <a:pt x="668" y="2936"/>
                      <a:pt x="1468" y="2936"/>
                    </a:cubicBezTo>
                    <a:lnTo>
                      <a:pt x="3203" y="2936"/>
                    </a:lnTo>
                    <a:cubicBezTo>
                      <a:pt x="4003" y="2936"/>
                      <a:pt x="4637" y="2269"/>
                      <a:pt x="4671" y="1468"/>
                    </a:cubicBezTo>
                    <a:cubicBezTo>
                      <a:pt x="4671" y="668"/>
                      <a:pt x="4003"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498;p66">
              <a:extLst>
                <a:ext uri="{FF2B5EF4-FFF2-40B4-BE49-F238E27FC236}">
                  <a16:creationId xmlns:a16="http://schemas.microsoft.com/office/drawing/2014/main" id="{8EA0215D-F98D-ABC9-CE45-A7B09C63899E}"/>
                </a:ext>
              </a:extLst>
            </p:cNvPr>
            <p:cNvSpPr/>
            <p:nvPr/>
          </p:nvSpPr>
          <p:spPr>
            <a:xfrm>
              <a:off x="5341329" y="3150460"/>
              <a:ext cx="395590" cy="78542"/>
            </a:xfrm>
            <a:custGeom>
              <a:avLst/>
              <a:gdLst/>
              <a:ahLst/>
              <a:cxnLst/>
              <a:rect l="l" t="t" r="r" b="b"/>
              <a:pathLst>
                <a:path w="13444" h="2669" extrusionOk="0">
                  <a:moveTo>
                    <a:pt x="1335" y="0"/>
                  </a:moveTo>
                  <a:cubicBezTo>
                    <a:pt x="568" y="0"/>
                    <a:pt x="1" y="567"/>
                    <a:pt x="1" y="1335"/>
                  </a:cubicBezTo>
                  <a:cubicBezTo>
                    <a:pt x="1" y="2068"/>
                    <a:pt x="568" y="2669"/>
                    <a:pt x="1335" y="2669"/>
                  </a:cubicBezTo>
                  <a:lnTo>
                    <a:pt x="12076" y="2669"/>
                  </a:lnTo>
                  <a:cubicBezTo>
                    <a:pt x="12843" y="2669"/>
                    <a:pt x="13443" y="2068"/>
                    <a:pt x="13410" y="1335"/>
                  </a:cubicBezTo>
                  <a:cubicBezTo>
                    <a:pt x="13410" y="567"/>
                    <a:pt x="128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9;p66">
              <a:extLst>
                <a:ext uri="{FF2B5EF4-FFF2-40B4-BE49-F238E27FC236}">
                  <a16:creationId xmlns:a16="http://schemas.microsoft.com/office/drawing/2014/main" id="{F711A286-C7B2-D56D-3A06-27243254D17A}"/>
                </a:ext>
              </a:extLst>
            </p:cNvPr>
            <p:cNvSpPr/>
            <p:nvPr/>
          </p:nvSpPr>
          <p:spPr>
            <a:xfrm>
              <a:off x="5644645" y="3667923"/>
              <a:ext cx="396624" cy="78542"/>
            </a:xfrm>
            <a:custGeom>
              <a:avLst/>
              <a:gdLst/>
              <a:ahLst/>
              <a:cxnLst/>
              <a:rect l="l" t="t" r="r" b="b"/>
              <a:pathLst>
                <a:path w="13478" h="2669" extrusionOk="0">
                  <a:moveTo>
                    <a:pt x="1335" y="0"/>
                  </a:moveTo>
                  <a:cubicBezTo>
                    <a:pt x="601" y="0"/>
                    <a:pt x="1" y="601"/>
                    <a:pt x="1" y="1334"/>
                  </a:cubicBezTo>
                  <a:cubicBezTo>
                    <a:pt x="1" y="2102"/>
                    <a:pt x="601" y="2669"/>
                    <a:pt x="1335" y="2669"/>
                  </a:cubicBezTo>
                  <a:lnTo>
                    <a:pt x="12110" y="2669"/>
                  </a:lnTo>
                  <a:cubicBezTo>
                    <a:pt x="12843" y="2669"/>
                    <a:pt x="13477" y="2102"/>
                    <a:pt x="13444" y="1334"/>
                  </a:cubicBezTo>
                  <a:cubicBezTo>
                    <a:pt x="13444" y="601"/>
                    <a:pt x="12843" y="0"/>
                    <a:pt x="12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0;p66">
              <a:extLst>
                <a:ext uri="{FF2B5EF4-FFF2-40B4-BE49-F238E27FC236}">
                  <a16:creationId xmlns:a16="http://schemas.microsoft.com/office/drawing/2014/main" id="{84BD8D10-DBD6-805D-542B-1B007D7FD750}"/>
                </a:ext>
              </a:extLst>
            </p:cNvPr>
            <p:cNvSpPr/>
            <p:nvPr/>
          </p:nvSpPr>
          <p:spPr>
            <a:xfrm>
              <a:off x="4765134" y="3412366"/>
              <a:ext cx="267025" cy="78542"/>
            </a:xfrm>
            <a:custGeom>
              <a:avLst/>
              <a:gdLst/>
              <a:ahLst/>
              <a:cxnLst/>
              <a:rect l="l" t="t" r="r" b="b"/>
              <a:pathLst>
                <a:path w="9074" h="2669" extrusionOk="0">
                  <a:moveTo>
                    <a:pt x="1335" y="0"/>
                  </a:moveTo>
                  <a:cubicBezTo>
                    <a:pt x="568" y="0"/>
                    <a:pt x="1" y="600"/>
                    <a:pt x="1" y="1334"/>
                  </a:cubicBezTo>
                  <a:cubicBezTo>
                    <a:pt x="1" y="2102"/>
                    <a:pt x="568" y="2669"/>
                    <a:pt x="1335" y="2669"/>
                  </a:cubicBezTo>
                  <a:lnTo>
                    <a:pt x="7740" y="2669"/>
                  </a:lnTo>
                  <a:cubicBezTo>
                    <a:pt x="8507" y="2669"/>
                    <a:pt x="9074" y="2068"/>
                    <a:pt x="9074" y="1334"/>
                  </a:cubicBezTo>
                  <a:cubicBezTo>
                    <a:pt x="9074" y="600"/>
                    <a:pt x="8507" y="0"/>
                    <a:pt x="7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1;p66">
              <a:extLst>
                <a:ext uri="{FF2B5EF4-FFF2-40B4-BE49-F238E27FC236}">
                  <a16:creationId xmlns:a16="http://schemas.microsoft.com/office/drawing/2014/main" id="{F47846D8-77F7-BD1A-8B8E-D1DA07855C19}"/>
                </a:ext>
              </a:extLst>
            </p:cNvPr>
            <p:cNvSpPr/>
            <p:nvPr/>
          </p:nvSpPr>
          <p:spPr>
            <a:xfrm>
              <a:off x="2893590" y="3396165"/>
              <a:ext cx="303435" cy="88597"/>
            </a:xfrm>
            <a:custGeom>
              <a:avLst/>
              <a:gdLst/>
              <a:ahLst/>
              <a:cxnLst/>
              <a:rect l="l" t="t" r="r" b="b"/>
              <a:pathLst>
                <a:path w="9141" h="2669" extrusionOk="0">
                  <a:moveTo>
                    <a:pt x="1335" y="0"/>
                  </a:moveTo>
                  <a:cubicBezTo>
                    <a:pt x="601" y="0"/>
                    <a:pt x="0" y="601"/>
                    <a:pt x="0" y="1335"/>
                  </a:cubicBezTo>
                  <a:cubicBezTo>
                    <a:pt x="0" y="2102"/>
                    <a:pt x="601" y="2669"/>
                    <a:pt x="1335" y="2669"/>
                  </a:cubicBezTo>
                  <a:lnTo>
                    <a:pt x="7773" y="2669"/>
                  </a:lnTo>
                  <a:cubicBezTo>
                    <a:pt x="8506" y="2669"/>
                    <a:pt x="9140" y="2068"/>
                    <a:pt x="9107" y="1335"/>
                  </a:cubicBezTo>
                  <a:cubicBezTo>
                    <a:pt x="9107" y="601"/>
                    <a:pt x="8506" y="0"/>
                    <a:pt x="7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2;p66">
              <a:extLst>
                <a:ext uri="{FF2B5EF4-FFF2-40B4-BE49-F238E27FC236}">
                  <a16:creationId xmlns:a16="http://schemas.microsoft.com/office/drawing/2014/main" id="{5863A670-1245-2365-01A2-A4E42580C13B}"/>
                </a:ext>
              </a:extLst>
            </p:cNvPr>
            <p:cNvSpPr/>
            <p:nvPr/>
          </p:nvSpPr>
          <p:spPr>
            <a:xfrm>
              <a:off x="5046430" y="3407392"/>
              <a:ext cx="430936" cy="201255"/>
            </a:xfrm>
            <a:custGeom>
              <a:avLst/>
              <a:gdLst/>
              <a:ahLst/>
              <a:cxnLst/>
              <a:rect l="l" t="t" r="r" b="b"/>
              <a:pathLst>
                <a:path w="14644" h="6839" extrusionOk="0">
                  <a:moveTo>
                    <a:pt x="2569" y="0"/>
                  </a:moveTo>
                  <a:cubicBezTo>
                    <a:pt x="1801" y="0"/>
                    <a:pt x="1234" y="600"/>
                    <a:pt x="1234" y="1334"/>
                  </a:cubicBezTo>
                  <a:cubicBezTo>
                    <a:pt x="1234" y="2102"/>
                    <a:pt x="1801" y="2669"/>
                    <a:pt x="2569" y="2669"/>
                  </a:cubicBezTo>
                  <a:lnTo>
                    <a:pt x="3403" y="2669"/>
                  </a:lnTo>
                  <a:cubicBezTo>
                    <a:pt x="3803" y="2669"/>
                    <a:pt x="4136" y="3002"/>
                    <a:pt x="4136" y="3436"/>
                  </a:cubicBezTo>
                  <a:cubicBezTo>
                    <a:pt x="4136" y="3836"/>
                    <a:pt x="3803" y="4170"/>
                    <a:pt x="3403" y="4170"/>
                  </a:cubicBezTo>
                  <a:lnTo>
                    <a:pt x="1334" y="4170"/>
                  </a:lnTo>
                  <a:cubicBezTo>
                    <a:pt x="601" y="4170"/>
                    <a:pt x="0" y="4770"/>
                    <a:pt x="0" y="5504"/>
                  </a:cubicBezTo>
                  <a:cubicBezTo>
                    <a:pt x="0" y="6271"/>
                    <a:pt x="601" y="6838"/>
                    <a:pt x="1334" y="6838"/>
                  </a:cubicBezTo>
                  <a:lnTo>
                    <a:pt x="12109" y="6838"/>
                  </a:lnTo>
                  <a:cubicBezTo>
                    <a:pt x="12843" y="6838"/>
                    <a:pt x="13443" y="6271"/>
                    <a:pt x="13443" y="5504"/>
                  </a:cubicBezTo>
                  <a:cubicBezTo>
                    <a:pt x="13443" y="4770"/>
                    <a:pt x="12843" y="4170"/>
                    <a:pt x="12109" y="4170"/>
                  </a:cubicBezTo>
                  <a:lnTo>
                    <a:pt x="10841" y="4170"/>
                  </a:lnTo>
                  <a:cubicBezTo>
                    <a:pt x="10441" y="4170"/>
                    <a:pt x="10107" y="3836"/>
                    <a:pt x="10107" y="3436"/>
                  </a:cubicBezTo>
                  <a:cubicBezTo>
                    <a:pt x="10107" y="3002"/>
                    <a:pt x="10441" y="2669"/>
                    <a:pt x="10841" y="2669"/>
                  </a:cubicBezTo>
                  <a:lnTo>
                    <a:pt x="13310" y="2669"/>
                  </a:lnTo>
                  <a:cubicBezTo>
                    <a:pt x="14077" y="2669"/>
                    <a:pt x="14644" y="2068"/>
                    <a:pt x="14644" y="1334"/>
                  </a:cubicBezTo>
                  <a:cubicBezTo>
                    <a:pt x="14644" y="600"/>
                    <a:pt x="14077" y="0"/>
                    <a:pt x="13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503;p66">
              <a:extLst>
                <a:ext uri="{FF2B5EF4-FFF2-40B4-BE49-F238E27FC236}">
                  <a16:creationId xmlns:a16="http://schemas.microsoft.com/office/drawing/2014/main" id="{C53AABF7-D395-80C4-1938-8988FFB816C3}"/>
                </a:ext>
              </a:extLst>
            </p:cNvPr>
            <p:cNvGrpSpPr/>
            <p:nvPr/>
          </p:nvGrpSpPr>
          <p:grpSpPr>
            <a:xfrm>
              <a:off x="2643001" y="2477575"/>
              <a:ext cx="631780" cy="448332"/>
              <a:chOff x="3564832" y="2653608"/>
              <a:chExt cx="284112" cy="201615"/>
            </a:xfrm>
          </p:grpSpPr>
          <p:sp>
            <p:nvSpPr>
              <p:cNvPr id="980" name="Google Shape;1504;p66">
                <a:extLst>
                  <a:ext uri="{FF2B5EF4-FFF2-40B4-BE49-F238E27FC236}">
                    <a16:creationId xmlns:a16="http://schemas.microsoft.com/office/drawing/2014/main" id="{7C6B39ED-78A5-5A63-6C97-9E0EF939B523}"/>
                  </a:ext>
                </a:extLst>
              </p:cNvPr>
              <p:cNvSpPr/>
              <p:nvPr/>
            </p:nvSpPr>
            <p:spPr>
              <a:xfrm>
                <a:off x="3564832" y="2653608"/>
                <a:ext cx="284112" cy="201615"/>
              </a:xfrm>
              <a:custGeom>
                <a:avLst/>
                <a:gdLst/>
                <a:ahLst/>
                <a:cxnLst/>
                <a:rect l="l" t="t" r="r" b="b"/>
                <a:pathLst>
                  <a:path w="17347" h="12310" extrusionOk="0">
                    <a:moveTo>
                      <a:pt x="7672" y="1"/>
                    </a:moveTo>
                    <a:cubicBezTo>
                      <a:pt x="5504" y="1"/>
                      <a:pt x="3703" y="1802"/>
                      <a:pt x="3703" y="3970"/>
                    </a:cubicBezTo>
                    <a:lnTo>
                      <a:pt x="3703" y="4004"/>
                    </a:lnTo>
                    <a:cubicBezTo>
                      <a:pt x="1635" y="4271"/>
                      <a:pt x="0" y="6005"/>
                      <a:pt x="0" y="8140"/>
                    </a:cubicBezTo>
                    <a:cubicBezTo>
                      <a:pt x="0" y="10442"/>
                      <a:pt x="1868" y="12310"/>
                      <a:pt x="4170" y="12310"/>
                    </a:cubicBezTo>
                    <a:lnTo>
                      <a:pt x="13143" y="12310"/>
                    </a:lnTo>
                    <a:cubicBezTo>
                      <a:pt x="15445" y="12310"/>
                      <a:pt x="17313" y="10442"/>
                      <a:pt x="17313" y="8140"/>
                    </a:cubicBezTo>
                    <a:cubicBezTo>
                      <a:pt x="17346" y="6205"/>
                      <a:pt x="16045" y="4604"/>
                      <a:pt x="14277" y="4137"/>
                    </a:cubicBezTo>
                    <a:cubicBezTo>
                      <a:pt x="14311" y="4004"/>
                      <a:pt x="14311" y="3837"/>
                      <a:pt x="14311" y="3670"/>
                    </a:cubicBezTo>
                    <a:cubicBezTo>
                      <a:pt x="14311" y="2369"/>
                      <a:pt x="13276" y="1335"/>
                      <a:pt x="11976" y="1335"/>
                    </a:cubicBezTo>
                    <a:cubicBezTo>
                      <a:pt x="11542" y="1335"/>
                      <a:pt x="11175" y="1435"/>
                      <a:pt x="10875" y="1635"/>
                    </a:cubicBezTo>
                    <a:cubicBezTo>
                      <a:pt x="10174" y="635"/>
                      <a:pt x="9007" y="1"/>
                      <a:pt x="7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505;p66">
                <a:extLst>
                  <a:ext uri="{FF2B5EF4-FFF2-40B4-BE49-F238E27FC236}">
                    <a16:creationId xmlns:a16="http://schemas.microsoft.com/office/drawing/2014/main" id="{15EC030D-E1CF-2762-0D30-D37344794323}"/>
                  </a:ext>
                </a:extLst>
              </p:cNvPr>
              <p:cNvSpPr/>
              <p:nvPr/>
            </p:nvSpPr>
            <p:spPr>
              <a:xfrm>
                <a:off x="3652781" y="2706606"/>
                <a:ext cx="40454" cy="122394"/>
              </a:xfrm>
              <a:custGeom>
                <a:avLst/>
                <a:gdLst/>
                <a:ahLst/>
                <a:cxnLst/>
                <a:rect l="l" t="t" r="r" b="b"/>
                <a:pathLst>
                  <a:path w="2470" h="7473" extrusionOk="0">
                    <a:moveTo>
                      <a:pt x="1902" y="1"/>
                    </a:moveTo>
                    <a:cubicBezTo>
                      <a:pt x="1235" y="1"/>
                      <a:pt x="701" y="401"/>
                      <a:pt x="668" y="1235"/>
                    </a:cubicBezTo>
                    <a:lnTo>
                      <a:pt x="601" y="2636"/>
                    </a:lnTo>
                    <a:cubicBezTo>
                      <a:pt x="568" y="3103"/>
                      <a:pt x="468" y="3270"/>
                      <a:pt x="1" y="3270"/>
                    </a:cubicBezTo>
                    <a:lnTo>
                      <a:pt x="1" y="4237"/>
                    </a:lnTo>
                    <a:cubicBezTo>
                      <a:pt x="468" y="4237"/>
                      <a:pt x="568" y="4370"/>
                      <a:pt x="601" y="4871"/>
                    </a:cubicBezTo>
                    <a:lnTo>
                      <a:pt x="668" y="6272"/>
                    </a:lnTo>
                    <a:cubicBezTo>
                      <a:pt x="768" y="7106"/>
                      <a:pt x="1235" y="7473"/>
                      <a:pt x="1902" y="7473"/>
                    </a:cubicBezTo>
                    <a:lnTo>
                      <a:pt x="2469" y="7473"/>
                    </a:lnTo>
                    <a:lnTo>
                      <a:pt x="2469" y="6539"/>
                    </a:lnTo>
                    <a:lnTo>
                      <a:pt x="2302" y="6539"/>
                    </a:lnTo>
                    <a:cubicBezTo>
                      <a:pt x="1936" y="6539"/>
                      <a:pt x="1769" y="6372"/>
                      <a:pt x="1735" y="5771"/>
                    </a:cubicBezTo>
                    <a:lnTo>
                      <a:pt x="1669" y="4704"/>
                    </a:lnTo>
                    <a:cubicBezTo>
                      <a:pt x="1635" y="4304"/>
                      <a:pt x="1502" y="3903"/>
                      <a:pt x="968" y="3770"/>
                    </a:cubicBezTo>
                    <a:cubicBezTo>
                      <a:pt x="1502" y="3636"/>
                      <a:pt x="1635" y="3236"/>
                      <a:pt x="1669" y="2803"/>
                    </a:cubicBezTo>
                    <a:lnTo>
                      <a:pt x="1735" y="1735"/>
                    </a:lnTo>
                    <a:cubicBezTo>
                      <a:pt x="1769" y="1135"/>
                      <a:pt x="1936" y="968"/>
                      <a:pt x="2302" y="968"/>
                    </a:cubicBezTo>
                    <a:lnTo>
                      <a:pt x="2469" y="968"/>
                    </a:lnTo>
                    <a:lnTo>
                      <a:pt x="2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506;p66">
                <a:extLst>
                  <a:ext uri="{FF2B5EF4-FFF2-40B4-BE49-F238E27FC236}">
                    <a16:creationId xmlns:a16="http://schemas.microsoft.com/office/drawing/2014/main" id="{BF3C1881-0F41-612A-B09C-87E6C06C8288}"/>
                  </a:ext>
                </a:extLst>
              </p:cNvPr>
              <p:cNvSpPr/>
              <p:nvPr/>
            </p:nvSpPr>
            <p:spPr>
              <a:xfrm>
                <a:off x="3721076" y="2706606"/>
                <a:ext cx="40438" cy="122394"/>
              </a:xfrm>
              <a:custGeom>
                <a:avLst/>
                <a:gdLst/>
                <a:ahLst/>
                <a:cxnLst/>
                <a:rect l="l" t="t" r="r" b="b"/>
                <a:pathLst>
                  <a:path w="2469" h="7473" extrusionOk="0">
                    <a:moveTo>
                      <a:pt x="0" y="1"/>
                    </a:moveTo>
                    <a:lnTo>
                      <a:pt x="0" y="968"/>
                    </a:lnTo>
                    <a:lnTo>
                      <a:pt x="167" y="968"/>
                    </a:lnTo>
                    <a:cubicBezTo>
                      <a:pt x="568" y="968"/>
                      <a:pt x="734" y="1135"/>
                      <a:pt x="768" y="1735"/>
                    </a:cubicBezTo>
                    <a:lnTo>
                      <a:pt x="801" y="2803"/>
                    </a:lnTo>
                    <a:cubicBezTo>
                      <a:pt x="801" y="3203"/>
                      <a:pt x="934" y="3603"/>
                      <a:pt x="1502" y="3737"/>
                    </a:cubicBezTo>
                    <a:cubicBezTo>
                      <a:pt x="968" y="3870"/>
                      <a:pt x="834" y="4270"/>
                      <a:pt x="801" y="4704"/>
                    </a:cubicBezTo>
                    <a:lnTo>
                      <a:pt x="768" y="5771"/>
                    </a:lnTo>
                    <a:cubicBezTo>
                      <a:pt x="734" y="6372"/>
                      <a:pt x="568" y="6539"/>
                      <a:pt x="167" y="6539"/>
                    </a:cubicBezTo>
                    <a:lnTo>
                      <a:pt x="0" y="6539"/>
                    </a:lnTo>
                    <a:lnTo>
                      <a:pt x="0" y="7473"/>
                    </a:lnTo>
                    <a:lnTo>
                      <a:pt x="601" y="7473"/>
                    </a:lnTo>
                    <a:cubicBezTo>
                      <a:pt x="1268" y="7473"/>
                      <a:pt x="1768" y="7106"/>
                      <a:pt x="1802" y="6272"/>
                    </a:cubicBezTo>
                    <a:lnTo>
                      <a:pt x="1902" y="4871"/>
                    </a:lnTo>
                    <a:cubicBezTo>
                      <a:pt x="1935" y="4404"/>
                      <a:pt x="2002" y="4237"/>
                      <a:pt x="2469" y="4237"/>
                    </a:cubicBezTo>
                    <a:lnTo>
                      <a:pt x="2469" y="3270"/>
                    </a:lnTo>
                    <a:cubicBezTo>
                      <a:pt x="2002" y="3270"/>
                      <a:pt x="1935" y="3136"/>
                      <a:pt x="1902" y="2636"/>
                    </a:cubicBezTo>
                    <a:lnTo>
                      <a:pt x="1802" y="1235"/>
                    </a:lnTo>
                    <a:cubicBezTo>
                      <a:pt x="1735" y="401"/>
                      <a:pt x="1268"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507;p66">
              <a:extLst>
                <a:ext uri="{FF2B5EF4-FFF2-40B4-BE49-F238E27FC236}">
                  <a16:creationId xmlns:a16="http://schemas.microsoft.com/office/drawing/2014/main" id="{A4D40283-4CBD-4FF3-2AD0-DC0174A80158}"/>
                </a:ext>
              </a:extLst>
            </p:cNvPr>
            <p:cNvGrpSpPr/>
            <p:nvPr/>
          </p:nvGrpSpPr>
          <p:grpSpPr>
            <a:xfrm>
              <a:off x="5068414" y="2333240"/>
              <a:ext cx="502935" cy="426509"/>
              <a:chOff x="4327479" y="2700055"/>
              <a:chExt cx="284112" cy="240938"/>
            </a:xfrm>
          </p:grpSpPr>
          <p:sp>
            <p:nvSpPr>
              <p:cNvPr id="978" name="Google Shape;1508;p66">
                <a:extLst>
                  <a:ext uri="{FF2B5EF4-FFF2-40B4-BE49-F238E27FC236}">
                    <a16:creationId xmlns:a16="http://schemas.microsoft.com/office/drawing/2014/main" id="{D89937BB-E8AB-6A0B-4B2C-8EA0C8E9A9AA}"/>
                  </a:ext>
                </a:extLst>
              </p:cNvPr>
              <p:cNvSpPr/>
              <p:nvPr/>
            </p:nvSpPr>
            <p:spPr>
              <a:xfrm>
                <a:off x="4327479" y="2700055"/>
                <a:ext cx="284112" cy="201615"/>
              </a:xfrm>
              <a:custGeom>
                <a:avLst/>
                <a:gdLst/>
                <a:ahLst/>
                <a:cxnLst/>
                <a:rect l="l" t="t" r="r" b="b"/>
                <a:pathLst>
                  <a:path w="17347" h="12310" extrusionOk="0">
                    <a:moveTo>
                      <a:pt x="7673" y="0"/>
                    </a:moveTo>
                    <a:cubicBezTo>
                      <a:pt x="5505" y="0"/>
                      <a:pt x="3737" y="1802"/>
                      <a:pt x="3737" y="3970"/>
                    </a:cubicBezTo>
                    <a:lnTo>
                      <a:pt x="3737" y="4003"/>
                    </a:lnTo>
                    <a:cubicBezTo>
                      <a:pt x="1635" y="4237"/>
                      <a:pt x="1" y="6005"/>
                      <a:pt x="1" y="8139"/>
                    </a:cubicBezTo>
                    <a:cubicBezTo>
                      <a:pt x="1" y="10441"/>
                      <a:pt x="1902" y="12309"/>
                      <a:pt x="4171" y="12309"/>
                    </a:cubicBezTo>
                    <a:lnTo>
                      <a:pt x="13144" y="12309"/>
                    </a:lnTo>
                    <a:cubicBezTo>
                      <a:pt x="15445" y="12309"/>
                      <a:pt x="17313" y="10441"/>
                      <a:pt x="17313" y="8139"/>
                    </a:cubicBezTo>
                    <a:cubicBezTo>
                      <a:pt x="17347" y="6238"/>
                      <a:pt x="16012" y="4637"/>
                      <a:pt x="14278" y="4137"/>
                    </a:cubicBezTo>
                    <a:cubicBezTo>
                      <a:pt x="14311" y="4003"/>
                      <a:pt x="14311" y="3836"/>
                      <a:pt x="14311" y="3670"/>
                    </a:cubicBezTo>
                    <a:cubicBezTo>
                      <a:pt x="14311" y="2369"/>
                      <a:pt x="13277" y="1335"/>
                      <a:pt x="11976" y="1335"/>
                    </a:cubicBezTo>
                    <a:cubicBezTo>
                      <a:pt x="11576" y="1335"/>
                      <a:pt x="11176" y="1435"/>
                      <a:pt x="10875" y="1635"/>
                    </a:cubicBezTo>
                    <a:cubicBezTo>
                      <a:pt x="10175" y="634"/>
                      <a:pt x="9007" y="0"/>
                      <a:pt x="7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509;p66">
                <a:extLst>
                  <a:ext uri="{FF2B5EF4-FFF2-40B4-BE49-F238E27FC236}">
                    <a16:creationId xmlns:a16="http://schemas.microsoft.com/office/drawing/2014/main" id="{F62952DC-F845-A9CF-2805-B90C3CAF0B66}"/>
                  </a:ext>
                </a:extLst>
              </p:cNvPr>
              <p:cNvSpPr/>
              <p:nvPr/>
            </p:nvSpPr>
            <p:spPr>
              <a:xfrm>
                <a:off x="4417622" y="2737921"/>
                <a:ext cx="104918" cy="203073"/>
              </a:xfrm>
              <a:custGeom>
                <a:avLst/>
                <a:gdLst/>
                <a:ahLst/>
                <a:cxnLst/>
                <a:rect l="l" t="t" r="r" b="b"/>
                <a:pathLst>
                  <a:path w="6406" h="12399" extrusionOk="0">
                    <a:moveTo>
                      <a:pt x="3176" y="704"/>
                    </a:moveTo>
                    <a:cubicBezTo>
                      <a:pt x="3273" y="704"/>
                      <a:pt x="3371" y="711"/>
                      <a:pt x="3470" y="724"/>
                    </a:cubicBezTo>
                    <a:cubicBezTo>
                      <a:pt x="3703" y="790"/>
                      <a:pt x="3970" y="824"/>
                      <a:pt x="4170" y="957"/>
                    </a:cubicBezTo>
                    <a:cubicBezTo>
                      <a:pt x="4671" y="1191"/>
                      <a:pt x="5038" y="1558"/>
                      <a:pt x="5271" y="2058"/>
                    </a:cubicBezTo>
                    <a:cubicBezTo>
                      <a:pt x="5438" y="2458"/>
                      <a:pt x="5505" y="2892"/>
                      <a:pt x="5471" y="3326"/>
                    </a:cubicBezTo>
                    <a:cubicBezTo>
                      <a:pt x="5318" y="4464"/>
                      <a:pt x="4313" y="5346"/>
                      <a:pt x="3164" y="5346"/>
                    </a:cubicBezTo>
                    <a:cubicBezTo>
                      <a:pt x="3067" y="5346"/>
                      <a:pt x="2968" y="5340"/>
                      <a:pt x="2870" y="5327"/>
                    </a:cubicBezTo>
                    <a:cubicBezTo>
                      <a:pt x="2436" y="5294"/>
                      <a:pt x="2036" y="5060"/>
                      <a:pt x="1702" y="4827"/>
                    </a:cubicBezTo>
                    <a:cubicBezTo>
                      <a:pt x="1302" y="4493"/>
                      <a:pt x="1002" y="3993"/>
                      <a:pt x="935" y="3492"/>
                    </a:cubicBezTo>
                    <a:cubicBezTo>
                      <a:pt x="868" y="3226"/>
                      <a:pt x="868" y="2992"/>
                      <a:pt x="868" y="2725"/>
                    </a:cubicBezTo>
                    <a:cubicBezTo>
                      <a:pt x="1022" y="1587"/>
                      <a:pt x="2026" y="704"/>
                      <a:pt x="3176" y="704"/>
                    </a:cubicBezTo>
                    <a:close/>
                    <a:moveTo>
                      <a:pt x="3232" y="1"/>
                    </a:moveTo>
                    <a:cubicBezTo>
                      <a:pt x="1718" y="1"/>
                      <a:pt x="419" y="1116"/>
                      <a:pt x="234" y="2658"/>
                    </a:cubicBezTo>
                    <a:cubicBezTo>
                      <a:pt x="1" y="4126"/>
                      <a:pt x="935" y="5494"/>
                      <a:pt x="2269" y="5894"/>
                    </a:cubicBezTo>
                    <a:lnTo>
                      <a:pt x="2202" y="6228"/>
                    </a:lnTo>
                    <a:cubicBezTo>
                      <a:pt x="2202" y="6361"/>
                      <a:pt x="2269" y="6461"/>
                      <a:pt x="2369" y="6495"/>
                    </a:cubicBezTo>
                    <a:lnTo>
                      <a:pt x="2169" y="7962"/>
                    </a:lnTo>
                    <a:lnTo>
                      <a:pt x="2102" y="7962"/>
                    </a:lnTo>
                    <a:cubicBezTo>
                      <a:pt x="2002" y="7962"/>
                      <a:pt x="1969" y="7996"/>
                      <a:pt x="1969" y="8029"/>
                    </a:cubicBezTo>
                    <a:lnTo>
                      <a:pt x="1469" y="11965"/>
                    </a:lnTo>
                    <a:cubicBezTo>
                      <a:pt x="1469" y="11999"/>
                      <a:pt x="1502" y="12065"/>
                      <a:pt x="1602" y="12065"/>
                    </a:cubicBezTo>
                    <a:lnTo>
                      <a:pt x="1535" y="12065"/>
                    </a:lnTo>
                    <a:lnTo>
                      <a:pt x="1535" y="12232"/>
                    </a:lnTo>
                    <a:cubicBezTo>
                      <a:pt x="1535" y="12299"/>
                      <a:pt x="1602" y="12332"/>
                      <a:pt x="1635" y="12332"/>
                    </a:cubicBezTo>
                    <a:lnTo>
                      <a:pt x="1869" y="12365"/>
                    </a:lnTo>
                    <a:lnTo>
                      <a:pt x="2136" y="12399"/>
                    </a:lnTo>
                    <a:cubicBezTo>
                      <a:pt x="2169" y="12399"/>
                      <a:pt x="2269" y="12365"/>
                      <a:pt x="2269" y="12332"/>
                    </a:cubicBezTo>
                    <a:lnTo>
                      <a:pt x="2269" y="12165"/>
                    </a:lnTo>
                    <a:lnTo>
                      <a:pt x="2202" y="12165"/>
                    </a:lnTo>
                    <a:cubicBezTo>
                      <a:pt x="2302" y="12165"/>
                      <a:pt x="2369" y="12132"/>
                      <a:pt x="2369" y="12065"/>
                    </a:cubicBezTo>
                    <a:lnTo>
                      <a:pt x="2870" y="8162"/>
                    </a:lnTo>
                    <a:cubicBezTo>
                      <a:pt x="2870" y="8129"/>
                      <a:pt x="2836" y="8062"/>
                      <a:pt x="2769" y="8029"/>
                    </a:cubicBezTo>
                    <a:lnTo>
                      <a:pt x="2669" y="8029"/>
                    </a:lnTo>
                    <a:lnTo>
                      <a:pt x="2870" y="6561"/>
                    </a:lnTo>
                    <a:cubicBezTo>
                      <a:pt x="3003" y="6561"/>
                      <a:pt x="3103" y="6495"/>
                      <a:pt x="3103" y="6361"/>
                    </a:cubicBezTo>
                    <a:lnTo>
                      <a:pt x="3136" y="6028"/>
                    </a:lnTo>
                    <a:cubicBezTo>
                      <a:pt x="4637" y="6028"/>
                      <a:pt x="5938" y="4893"/>
                      <a:pt x="6139" y="3392"/>
                    </a:cubicBezTo>
                    <a:cubicBezTo>
                      <a:pt x="6405" y="1791"/>
                      <a:pt x="5238" y="223"/>
                      <a:pt x="3603" y="23"/>
                    </a:cubicBezTo>
                    <a:cubicBezTo>
                      <a:pt x="3478" y="8"/>
                      <a:pt x="3354" y="1"/>
                      <a:pt x="3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510;p66">
              <a:extLst>
                <a:ext uri="{FF2B5EF4-FFF2-40B4-BE49-F238E27FC236}">
                  <a16:creationId xmlns:a16="http://schemas.microsoft.com/office/drawing/2014/main" id="{AD85A9D7-7493-42F5-9459-27226F6C1D08}"/>
                </a:ext>
              </a:extLst>
            </p:cNvPr>
            <p:cNvGrpSpPr/>
            <p:nvPr/>
          </p:nvGrpSpPr>
          <p:grpSpPr>
            <a:xfrm>
              <a:off x="1926149" y="3507801"/>
              <a:ext cx="562083" cy="398896"/>
              <a:chOff x="3163840" y="3367107"/>
              <a:chExt cx="284096" cy="201615"/>
            </a:xfrm>
          </p:grpSpPr>
          <p:sp>
            <p:nvSpPr>
              <p:cNvPr id="974" name="Google Shape;1511;p66">
                <a:extLst>
                  <a:ext uri="{FF2B5EF4-FFF2-40B4-BE49-F238E27FC236}">
                    <a16:creationId xmlns:a16="http://schemas.microsoft.com/office/drawing/2014/main" id="{FDFFCA87-4DC4-AD1D-03F6-A31AF2D3E4F9}"/>
                  </a:ext>
                </a:extLst>
              </p:cNvPr>
              <p:cNvSpPr/>
              <p:nvPr/>
            </p:nvSpPr>
            <p:spPr>
              <a:xfrm>
                <a:off x="3163840" y="3367107"/>
                <a:ext cx="284096" cy="201615"/>
              </a:xfrm>
              <a:custGeom>
                <a:avLst/>
                <a:gdLst/>
                <a:ahLst/>
                <a:cxnLst/>
                <a:rect l="l" t="t" r="r" b="b"/>
                <a:pathLst>
                  <a:path w="17346" h="12310" extrusionOk="0">
                    <a:moveTo>
                      <a:pt x="7672" y="0"/>
                    </a:moveTo>
                    <a:cubicBezTo>
                      <a:pt x="5504" y="0"/>
                      <a:pt x="3736" y="1802"/>
                      <a:pt x="3736" y="3970"/>
                    </a:cubicBezTo>
                    <a:lnTo>
                      <a:pt x="3736" y="4003"/>
                    </a:lnTo>
                    <a:cubicBezTo>
                      <a:pt x="1635" y="4270"/>
                      <a:pt x="0" y="6005"/>
                      <a:pt x="0" y="8140"/>
                    </a:cubicBezTo>
                    <a:cubicBezTo>
                      <a:pt x="0" y="10441"/>
                      <a:pt x="1902" y="12309"/>
                      <a:pt x="4170" y="12309"/>
                    </a:cubicBezTo>
                    <a:lnTo>
                      <a:pt x="13143" y="12309"/>
                    </a:lnTo>
                    <a:cubicBezTo>
                      <a:pt x="15445" y="12309"/>
                      <a:pt x="17313" y="10441"/>
                      <a:pt x="17313" y="8140"/>
                    </a:cubicBezTo>
                    <a:cubicBezTo>
                      <a:pt x="17346" y="6272"/>
                      <a:pt x="16078" y="4637"/>
                      <a:pt x="14277" y="4137"/>
                    </a:cubicBezTo>
                    <a:cubicBezTo>
                      <a:pt x="14310" y="4003"/>
                      <a:pt x="14310" y="3837"/>
                      <a:pt x="14310" y="3670"/>
                    </a:cubicBezTo>
                    <a:cubicBezTo>
                      <a:pt x="14310" y="2402"/>
                      <a:pt x="13276" y="1335"/>
                      <a:pt x="11975" y="1335"/>
                    </a:cubicBezTo>
                    <a:cubicBezTo>
                      <a:pt x="11575" y="1335"/>
                      <a:pt x="11175" y="1435"/>
                      <a:pt x="10908" y="1635"/>
                    </a:cubicBezTo>
                    <a:cubicBezTo>
                      <a:pt x="10174" y="634"/>
                      <a:pt x="9007" y="0"/>
                      <a:pt x="7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512;p66">
                <a:extLst>
                  <a:ext uri="{FF2B5EF4-FFF2-40B4-BE49-F238E27FC236}">
                    <a16:creationId xmlns:a16="http://schemas.microsoft.com/office/drawing/2014/main" id="{E3FB0E98-E596-D3D5-6656-A08E035D942B}"/>
                  </a:ext>
                </a:extLst>
              </p:cNvPr>
              <p:cNvSpPr/>
              <p:nvPr/>
            </p:nvSpPr>
            <p:spPr>
              <a:xfrm>
                <a:off x="3343569" y="3464899"/>
                <a:ext cx="61762" cy="60108"/>
              </a:xfrm>
              <a:custGeom>
                <a:avLst/>
                <a:gdLst/>
                <a:ahLst/>
                <a:cxnLst/>
                <a:rect l="l" t="t" r="r" b="b"/>
                <a:pathLst>
                  <a:path w="3771" h="3670" extrusionOk="0">
                    <a:moveTo>
                      <a:pt x="1" y="0"/>
                    </a:moveTo>
                    <a:lnTo>
                      <a:pt x="1" y="934"/>
                    </a:lnTo>
                    <a:lnTo>
                      <a:pt x="2603" y="1835"/>
                    </a:lnTo>
                    <a:lnTo>
                      <a:pt x="1" y="2769"/>
                    </a:lnTo>
                    <a:lnTo>
                      <a:pt x="1" y="3670"/>
                    </a:lnTo>
                    <a:lnTo>
                      <a:pt x="3770" y="2302"/>
                    </a:lnTo>
                    <a:lnTo>
                      <a:pt x="3770" y="136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513;p66">
                <a:extLst>
                  <a:ext uri="{FF2B5EF4-FFF2-40B4-BE49-F238E27FC236}">
                    <a16:creationId xmlns:a16="http://schemas.microsoft.com/office/drawing/2014/main" id="{BAB3351A-C933-E8D4-1D7E-52AE9FF8721B}"/>
                  </a:ext>
                </a:extLst>
              </p:cNvPr>
              <p:cNvSpPr/>
              <p:nvPr/>
            </p:nvSpPr>
            <p:spPr>
              <a:xfrm>
                <a:off x="3198249" y="3464899"/>
                <a:ext cx="61205" cy="60108"/>
              </a:xfrm>
              <a:custGeom>
                <a:avLst/>
                <a:gdLst/>
                <a:ahLst/>
                <a:cxnLst/>
                <a:rect l="l" t="t" r="r" b="b"/>
                <a:pathLst>
                  <a:path w="3737" h="3670" extrusionOk="0">
                    <a:moveTo>
                      <a:pt x="3737" y="0"/>
                    </a:moveTo>
                    <a:lnTo>
                      <a:pt x="1" y="1368"/>
                    </a:lnTo>
                    <a:lnTo>
                      <a:pt x="1" y="2302"/>
                    </a:lnTo>
                    <a:lnTo>
                      <a:pt x="3737" y="3670"/>
                    </a:lnTo>
                    <a:lnTo>
                      <a:pt x="3737" y="2736"/>
                    </a:lnTo>
                    <a:lnTo>
                      <a:pt x="1168" y="1835"/>
                    </a:lnTo>
                    <a:lnTo>
                      <a:pt x="3737" y="901"/>
                    </a:lnTo>
                    <a:lnTo>
                      <a:pt x="3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514;p66">
                <a:extLst>
                  <a:ext uri="{FF2B5EF4-FFF2-40B4-BE49-F238E27FC236}">
                    <a16:creationId xmlns:a16="http://schemas.microsoft.com/office/drawing/2014/main" id="{7B7EEA72-9B32-9C23-CE57-4C0335904BEC}"/>
                  </a:ext>
                </a:extLst>
              </p:cNvPr>
              <p:cNvSpPr/>
              <p:nvPr/>
            </p:nvSpPr>
            <p:spPr>
              <a:xfrm>
                <a:off x="3280204" y="3449062"/>
                <a:ext cx="50281" cy="95075"/>
              </a:xfrm>
              <a:custGeom>
                <a:avLst/>
                <a:gdLst/>
                <a:ahLst/>
                <a:cxnLst/>
                <a:rect l="l" t="t" r="r" b="b"/>
                <a:pathLst>
                  <a:path w="3070" h="5805" extrusionOk="0">
                    <a:moveTo>
                      <a:pt x="2302" y="0"/>
                    </a:moveTo>
                    <a:lnTo>
                      <a:pt x="0" y="5804"/>
                    </a:lnTo>
                    <a:lnTo>
                      <a:pt x="801" y="5804"/>
                    </a:lnTo>
                    <a:lnTo>
                      <a:pt x="3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515;p66">
              <a:extLst>
                <a:ext uri="{FF2B5EF4-FFF2-40B4-BE49-F238E27FC236}">
                  <a16:creationId xmlns:a16="http://schemas.microsoft.com/office/drawing/2014/main" id="{74515618-5CC0-10F0-C14B-18FCE868FA4C}"/>
                </a:ext>
              </a:extLst>
            </p:cNvPr>
            <p:cNvGrpSpPr/>
            <p:nvPr/>
          </p:nvGrpSpPr>
          <p:grpSpPr>
            <a:xfrm>
              <a:off x="4821028" y="2827679"/>
              <a:ext cx="365467" cy="167269"/>
              <a:chOff x="4652004" y="2690769"/>
              <a:chExt cx="206525" cy="94518"/>
            </a:xfrm>
          </p:grpSpPr>
          <p:sp>
            <p:nvSpPr>
              <p:cNvPr id="971" name="Google Shape;1516;p66">
                <a:extLst>
                  <a:ext uri="{FF2B5EF4-FFF2-40B4-BE49-F238E27FC236}">
                    <a16:creationId xmlns:a16="http://schemas.microsoft.com/office/drawing/2014/main" id="{591E2CCB-4EDA-22AA-9713-C6480ADC8091}"/>
                  </a:ext>
                </a:extLst>
              </p:cNvPr>
              <p:cNvSpPr/>
              <p:nvPr/>
            </p:nvSpPr>
            <p:spPr>
              <a:xfrm>
                <a:off x="4796767" y="2705509"/>
                <a:ext cx="61762" cy="60124"/>
              </a:xfrm>
              <a:custGeom>
                <a:avLst/>
                <a:gdLst/>
                <a:ahLst/>
                <a:cxnLst/>
                <a:rect l="l" t="t" r="r" b="b"/>
                <a:pathLst>
                  <a:path w="3771" h="3671" extrusionOk="0">
                    <a:moveTo>
                      <a:pt x="1" y="1"/>
                    </a:moveTo>
                    <a:lnTo>
                      <a:pt x="1" y="935"/>
                    </a:lnTo>
                    <a:lnTo>
                      <a:pt x="2603" y="1835"/>
                    </a:lnTo>
                    <a:lnTo>
                      <a:pt x="1" y="2769"/>
                    </a:lnTo>
                    <a:lnTo>
                      <a:pt x="1" y="3670"/>
                    </a:lnTo>
                    <a:lnTo>
                      <a:pt x="3770" y="2302"/>
                    </a:lnTo>
                    <a:lnTo>
                      <a:pt x="3770" y="136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517;p66">
                <a:extLst>
                  <a:ext uri="{FF2B5EF4-FFF2-40B4-BE49-F238E27FC236}">
                    <a16:creationId xmlns:a16="http://schemas.microsoft.com/office/drawing/2014/main" id="{893E2711-E56E-7638-3DCC-FA7B79A2F3E2}"/>
                  </a:ext>
                </a:extLst>
              </p:cNvPr>
              <p:cNvSpPr/>
              <p:nvPr/>
            </p:nvSpPr>
            <p:spPr>
              <a:xfrm>
                <a:off x="4652004" y="2705509"/>
                <a:ext cx="61746" cy="60124"/>
              </a:xfrm>
              <a:custGeom>
                <a:avLst/>
                <a:gdLst/>
                <a:ahLst/>
                <a:cxnLst/>
                <a:rect l="l" t="t" r="r" b="b"/>
                <a:pathLst>
                  <a:path w="3770" h="3671" extrusionOk="0">
                    <a:moveTo>
                      <a:pt x="3769" y="1"/>
                    </a:moveTo>
                    <a:lnTo>
                      <a:pt x="0" y="1368"/>
                    </a:lnTo>
                    <a:lnTo>
                      <a:pt x="0" y="2302"/>
                    </a:lnTo>
                    <a:lnTo>
                      <a:pt x="3769" y="3670"/>
                    </a:lnTo>
                    <a:lnTo>
                      <a:pt x="3769" y="2736"/>
                    </a:lnTo>
                    <a:lnTo>
                      <a:pt x="1168" y="1835"/>
                    </a:lnTo>
                    <a:lnTo>
                      <a:pt x="3769" y="901"/>
                    </a:lnTo>
                    <a:lnTo>
                      <a:pt x="37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518;p66">
                <a:extLst>
                  <a:ext uri="{FF2B5EF4-FFF2-40B4-BE49-F238E27FC236}">
                    <a16:creationId xmlns:a16="http://schemas.microsoft.com/office/drawing/2014/main" id="{2744964E-666A-C3EA-064D-5ADA8AB8E5AC}"/>
                  </a:ext>
                </a:extLst>
              </p:cNvPr>
              <p:cNvSpPr/>
              <p:nvPr/>
            </p:nvSpPr>
            <p:spPr>
              <a:xfrm>
                <a:off x="4733401" y="2690769"/>
                <a:ext cx="50281" cy="94518"/>
              </a:xfrm>
              <a:custGeom>
                <a:avLst/>
                <a:gdLst/>
                <a:ahLst/>
                <a:cxnLst/>
                <a:rect l="l" t="t" r="r" b="b"/>
                <a:pathLst>
                  <a:path w="3070" h="5771" extrusionOk="0">
                    <a:moveTo>
                      <a:pt x="2302" y="0"/>
                    </a:moveTo>
                    <a:lnTo>
                      <a:pt x="0" y="5771"/>
                    </a:lnTo>
                    <a:lnTo>
                      <a:pt x="767" y="5771"/>
                    </a:lnTo>
                    <a:lnTo>
                      <a:pt x="3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19;p66">
              <a:extLst>
                <a:ext uri="{FF2B5EF4-FFF2-40B4-BE49-F238E27FC236}">
                  <a16:creationId xmlns:a16="http://schemas.microsoft.com/office/drawing/2014/main" id="{1AFAD319-A5B3-4FA6-2B02-686F8F902C22}"/>
                </a:ext>
              </a:extLst>
            </p:cNvPr>
            <p:cNvSpPr/>
            <p:nvPr/>
          </p:nvSpPr>
          <p:spPr>
            <a:xfrm>
              <a:off x="4508779" y="2857452"/>
              <a:ext cx="26534" cy="19597"/>
            </a:xfrm>
            <a:custGeom>
              <a:avLst/>
              <a:gdLst/>
              <a:ahLst/>
              <a:cxnLst/>
              <a:rect l="l" t="t" r="r" b="b"/>
              <a:pathLst>
                <a:path w="1702" h="1257" extrusionOk="0">
                  <a:moveTo>
                    <a:pt x="909" y="1"/>
                  </a:moveTo>
                  <a:cubicBezTo>
                    <a:pt x="581" y="1"/>
                    <a:pt x="245" y="143"/>
                    <a:pt x="0" y="423"/>
                  </a:cubicBezTo>
                  <a:lnTo>
                    <a:pt x="834" y="1257"/>
                  </a:lnTo>
                  <a:lnTo>
                    <a:pt x="1701" y="356"/>
                  </a:lnTo>
                  <a:cubicBezTo>
                    <a:pt x="1495" y="118"/>
                    <a:pt x="1206" y="1"/>
                    <a:pt x="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1520;p66">
              <a:extLst>
                <a:ext uri="{FF2B5EF4-FFF2-40B4-BE49-F238E27FC236}">
                  <a16:creationId xmlns:a16="http://schemas.microsoft.com/office/drawing/2014/main" id="{42A3504C-5428-68AC-00BB-A7FDAE34E138}"/>
                </a:ext>
              </a:extLst>
            </p:cNvPr>
            <p:cNvGrpSpPr/>
            <p:nvPr/>
          </p:nvGrpSpPr>
          <p:grpSpPr>
            <a:xfrm>
              <a:off x="2483919" y="3121114"/>
              <a:ext cx="234517" cy="165225"/>
              <a:chOff x="3201525" y="2964278"/>
              <a:chExt cx="125129" cy="88162"/>
            </a:xfrm>
          </p:grpSpPr>
          <p:sp>
            <p:nvSpPr>
              <p:cNvPr id="968" name="Google Shape;1521;p66">
                <a:extLst>
                  <a:ext uri="{FF2B5EF4-FFF2-40B4-BE49-F238E27FC236}">
                    <a16:creationId xmlns:a16="http://schemas.microsoft.com/office/drawing/2014/main" id="{97660BC6-72DF-BA23-4427-9A39A5CC6560}"/>
                  </a:ext>
                </a:extLst>
              </p:cNvPr>
              <p:cNvSpPr/>
              <p:nvPr/>
            </p:nvSpPr>
            <p:spPr>
              <a:xfrm>
                <a:off x="3225567" y="2997787"/>
                <a:ext cx="77043" cy="31708"/>
              </a:xfrm>
              <a:custGeom>
                <a:avLst/>
                <a:gdLst/>
                <a:ahLst/>
                <a:cxnLst/>
                <a:rect l="l" t="t" r="r" b="b"/>
                <a:pathLst>
                  <a:path w="4704" h="1936" extrusionOk="0">
                    <a:moveTo>
                      <a:pt x="2402" y="1"/>
                    </a:moveTo>
                    <a:cubicBezTo>
                      <a:pt x="1535" y="34"/>
                      <a:pt x="668" y="368"/>
                      <a:pt x="1" y="1035"/>
                    </a:cubicBezTo>
                    <a:lnTo>
                      <a:pt x="868" y="1936"/>
                    </a:lnTo>
                    <a:cubicBezTo>
                      <a:pt x="1306" y="1497"/>
                      <a:pt x="1873" y="1271"/>
                      <a:pt x="2429" y="1271"/>
                    </a:cubicBezTo>
                    <a:cubicBezTo>
                      <a:pt x="2931" y="1271"/>
                      <a:pt x="3423" y="1456"/>
                      <a:pt x="3803" y="1836"/>
                    </a:cubicBezTo>
                    <a:lnTo>
                      <a:pt x="4003" y="1635"/>
                    </a:lnTo>
                    <a:lnTo>
                      <a:pt x="4704" y="935"/>
                    </a:lnTo>
                    <a:cubicBezTo>
                      <a:pt x="4070" y="301"/>
                      <a:pt x="3236" y="1"/>
                      <a:pt x="2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522;p66">
                <a:extLst>
                  <a:ext uri="{FF2B5EF4-FFF2-40B4-BE49-F238E27FC236}">
                    <a16:creationId xmlns:a16="http://schemas.microsoft.com/office/drawing/2014/main" id="{DE741EF9-F22C-DA16-8308-BECEA1788B8D}"/>
                  </a:ext>
                </a:extLst>
              </p:cNvPr>
              <p:cNvSpPr/>
              <p:nvPr/>
            </p:nvSpPr>
            <p:spPr>
              <a:xfrm>
                <a:off x="3201525" y="2964278"/>
                <a:ext cx="125129" cy="41732"/>
              </a:xfrm>
              <a:custGeom>
                <a:avLst/>
                <a:gdLst/>
                <a:ahLst/>
                <a:cxnLst/>
                <a:rect l="l" t="t" r="r" b="b"/>
                <a:pathLst>
                  <a:path w="7640" h="2548" extrusionOk="0">
                    <a:moveTo>
                      <a:pt x="4058" y="1"/>
                    </a:moveTo>
                    <a:cubicBezTo>
                      <a:pt x="3412" y="1"/>
                      <a:pt x="2760" y="116"/>
                      <a:pt x="2136" y="346"/>
                    </a:cubicBezTo>
                    <a:cubicBezTo>
                      <a:pt x="1368" y="613"/>
                      <a:pt x="635" y="1046"/>
                      <a:pt x="1" y="1680"/>
                    </a:cubicBezTo>
                    <a:lnTo>
                      <a:pt x="868" y="2547"/>
                    </a:lnTo>
                    <a:cubicBezTo>
                      <a:pt x="1502" y="1914"/>
                      <a:pt x="2302" y="1513"/>
                      <a:pt x="3136" y="1346"/>
                    </a:cubicBezTo>
                    <a:cubicBezTo>
                      <a:pt x="3424" y="1288"/>
                      <a:pt x="3713" y="1258"/>
                      <a:pt x="3999" y="1258"/>
                    </a:cubicBezTo>
                    <a:cubicBezTo>
                      <a:pt x="5007" y="1258"/>
                      <a:pt x="5978" y="1627"/>
                      <a:pt x="6706" y="2381"/>
                    </a:cubicBezTo>
                    <a:lnTo>
                      <a:pt x="7640" y="1447"/>
                    </a:lnTo>
                    <a:cubicBezTo>
                      <a:pt x="6676" y="483"/>
                      <a:pt x="5381" y="1"/>
                      <a:pt x="4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523;p66">
                <a:extLst>
                  <a:ext uri="{FF2B5EF4-FFF2-40B4-BE49-F238E27FC236}">
                    <a16:creationId xmlns:a16="http://schemas.microsoft.com/office/drawing/2014/main" id="{B6F011FE-36CB-07CD-8CB1-A6572809D367}"/>
                  </a:ext>
                </a:extLst>
              </p:cNvPr>
              <p:cNvSpPr/>
              <p:nvPr/>
            </p:nvSpPr>
            <p:spPr>
              <a:xfrm>
                <a:off x="3248513" y="3032345"/>
                <a:ext cx="28432" cy="20096"/>
              </a:xfrm>
              <a:custGeom>
                <a:avLst/>
                <a:gdLst/>
                <a:ahLst/>
                <a:cxnLst/>
                <a:rect l="l" t="t" r="r" b="b"/>
                <a:pathLst>
                  <a:path w="1736" h="1227" extrusionOk="0">
                    <a:moveTo>
                      <a:pt x="924" y="0"/>
                    </a:moveTo>
                    <a:cubicBezTo>
                      <a:pt x="598" y="0"/>
                      <a:pt x="259" y="134"/>
                      <a:pt x="1" y="393"/>
                    </a:cubicBezTo>
                    <a:lnTo>
                      <a:pt x="834" y="1227"/>
                    </a:lnTo>
                    <a:lnTo>
                      <a:pt x="1735" y="359"/>
                    </a:lnTo>
                    <a:cubicBezTo>
                      <a:pt x="1525" y="118"/>
                      <a:pt x="1230" y="0"/>
                      <a:pt x="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524;p66">
              <a:extLst>
                <a:ext uri="{FF2B5EF4-FFF2-40B4-BE49-F238E27FC236}">
                  <a16:creationId xmlns:a16="http://schemas.microsoft.com/office/drawing/2014/main" id="{2FB9C0AC-012B-8734-2ECC-182121320843}"/>
                </a:ext>
              </a:extLst>
            </p:cNvPr>
            <p:cNvGrpSpPr/>
            <p:nvPr/>
          </p:nvGrpSpPr>
          <p:grpSpPr>
            <a:xfrm>
              <a:off x="3341172" y="2739793"/>
              <a:ext cx="631784" cy="333905"/>
              <a:chOff x="3860385" y="2527957"/>
              <a:chExt cx="345294" cy="182502"/>
            </a:xfrm>
          </p:grpSpPr>
          <p:sp>
            <p:nvSpPr>
              <p:cNvPr id="966" name="Google Shape;1525;p66">
                <a:extLst>
                  <a:ext uri="{FF2B5EF4-FFF2-40B4-BE49-F238E27FC236}">
                    <a16:creationId xmlns:a16="http://schemas.microsoft.com/office/drawing/2014/main" id="{8666CC1A-5014-42C6-EF0D-8886D23F7BDA}"/>
                  </a:ext>
                </a:extLst>
              </p:cNvPr>
              <p:cNvSpPr/>
              <p:nvPr/>
            </p:nvSpPr>
            <p:spPr>
              <a:xfrm>
                <a:off x="3860385" y="2527957"/>
                <a:ext cx="303782" cy="182502"/>
              </a:xfrm>
              <a:custGeom>
                <a:avLst/>
                <a:gdLst/>
                <a:ahLst/>
                <a:cxnLst/>
                <a:rect l="l" t="t" r="r" b="b"/>
                <a:pathLst>
                  <a:path w="18548" h="11143" extrusionOk="0">
                    <a:moveTo>
                      <a:pt x="11008" y="1"/>
                    </a:moveTo>
                    <a:cubicBezTo>
                      <a:pt x="10908" y="1"/>
                      <a:pt x="10808" y="101"/>
                      <a:pt x="10808" y="201"/>
                    </a:cubicBezTo>
                    <a:cubicBezTo>
                      <a:pt x="10808" y="334"/>
                      <a:pt x="10908" y="434"/>
                      <a:pt x="11008" y="434"/>
                    </a:cubicBezTo>
                    <a:cubicBezTo>
                      <a:pt x="11242" y="434"/>
                      <a:pt x="11442" y="468"/>
                      <a:pt x="11642" y="468"/>
                    </a:cubicBezTo>
                    <a:cubicBezTo>
                      <a:pt x="11776" y="468"/>
                      <a:pt x="11842" y="368"/>
                      <a:pt x="11842" y="268"/>
                    </a:cubicBezTo>
                    <a:cubicBezTo>
                      <a:pt x="11842" y="168"/>
                      <a:pt x="11776" y="34"/>
                      <a:pt x="11642" y="34"/>
                    </a:cubicBezTo>
                    <a:cubicBezTo>
                      <a:pt x="11442" y="1"/>
                      <a:pt x="11242" y="1"/>
                      <a:pt x="11008" y="1"/>
                    </a:cubicBezTo>
                    <a:close/>
                    <a:moveTo>
                      <a:pt x="9741" y="101"/>
                    </a:moveTo>
                    <a:cubicBezTo>
                      <a:pt x="9507" y="101"/>
                      <a:pt x="9307" y="134"/>
                      <a:pt x="9107" y="168"/>
                    </a:cubicBezTo>
                    <a:cubicBezTo>
                      <a:pt x="8974" y="201"/>
                      <a:pt x="8940" y="301"/>
                      <a:pt x="8940" y="434"/>
                    </a:cubicBezTo>
                    <a:cubicBezTo>
                      <a:pt x="8940" y="501"/>
                      <a:pt x="9074" y="601"/>
                      <a:pt x="9140" y="601"/>
                    </a:cubicBezTo>
                    <a:cubicBezTo>
                      <a:pt x="9407" y="534"/>
                      <a:pt x="9607" y="501"/>
                      <a:pt x="9774" y="468"/>
                    </a:cubicBezTo>
                    <a:cubicBezTo>
                      <a:pt x="9841" y="468"/>
                      <a:pt x="9941" y="368"/>
                      <a:pt x="9941" y="268"/>
                    </a:cubicBezTo>
                    <a:cubicBezTo>
                      <a:pt x="9941" y="168"/>
                      <a:pt x="9841" y="101"/>
                      <a:pt x="9741" y="101"/>
                    </a:cubicBezTo>
                    <a:close/>
                    <a:moveTo>
                      <a:pt x="12891" y="194"/>
                    </a:moveTo>
                    <a:cubicBezTo>
                      <a:pt x="12784" y="194"/>
                      <a:pt x="12705" y="281"/>
                      <a:pt x="12676" y="368"/>
                    </a:cubicBezTo>
                    <a:cubicBezTo>
                      <a:pt x="12643" y="501"/>
                      <a:pt x="12710" y="601"/>
                      <a:pt x="12843" y="635"/>
                    </a:cubicBezTo>
                    <a:cubicBezTo>
                      <a:pt x="13010" y="668"/>
                      <a:pt x="13243" y="701"/>
                      <a:pt x="13443" y="768"/>
                    </a:cubicBezTo>
                    <a:lnTo>
                      <a:pt x="13477" y="768"/>
                    </a:lnTo>
                    <a:cubicBezTo>
                      <a:pt x="13610" y="768"/>
                      <a:pt x="13677" y="668"/>
                      <a:pt x="13744" y="601"/>
                    </a:cubicBezTo>
                    <a:cubicBezTo>
                      <a:pt x="13744" y="468"/>
                      <a:pt x="13677" y="368"/>
                      <a:pt x="13544" y="334"/>
                    </a:cubicBezTo>
                    <a:lnTo>
                      <a:pt x="12943" y="201"/>
                    </a:lnTo>
                    <a:cubicBezTo>
                      <a:pt x="12925" y="196"/>
                      <a:pt x="12908" y="194"/>
                      <a:pt x="12891" y="194"/>
                    </a:cubicBezTo>
                    <a:close/>
                    <a:moveTo>
                      <a:pt x="7959" y="459"/>
                    </a:moveTo>
                    <a:cubicBezTo>
                      <a:pt x="7942" y="459"/>
                      <a:pt x="7924" y="462"/>
                      <a:pt x="7906" y="468"/>
                    </a:cubicBezTo>
                    <a:cubicBezTo>
                      <a:pt x="7673" y="534"/>
                      <a:pt x="7473" y="601"/>
                      <a:pt x="7272" y="668"/>
                    </a:cubicBezTo>
                    <a:cubicBezTo>
                      <a:pt x="7139" y="701"/>
                      <a:pt x="7106" y="801"/>
                      <a:pt x="7139" y="935"/>
                    </a:cubicBezTo>
                    <a:cubicBezTo>
                      <a:pt x="7172" y="1001"/>
                      <a:pt x="7272" y="1035"/>
                      <a:pt x="7339" y="1035"/>
                    </a:cubicBezTo>
                    <a:lnTo>
                      <a:pt x="7439" y="1035"/>
                    </a:lnTo>
                    <a:cubicBezTo>
                      <a:pt x="7639" y="968"/>
                      <a:pt x="7806" y="868"/>
                      <a:pt x="8006" y="835"/>
                    </a:cubicBezTo>
                    <a:cubicBezTo>
                      <a:pt x="8106" y="801"/>
                      <a:pt x="8173" y="701"/>
                      <a:pt x="8140" y="601"/>
                    </a:cubicBezTo>
                    <a:cubicBezTo>
                      <a:pt x="8112" y="519"/>
                      <a:pt x="8040" y="459"/>
                      <a:pt x="7959" y="459"/>
                    </a:cubicBezTo>
                    <a:close/>
                    <a:moveTo>
                      <a:pt x="14670" y="689"/>
                    </a:moveTo>
                    <a:cubicBezTo>
                      <a:pt x="14587" y="689"/>
                      <a:pt x="14503" y="733"/>
                      <a:pt x="14478" y="835"/>
                    </a:cubicBezTo>
                    <a:cubicBezTo>
                      <a:pt x="14444" y="935"/>
                      <a:pt x="14478" y="1035"/>
                      <a:pt x="14611" y="1102"/>
                    </a:cubicBezTo>
                    <a:cubicBezTo>
                      <a:pt x="14811" y="1168"/>
                      <a:pt x="15011" y="1268"/>
                      <a:pt x="15178" y="1335"/>
                    </a:cubicBezTo>
                    <a:lnTo>
                      <a:pt x="15278" y="1335"/>
                    </a:lnTo>
                    <a:cubicBezTo>
                      <a:pt x="15345" y="1335"/>
                      <a:pt x="15445" y="1302"/>
                      <a:pt x="15445" y="1268"/>
                    </a:cubicBezTo>
                    <a:cubicBezTo>
                      <a:pt x="15478" y="1135"/>
                      <a:pt x="15445" y="1001"/>
                      <a:pt x="15311" y="968"/>
                    </a:cubicBezTo>
                    <a:cubicBezTo>
                      <a:pt x="15145" y="868"/>
                      <a:pt x="14945" y="801"/>
                      <a:pt x="14744" y="701"/>
                    </a:cubicBezTo>
                    <a:cubicBezTo>
                      <a:pt x="14721" y="693"/>
                      <a:pt x="14695" y="689"/>
                      <a:pt x="14670" y="689"/>
                    </a:cubicBezTo>
                    <a:close/>
                    <a:moveTo>
                      <a:pt x="6219" y="1122"/>
                    </a:moveTo>
                    <a:cubicBezTo>
                      <a:pt x="6192" y="1122"/>
                      <a:pt x="6165" y="1126"/>
                      <a:pt x="6138" y="1135"/>
                    </a:cubicBezTo>
                    <a:cubicBezTo>
                      <a:pt x="5938" y="1202"/>
                      <a:pt x="5738" y="1302"/>
                      <a:pt x="5571" y="1435"/>
                    </a:cubicBezTo>
                    <a:cubicBezTo>
                      <a:pt x="5438" y="1502"/>
                      <a:pt x="5438" y="1635"/>
                      <a:pt x="5471" y="1702"/>
                    </a:cubicBezTo>
                    <a:cubicBezTo>
                      <a:pt x="5504" y="1802"/>
                      <a:pt x="5571" y="1835"/>
                      <a:pt x="5638" y="1835"/>
                    </a:cubicBezTo>
                    <a:cubicBezTo>
                      <a:pt x="5671" y="1835"/>
                      <a:pt x="5738" y="1835"/>
                      <a:pt x="5805" y="1802"/>
                    </a:cubicBezTo>
                    <a:cubicBezTo>
                      <a:pt x="5971" y="1669"/>
                      <a:pt x="6172" y="1602"/>
                      <a:pt x="6338" y="1502"/>
                    </a:cubicBezTo>
                    <a:cubicBezTo>
                      <a:pt x="6438" y="1435"/>
                      <a:pt x="6472" y="1302"/>
                      <a:pt x="6438" y="1202"/>
                    </a:cubicBezTo>
                    <a:cubicBezTo>
                      <a:pt x="6365" y="1153"/>
                      <a:pt x="6292" y="1122"/>
                      <a:pt x="6219" y="1122"/>
                    </a:cubicBezTo>
                    <a:close/>
                    <a:moveTo>
                      <a:pt x="16385" y="1489"/>
                    </a:moveTo>
                    <a:cubicBezTo>
                      <a:pt x="16298" y="1489"/>
                      <a:pt x="16229" y="1527"/>
                      <a:pt x="16179" y="1602"/>
                    </a:cubicBezTo>
                    <a:cubicBezTo>
                      <a:pt x="16145" y="1702"/>
                      <a:pt x="16179" y="1835"/>
                      <a:pt x="16279" y="1869"/>
                    </a:cubicBezTo>
                    <a:cubicBezTo>
                      <a:pt x="16446" y="2002"/>
                      <a:pt x="16612" y="2102"/>
                      <a:pt x="16779" y="2202"/>
                    </a:cubicBezTo>
                    <a:cubicBezTo>
                      <a:pt x="16813" y="2269"/>
                      <a:pt x="16846" y="2269"/>
                      <a:pt x="16913" y="2269"/>
                    </a:cubicBezTo>
                    <a:cubicBezTo>
                      <a:pt x="16979" y="2269"/>
                      <a:pt x="17013" y="2202"/>
                      <a:pt x="17079" y="2136"/>
                    </a:cubicBezTo>
                    <a:cubicBezTo>
                      <a:pt x="17146" y="2036"/>
                      <a:pt x="17113" y="1935"/>
                      <a:pt x="17013" y="1835"/>
                    </a:cubicBezTo>
                    <a:cubicBezTo>
                      <a:pt x="16846" y="1702"/>
                      <a:pt x="16646" y="1635"/>
                      <a:pt x="16479" y="1502"/>
                    </a:cubicBezTo>
                    <a:cubicBezTo>
                      <a:pt x="16446" y="1493"/>
                      <a:pt x="16414" y="1489"/>
                      <a:pt x="16385" y="1489"/>
                    </a:cubicBezTo>
                    <a:close/>
                    <a:moveTo>
                      <a:pt x="4566" y="2085"/>
                    </a:moveTo>
                    <a:cubicBezTo>
                      <a:pt x="4528" y="2085"/>
                      <a:pt x="4495" y="2099"/>
                      <a:pt x="4470" y="2136"/>
                    </a:cubicBezTo>
                    <a:lnTo>
                      <a:pt x="3970" y="2503"/>
                    </a:lnTo>
                    <a:cubicBezTo>
                      <a:pt x="3903" y="2603"/>
                      <a:pt x="3837" y="2703"/>
                      <a:pt x="3937" y="2803"/>
                    </a:cubicBezTo>
                    <a:cubicBezTo>
                      <a:pt x="3970" y="2836"/>
                      <a:pt x="4070" y="2869"/>
                      <a:pt x="4103" y="2869"/>
                    </a:cubicBezTo>
                    <a:cubicBezTo>
                      <a:pt x="4137" y="2869"/>
                      <a:pt x="4170" y="2869"/>
                      <a:pt x="4204" y="2836"/>
                    </a:cubicBezTo>
                    <a:lnTo>
                      <a:pt x="4704" y="2469"/>
                    </a:lnTo>
                    <a:cubicBezTo>
                      <a:pt x="4804" y="2369"/>
                      <a:pt x="4837" y="2269"/>
                      <a:pt x="4771" y="2169"/>
                    </a:cubicBezTo>
                    <a:cubicBezTo>
                      <a:pt x="4707" y="2127"/>
                      <a:pt x="4631" y="2085"/>
                      <a:pt x="4566" y="2085"/>
                    </a:cubicBezTo>
                    <a:close/>
                    <a:moveTo>
                      <a:pt x="17906" y="2614"/>
                    </a:moveTo>
                    <a:cubicBezTo>
                      <a:pt x="17848" y="2614"/>
                      <a:pt x="17786" y="2630"/>
                      <a:pt x="17747" y="2669"/>
                    </a:cubicBezTo>
                    <a:cubicBezTo>
                      <a:pt x="17680" y="2769"/>
                      <a:pt x="17680" y="2869"/>
                      <a:pt x="17780" y="2970"/>
                    </a:cubicBezTo>
                    <a:cubicBezTo>
                      <a:pt x="17947" y="3103"/>
                      <a:pt x="18080" y="3236"/>
                      <a:pt x="18247" y="3370"/>
                    </a:cubicBezTo>
                    <a:cubicBezTo>
                      <a:pt x="18247" y="3403"/>
                      <a:pt x="18314" y="3403"/>
                      <a:pt x="18347" y="3403"/>
                    </a:cubicBezTo>
                    <a:cubicBezTo>
                      <a:pt x="18414" y="3403"/>
                      <a:pt x="18480" y="3403"/>
                      <a:pt x="18480" y="3336"/>
                    </a:cubicBezTo>
                    <a:cubicBezTo>
                      <a:pt x="18547" y="3270"/>
                      <a:pt x="18547" y="3136"/>
                      <a:pt x="18480" y="3036"/>
                    </a:cubicBezTo>
                    <a:cubicBezTo>
                      <a:pt x="18347" y="2936"/>
                      <a:pt x="18180" y="2769"/>
                      <a:pt x="18013" y="2636"/>
                    </a:cubicBezTo>
                    <a:cubicBezTo>
                      <a:pt x="17986" y="2622"/>
                      <a:pt x="17947" y="2614"/>
                      <a:pt x="17906" y="2614"/>
                    </a:cubicBezTo>
                    <a:close/>
                    <a:moveTo>
                      <a:pt x="3165" y="3361"/>
                    </a:moveTo>
                    <a:cubicBezTo>
                      <a:pt x="3111" y="3361"/>
                      <a:pt x="3053" y="3387"/>
                      <a:pt x="3003" y="3437"/>
                    </a:cubicBezTo>
                    <a:cubicBezTo>
                      <a:pt x="2903" y="3537"/>
                      <a:pt x="2736" y="3703"/>
                      <a:pt x="2602" y="3870"/>
                    </a:cubicBezTo>
                    <a:cubicBezTo>
                      <a:pt x="2569" y="3970"/>
                      <a:pt x="2569" y="4104"/>
                      <a:pt x="2636" y="4170"/>
                    </a:cubicBezTo>
                    <a:cubicBezTo>
                      <a:pt x="2669" y="4204"/>
                      <a:pt x="2736" y="4204"/>
                      <a:pt x="2769" y="4204"/>
                    </a:cubicBezTo>
                    <a:cubicBezTo>
                      <a:pt x="2803" y="4204"/>
                      <a:pt x="2903" y="4170"/>
                      <a:pt x="2903" y="4170"/>
                    </a:cubicBezTo>
                    <a:cubicBezTo>
                      <a:pt x="3003" y="4004"/>
                      <a:pt x="3169" y="3870"/>
                      <a:pt x="3303" y="3703"/>
                    </a:cubicBezTo>
                    <a:cubicBezTo>
                      <a:pt x="3370" y="3637"/>
                      <a:pt x="3370" y="3503"/>
                      <a:pt x="3303" y="3437"/>
                    </a:cubicBezTo>
                    <a:cubicBezTo>
                      <a:pt x="3270" y="3387"/>
                      <a:pt x="3219" y="3361"/>
                      <a:pt x="3165" y="3361"/>
                    </a:cubicBezTo>
                    <a:close/>
                    <a:moveTo>
                      <a:pt x="1987" y="4801"/>
                    </a:moveTo>
                    <a:cubicBezTo>
                      <a:pt x="1926" y="4801"/>
                      <a:pt x="1864" y="4830"/>
                      <a:pt x="1802" y="4871"/>
                    </a:cubicBezTo>
                    <a:cubicBezTo>
                      <a:pt x="1668" y="5038"/>
                      <a:pt x="1602" y="5271"/>
                      <a:pt x="1468" y="5438"/>
                    </a:cubicBezTo>
                    <a:cubicBezTo>
                      <a:pt x="1435" y="5538"/>
                      <a:pt x="1468" y="5671"/>
                      <a:pt x="1568" y="5705"/>
                    </a:cubicBezTo>
                    <a:cubicBezTo>
                      <a:pt x="1602" y="5772"/>
                      <a:pt x="1635" y="5772"/>
                      <a:pt x="1668" y="5772"/>
                    </a:cubicBezTo>
                    <a:cubicBezTo>
                      <a:pt x="1768" y="5772"/>
                      <a:pt x="1835" y="5705"/>
                      <a:pt x="1802" y="5638"/>
                    </a:cubicBezTo>
                    <a:cubicBezTo>
                      <a:pt x="1935" y="5471"/>
                      <a:pt x="2002" y="5305"/>
                      <a:pt x="2135" y="5138"/>
                    </a:cubicBezTo>
                    <a:cubicBezTo>
                      <a:pt x="2235" y="5038"/>
                      <a:pt x="2169" y="4938"/>
                      <a:pt x="2102" y="4838"/>
                    </a:cubicBezTo>
                    <a:cubicBezTo>
                      <a:pt x="2064" y="4812"/>
                      <a:pt x="2026" y="4801"/>
                      <a:pt x="1987" y="4801"/>
                    </a:cubicBezTo>
                    <a:close/>
                    <a:moveTo>
                      <a:pt x="1142" y="6460"/>
                    </a:moveTo>
                    <a:cubicBezTo>
                      <a:pt x="1044" y="6460"/>
                      <a:pt x="960" y="6504"/>
                      <a:pt x="935" y="6605"/>
                    </a:cubicBezTo>
                    <a:cubicBezTo>
                      <a:pt x="834" y="6772"/>
                      <a:pt x="768" y="6972"/>
                      <a:pt x="668" y="7173"/>
                    </a:cubicBezTo>
                    <a:cubicBezTo>
                      <a:pt x="634" y="7273"/>
                      <a:pt x="668" y="7373"/>
                      <a:pt x="801" y="7439"/>
                    </a:cubicBezTo>
                    <a:lnTo>
                      <a:pt x="901" y="7439"/>
                    </a:lnTo>
                    <a:cubicBezTo>
                      <a:pt x="968" y="7439"/>
                      <a:pt x="1068" y="7373"/>
                      <a:pt x="1135" y="7339"/>
                    </a:cubicBezTo>
                    <a:cubicBezTo>
                      <a:pt x="1168" y="7139"/>
                      <a:pt x="1268" y="6939"/>
                      <a:pt x="1335" y="6739"/>
                    </a:cubicBezTo>
                    <a:cubicBezTo>
                      <a:pt x="1402" y="6639"/>
                      <a:pt x="1335" y="6505"/>
                      <a:pt x="1235" y="6472"/>
                    </a:cubicBezTo>
                    <a:cubicBezTo>
                      <a:pt x="1203" y="6464"/>
                      <a:pt x="1172" y="6460"/>
                      <a:pt x="1142" y="6460"/>
                    </a:cubicBezTo>
                    <a:close/>
                    <a:moveTo>
                      <a:pt x="568" y="8207"/>
                    </a:moveTo>
                    <a:cubicBezTo>
                      <a:pt x="434" y="8207"/>
                      <a:pt x="334" y="8240"/>
                      <a:pt x="301" y="8373"/>
                    </a:cubicBezTo>
                    <a:lnTo>
                      <a:pt x="167" y="9007"/>
                    </a:lnTo>
                    <a:cubicBezTo>
                      <a:pt x="167" y="9141"/>
                      <a:pt x="234" y="9207"/>
                      <a:pt x="401" y="9241"/>
                    </a:cubicBezTo>
                    <a:cubicBezTo>
                      <a:pt x="501" y="9241"/>
                      <a:pt x="601" y="9174"/>
                      <a:pt x="601" y="9041"/>
                    </a:cubicBezTo>
                    <a:cubicBezTo>
                      <a:pt x="634" y="8874"/>
                      <a:pt x="668" y="8674"/>
                      <a:pt x="734" y="8473"/>
                    </a:cubicBezTo>
                    <a:cubicBezTo>
                      <a:pt x="734" y="8340"/>
                      <a:pt x="668" y="8240"/>
                      <a:pt x="568" y="8207"/>
                    </a:cubicBezTo>
                    <a:close/>
                    <a:moveTo>
                      <a:pt x="234" y="10075"/>
                    </a:moveTo>
                    <a:cubicBezTo>
                      <a:pt x="134" y="10075"/>
                      <a:pt x="1" y="10175"/>
                      <a:pt x="1" y="10308"/>
                    </a:cubicBezTo>
                    <a:lnTo>
                      <a:pt x="1" y="10909"/>
                    </a:lnTo>
                    <a:cubicBezTo>
                      <a:pt x="1" y="11042"/>
                      <a:pt x="101" y="11142"/>
                      <a:pt x="234" y="11142"/>
                    </a:cubicBezTo>
                    <a:cubicBezTo>
                      <a:pt x="334" y="11142"/>
                      <a:pt x="434" y="11009"/>
                      <a:pt x="434" y="10909"/>
                    </a:cubicBezTo>
                    <a:lnTo>
                      <a:pt x="434" y="10308"/>
                    </a:lnTo>
                    <a:cubicBezTo>
                      <a:pt x="434" y="10208"/>
                      <a:pt x="334" y="10075"/>
                      <a:pt x="234" y="100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526;p66">
                <a:extLst>
                  <a:ext uri="{FF2B5EF4-FFF2-40B4-BE49-F238E27FC236}">
                    <a16:creationId xmlns:a16="http://schemas.microsoft.com/office/drawing/2014/main" id="{DA150B09-19DC-1537-2E5F-012DF9989FA1}"/>
                  </a:ext>
                </a:extLst>
              </p:cNvPr>
              <p:cNvSpPr/>
              <p:nvPr/>
            </p:nvSpPr>
            <p:spPr>
              <a:xfrm>
                <a:off x="4141198" y="2563464"/>
                <a:ext cx="64481" cy="65578"/>
              </a:xfrm>
              <a:custGeom>
                <a:avLst/>
                <a:gdLst/>
                <a:ahLst/>
                <a:cxnLst/>
                <a:rect l="l" t="t" r="r" b="b"/>
                <a:pathLst>
                  <a:path w="3937" h="4004" extrusionOk="0">
                    <a:moveTo>
                      <a:pt x="2368" y="1"/>
                    </a:moveTo>
                    <a:lnTo>
                      <a:pt x="0" y="2169"/>
                    </a:lnTo>
                    <a:lnTo>
                      <a:pt x="3936" y="4004"/>
                    </a:lnTo>
                    <a:lnTo>
                      <a:pt x="2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527;p66">
              <a:extLst>
                <a:ext uri="{FF2B5EF4-FFF2-40B4-BE49-F238E27FC236}">
                  <a16:creationId xmlns:a16="http://schemas.microsoft.com/office/drawing/2014/main" id="{12BC28E4-CFBA-5C33-F963-7EEF749A5DEB}"/>
                </a:ext>
              </a:extLst>
            </p:cNvPr>
            <p:cNvGrpSpPr/>
            <p:nvPr/>
          </p:nvGrpSpPr>
          <p:grpSpPr>
            <a:xfrm>
              <a:off x="5098180" y="3525126"/>
              <a:ext cx="512603" cy="492364"/>
              <a:chOff x="5073207" y="3364372"/>
              <a:chExt cx="290657" cy="279197"/>
            </a:xfrm>
          </p:grpSpPr>
          <p:sp>
            <p:nvSpPr>
              <p:cNvPr id="964" name="Google Shape;1528;p66">
                <a:extLst>
                  <a:ext uri="{FF2B5EF4-FFF2-40B4-BE49-F238E27FC236}">
                    <a16:creationId xmlns:a16="http://schemas.microsoft.com/office/drawing/2014/main" id="{4625116A-2CAC-E4A1-959C-A9BFDD825146}"/>
                  </a:ext>
                </a:extLst>
              </p:cNvPr>
              <p:cNvSpPr/>
              <p:nvPr/>
            </p:nvSpPr>
            <p:spPr>
              <a:xfrm>
                <a:off x="5073207" y="3423791"/>
                <a:ext cx="273171" cy="219779"/>
              </a:xfrm>
              <a:custGeom>
                <a:avLst/>
                <a:gdLst/>
                <a:ahLst/>
                <a:cxnLst/>
                <a:rect l="l" t="t" r="r" b="b"/>
                <a:pathLst>
                  <a:path w="16679" h="13419" extrusionOk="0">
                    <a:moveTo>
                      <a:pt x="16244" y="0"/>
                    </a:moveTo>
                    <a:cubicBezTo>
                      <a:pt x="16223" y="0"/>
                      <a:pt x="16202" y="3"/>
                      <a:pt x="16179" y="9"/>
                    </a:cubicBezTo>
                    <a:cubicBezTo>
                      <a:pt x="16145" y="9"/>
                      <a:pt x="16112" y="42"/>
                      <a:pt x="16079" y="142"/>
                    </a:cubicBezTo>
                    <a:cubicBezTo>
                      <a:pt x="16012" y="175"/>
                      <a:pt x="16012" y="275"/>
                      <a:pt x="16012" y="309"/>
                    </a:cubicBezTo>
                    <a:cubicBezTo>
                      <a:pt x="16079" y="476"/>
                      <a:pt x="16112" y="676"/>
                      <a:pt x="16145" y="876"/>
                    </a:cubicBezTo>
                    <a:cubicBezTo>
                      <a:pt x="16179" y="1009"/>
                      <a:pt x="16279" y="1043"/>
                      <a:pt x="16412" y="1043"/>
                    </a:cubicBezTo>
                    <a:cubicBezTo>
                      <a:pt x="16512" y="1009"/>
                      <a:pt x="16579" y="943"/>
                      <a:pt x="16579" y="809"/>
                    </a:cubicBezTo>
                    <a:lnTo>
                      <a:pt x="16445" y="175"/>
                    </a:lnTo>
                    <a:cubicBezTo>
                      <a:pt x="16418" y="65"/>
                      <a:pt x="16344" y="0"/>
                      <a:pt x="16244" y="0"/>
                    </a:cubicBezTo>
                    <a:close/>
                    <a:moveTo>
                      <a:pt x="16479" y="1843"/>
                    </a:moveTo>
                    <a:cubicBezTo>
                      <a:pt x="16412" y="1843"/>
                      <a:pt x="16345" y="1877"/>
                      <a:pt x="16312" y="1943"/>
                    </a:cubicBezTo>
                    <a:cubicBezTo>
                      <a:pt x="16279" y="1977"/>
                      <a:pt x="16279" y="2010"/>
                      <a:pt x="16279" y="2043"/>
                    </a:cubicBezTo>
                    <a:lnTo>
                      <a:pt x="16279" y="2677"/>
                    </a:lnTo>
                    <a:cubicBezTo>
                      <a:pt x="16279" y="2811"/>
                      <a:pt x="16345" y="2877"/>
                      <a:pt x="16479" y="2877"/>
                    </a:cubicBezTo>
                    <a:cubicBezTo>
                      <a:pt x="16612" y="2877"/>
                      <a:pt x="16679" y="2811"/>
                      <a:pt x="16679" y="2677"/>
                    </a:cubicBezTo>
                    <a:lnTo>
                      <a:pt x="16679" y="2043"/>
                    </a:lnTo>
                    <a:cubicBezTo>
                      <a:pt x="16679" y="1943"/>
                      <a:pt x="16612" y="1843"/>
                      <a:pt x="16479" y="1843"/>
                    </a:cubicBezTo>
                    <a:close/>
                    <a:moveTo>
                      <a:pt x="16445" y="3711"/>
                    </a:moveTo>
                    <a:cubicBezTo>
                      <a:pt x="16345" y="3711"/>
                      <a:pt x="16279" y="3778"/>
                      <a:pt x="16245" y="3811"/>
                    </a:cubicBezTo>
                    <a:cubicBezTo>
                      <a:pt x="16179" y="3845"/>
                      <a:pt x="16179" y="3845"/>
                      <a:pt x="16179" y="3878"/>
                    </a:cubicBezTo>
                    <a:cubicBezTo>
                      <a:pt x="16179" y="4112"/>
                      <a:pt x="16145" y="4312"/>
                      <a:pt x="16112" y="4512"/>
                    </a:cubicBezTo>
                    <a:cubicBezTo>
                      <a:pt x="16112" y="4645"/>
                      <a:pt x="16145" y="4712"/>
                      <a:pt x="16279" y="4779"/>
                    </a:cubicBezTo>
                    <a:cubicBezTo>
                      <a:pt x="16379" y="4779"/>
                      <a:pt x="16479" y="4712"/>
                      <a:pt x="16512" y="4612"/>
                    </a:cubicBezTo>
                    <a:cubicBezTo>
                      <a:pt x="16546" y="4378"/>
                      <a:pt x="16546" y="4178"/>
                      <a:pt x="16612" y="3978"/>
                    </a:cubicBezTo>
                    <a:cubicBezTo>
                      <a:pt x="16646" y="3845"/>
                      <a:pt x="16579" y="3711"/>
                      <a:pt x="16445" y="3711"/>
                    </a:cubicBezTo>
                    <a:close/>
                    <a:moveTo>
                      <a:pt x="16000" y="5533"/>
                    </a:moveTo>
                    <a:cubicBezTo>
                      <a:pt x="15920" y="5533"/>
                      <a:pt x="15845" y="5571"/>
                      <a:pt x="15845" y="5646"/>
                    </a:cubicBezTo>
                    <a:cubicBezTo>
                      <a:pt x="15812" y="5646"/>
                      <a:pt x="15812" y="5679"/>
                      <a:pt x="15812" y="5679"/>
                    </a:cubicBezTo>
                    <a:cubicBezTo>
                      <a:pt x="15745" y="5879"/>
                      <a:pt x="15678" y="6046"/>
                      <a:pt x="15612" y="6280"/>
                    </a:cubicBezTo>
                    <a:cubicBezTo>
                      <a:pt x="15578" y="6346"/>
                      <a:pt x="15612" y="6480"/>
                      <a:pt x="15745" y="6513"/>
                    </a:cubicBezTo>
                    <a:cubicBezTo>
                      <a:pt x="15761" y="6521"/>
                      <a:pt x="15780" y="6525"/>
                      <a:pt x="15801" y="6525"/>
                    </a:cubicBezTo>
                    <a:cubicBezTo>
                      <a:pt x="15869" y="6525"/>
                      <a:pt x="15953" y="6482"/>
                      <a:pt x="15978" y="6380"/>
                    </a:cubicBezTo>
                    <a:cubicBezTo>
                      <a:pt x="16079" y="6213"/>
                      <a:pt x="16112" y="6013"/>
                      <a:pt x="16179" y="5813"/>
                    </a:cubicBezTo>
                    <a:cubicBezTo>
                      <a:pt x="16245" y="5713"/>
                      <a:pt x="16179" y="5613"/>
                      <a:pt x="16079" y="5546"/>
                    </a:cubicBezTo>
                    <a:cubicBezTo>
                      <a:pt x="16054" y="5538"/>
                      <a:pt x="16026" y="5533"/>
                      <a:pt x="16000" y="5533"/>
                    </a:cubicBezTo>
                    <a:close/>
                    <a:moveTo>
                      <a:pt x="15278" y="7301"/>
                    </a:moveTo>
                    <a:cubicBezTo>
                      <a:pt x="15206" y="7301"/>
                      <a:pt x="15109" y="7332"/>
                      <a:pt x="15011" y="7381"/>
                    </a:cubicBezTo>
                    <a:cubicBezTo>
                      <a:pt x="14944" y="7547"/>
                      <a:pt x="14844" y="7781"/>
                      <a:pt x="14744" y="7948"/>
                    </a:cubicBezTo>
                    <a:cubicBezTo>
                      <a:pt x="14678" y="8048"/>
                      <a:pt x="14744" y="8181"/>
                      <a:pt x="14811" y="8214"/>
                    </a:cubicBezTo>
                    <a:cubicBezTo>
                      <a:pt x="14850" y="8234"/>
                      <a:pt x="14889" y="8242"/>
                      <a:pt x="14926" y="8242"/>
                    </a:cubicBezTo>
                    <a:cubicBezTo>
                      <a:pt x="15014" y="8242"/>
                      <a:pt x="15088" y="8195"/>
                      <a:pt x="15111" y="8148"/>
                    </a:cubicBezTo>
                    <a:cubicBezTo>
                      <a:pt x="15245" y="7981"/>
                      <a:pt x="15345" y="7747"/>
                      <a:pt x="15445" y="7581"/>
                    </a:cubicBezTo>
                    <a:cubicBezTo>
                      <a:pt x="15478" y="7481"/>
                      <a:pt x="15445" y="7347"/>
                      <a:pt x="15345" y="7314"/>
                    </a:cubicBezTo>
                    <a:cubicBezTo>
                      <a:pt x="15327" y="7305"/>
                      <a:pt x="15304" y="7301"/>
                      <a:pt x="15278" y="7301"/>
                    </a:cubicBezTo>
                    <a:close/>
                    <a:moveTo>
                      <a:pt x="14279" y="8845"/>
                    </a:moveTo>
                    <a:cubicBezTo>
                      <a:pt x="14218" y="8845"/>
                      <a:pt x="14152" y="8874"/>
                      <a:pt x="14110" y="8915"/>
                    </a:cubicBezTo>
                    <a:cubicBezTo>
                      <a:pt x="13977" y="9115"/>
                      <a:pt x="13844" y="9215"/>
                      <a:pt x="13744" y="9382"/>
                    </a:cubicBezTo>
                    <a:cubicBezTo>
                      <a:pt x="13643" y="9515"/>
                      <a:pt x="13643" y="9649"/>
                      <a:pt x="13744" y="9682"/>
                    </a:cubicBezTo>
                    <a:cubicBezTo>
                      <a:pt x="13777" y="9716"/>
                      <a:pt x="13827" y="9732"/>
                      <a:pt x="13877" y="9732"/>
                    </a:cubicBezTo>
                    <a:cubicBezTo>
                      <a:pt x="13927" y="9732"/>
                      <a:pt x="13977" y="9716"/>
                      <a:pt x="14010" y="9682"/>
                    </a:cubicBezTo>
                    <a:cubicBezTo>
                      <a:pt x="14177" y="9515"/>
                      <a:pt x="14311" y="9349"/>
                      <a:pt x="14444" y="9182"/>
                    </a:cubicBezTo>
                    <a:cubicBezTo>
                      <a:pt x="14511" y="9082"/>
                      <a:pt x="14477" y="8982"/>
                      <a:pt x="14377" y="8882"/>
                    </a:cubicBezTo>
                    <a:cubicBezTo>
                      <a:pt x="14352" y="8856"/>
                      <a:pt x="14317" y="8845"/>
                      <a:pt x="14279" y="8845"/>
                    </a:cubicBezTo>
                    <a:close/>
                    <a:moveTo>
                      <a:pt x="13006" y="10208"/>
                    </a:moveTo>
                    <a:cubicBezTo>
                      <a:pt x="12951" y="10208"/>
                      <a:pt x="12893" y="10233"/>
                      <a:pt x="12843" y="10283"/>
                    </a:cubicBezTo>
                    <a:cubicBezTo>
                      <a:pt x="12743" y="10449"/>
                      <a:pt x="12576" y="10549"/>
                      <a:pt x="12409" y="10683"/>
                    </a:cubicBezTo>
                    <a:cubicBezTo>
                      <a:pt x="12365" y="10683"/>
                      <a:pt x="12350" y="10698"/>
                      <a:pt x="12345" y="10698"/>
                    </a:cubicBezTo>
                    <a:cubicBezTo>
                      <a:pt x="12343" y="10698"/>
                      <a:pt x="12343" y="10694"/>
                      <a:pt x="12343" y="10683"/>
                    </a:cubicBezTo>
                    <a:cubicBezTo>
                      <a:pt x="12309" y="10783"/>
                      <a:pt x="12309" y="10850"/>
                      <a:pt x="12343" y="10916"/>
                    </a:cubicBezTo>
                    <a:cubicBezTo>
                      <a:pt x="12407" y="10981"/>
                      <a:pt x="12486" y="11018"/>
                      <a:pt x="12551" y="11018"/>
                    </a:cubicBezTo>
                    <a:cubicBezTo>
                      <a:pt x="12587" y="11018"/>
                      <a:pt x="12619" y="11007"/>
                      <a:pt x="12643" y="10983"/>
                    </a:cubicBezTo>
                    <a:cubicBezTo>
                      <a:pt x="12810" y="10850"/>
                      <a:pt x="12976" y="10683"/>
                      <a:pt x="13143" y="10549"/>
                    </a:cubicBezTo>
                    <a:cubicBezTo>
                      <a:pt x="13243" y="10483"/>
                      <a:pt x="13243" y="10349"/>
                      <a:pt x="13143" y="10283"/>
                    </a:cubicBezTo>
                    <a:cubicBezTo>
                      <a:pt x="13110" y="10233"/>
                      <a:pt x="13060" y="10208"/>
                      <a:pt x="13006" y="10208"/>
                    </a:cubicBezTo>
                    <a:close/>
                    <a:moveTo>
                      <a:pt x="235" y="11422"/>
                    </a:moveTo>
                    <a:cubicBezTo>
                      <a:pt x="161" y="11422"/>
                      <a:pt x="90" y="11460"/>
                      <a:pt x="67" y="11483"/>
                    </a:cubicBezTo>
                    <a:cubicBezTo>
                      <a:pt x="0" y="11550"/>
                      <a:pt x="67" y="11717"/>
                      <a:pt x="134" y="11750"/>
                    </a:cubicBezTo>
                    <a:cubicBezTo>
                      <a:pt x="301" y="11884"/>
                      <a:pt x="501" y="12017"/>
                      <a:pt x="668" y="12117"/>
                    </a:cubicBezTo>
                    <a:cubicBezTo>
                      <a:pt x="701" y="12126"/>
                      <a:pt x="734" y="12130"/>
                      <a:pt x="766" y="12130"/>
                    </a:cubicBezTo>
                    <a:cubicBezTo>
                      <a:pt x="861" y="12130"/>
                      <a:pt x="943" y="12092"/>
                      <a:pt x="968" y="12017"/>
                    </a:cubicBezTo>
                    <a:cubicBezTo>
                      <a:pt x="1001" y="11884"/>
                      <a:pt x="968" y="11784"/>
                      <a:pt x="901" y="11717"/>
                    </a:cubicBezTo>
                    <a:cubicBezTo>
                      <a:pt x="668" y="11650"/>
                      <a:pt x="501" y="11550"/>
                      <a:pt x="334" y="11450"/>
                    </a:cubicBezTo>
                    <a:cubicBezTo>
                      <a:pt x="303" y="11429"/>
                      <a:pt x="269" y="11422"/>
                      <a:pt x="235" y="11422"/>
                    </a:cubicBezTo>
                    <a:close/>
                    <a:moveTo>
                      <a:pt x="11516" y="11406"/>
                    </a:moveTo>
                    <a:cubicBezTo>
                      <a:pt x="11475" y="11406"/>
                      <a:pt x="11436" y="11422"/>
                      <a:pt x="11409" y="11450"/>
                    </a:cubicBezTo>
                    <a:cubicBezTo>
                      <a:pt x="11242" y="11517"/>
                      <a:pt x="11008" y="11650"/>
                      <a:pt x="10841" y="11717"/>
                    </a:cubicBezTo>
                    <a:cubicBezTo>
                      <a:pt x="10808" y="11717"/>
                      <a:pt x="10808" y="11750"/>
                      <a:pt x="10775" y="11850"/>
                    </a:cubicBezTo>
                    <a:cubicBezTo>
                      <a:pt x="10741" y="11884"/>
                      <a:pt x="10741" y="11984"/>
                      <a:pt x="10775" y="12051"/>
                    </a:cubicBezTo>
                    <a:cubicBezTo>
                      <a:pt x="10825" y="12126"/>
                      <a:pt x="10912" y="12163"/>
                      <a:pt x="10995" y="12163"/>
                    </a:cubicBezTo>
                    <a:cubicBezTo>
                      <a:pt x="11023" y="12163"/>
                      <a:pt x="11050" y="12159"/>
                      <a:pt x="11075" y="12151"/>
                    </a:cubicBezTo>
                    <a:cubicBezTo>
                      <a:pt x="11242" y="12017"/>
                      <a:pt x="11442" y="11950"/>
                      <a:pt x="11609" y="11817"/>
                    </a:cubicBezTo>
                    <a:cubicBezTo>
                      <a:pt x="11742" y="11717"/>
                      <a:pt x="11742" y="11617"/>
                      <a:pt x="11675" y="11517"/>
                    </a:cubicBezTo>
                    <a:cubicBezTo>
                      <a:pt x="11636" y="11439"/>
                      <a:pt x="11574" y="11406"/>
                      <a:pt x="11516" y="11406"/>
                    </a:cubicBezTo>
                    <a:close/>
                    <a:moveTo>
                      <a:pt x="9859" y="12205"/>
                    </a:moveTo>
                    <a:cubicBezTo>
                      <a:pt x="9833" y="12205"/>
                      <a:pt x="9806" y="12209"/>
                      <a:pt x="9774" y="12217"/>
                    </a:cubicBezTo>
                    <a:cubicBezTo>
                      <a:pt x="9574" y="12317"/>
                      <a:pt x="9407" y="12351"/>
                      <a:pt x="9174" y="12451"/>
                    </a:cubicBezTo>
                    <a:cubicBezTo>
                      <a:pt x="9140" y="12484"/>
                      <a:pt x="9107" y="12484"/>
                      <a:pt x="9107" y="12551"/>
                    </a:cubicBezTo>
                    <a:lnTo>
                      <a:pt x="9107" y="12718"/>
                    </a:lnTo>
                    <a:cubicBezTo>
                      <a:pt x="9134" y="12800"/>
                      <a:pt x="9207" y="12860"/>
                      <a:pt x="9288" y="12860"/>
                    </a:cubicBezTo>
                    <a:cubicBezTo>
                      <a:pt x="9305" y="12860"/>
                      <a:pt x="9323" y="12857"/>
                      <a:pt x="9340" y="12851"/>
                    </a:cubicBezTo>
                    <a:cubicBezTo>
                      <a:pt x="9507" y="12818"/>
                      <a:pt x="9707" y="12718"/>
                      <a:pt x="9941" y="12651"/>
                    </a:cubicBezTo>
                    <a:cubicBezTo>
                      <a:pt x="10074" y="12551"/>
                      <a:pt x="10108" y="12484"/>
                      <a:pt x="10074" y="12351"/>
                    </a:cubicBezTo>
                    <a:cubicBezTo>
                      <a:pt x="9998" y="12249"/>
                      <a:pt x="9941" y="12205"/>
                      <a:pt x="9859" y="12205"/>
                    </a:cubicBezTo>
                    <a:close/>
                    <a:moveTo>
                      <a:pt x="1897" y="12256"/>
                    </a:moveTo>
                    <a:cubicBezTo>
                      <a:pt x="1832" y="12256"/>
                      <a:pt x="1759" y="12304"/>
                      <a:pt x="1735" y="12351"/>
                    </a:cubicBezTo>
                    <a:lnTo>
                      <a:pt x="1735" y="12384"/>
                    </a:lnTo>
                    <a:cubicBezTo>
                      <a:pt x="1668" y="12484"/>
                      <a:pt x="1735" y="12618"/>
                      <a:pt x="1835" y="12651"/>
                    </a:cubicBezTo>
                    <a:cubicBezTo>
                      <a:pt x="2002" y="12718"/>
                      <a:pt x="2202" y="12784"/>
                      <a:pt x="2435" y="12851"/>
                    </a:cubicBezTo>
                    <a:cubicBezTo>
                      <a:pt x="2451" y="12859"/>
                      <a:pt x="2471" y="12863"/>
                      <a:pt x="2492" y="12863"/>
                    </a:cubicBezTo>
                    <a:cubicBezTo>
                      <a:pt x="2560" y="12863"/>
                      <a:pt x="2644" y="12820"/>
                      <a:pt x="2669" y="12718"/>
                    </a:cubicBezTo>
                    <a:cubicBezTo>
                      <a:pt x="2702" y="12651"/>
                      <a:pt x="2669" y="12518"/>
                      <a:pt x="2569" y="12484"/>
                    </a:cubicBezTo>
                    <a:cubicBezTo>
                      <a:pt x="2335" y="12384"/>
                      <a:pt x="2169" y="12351"/>
                      <a:pt x="1968" y="12284"/>
                    </a:cubicBezTo>
                    <a:cubicBezTo>
                      <a:pt x="1949" y="12264"/>
                      <a:pt x="1924" y="12256"/>
                      <a:pt x="1897" y="12256"/>
                    </a:cubicBezTo>
                    <a:close/>
                    <a:moveTo>
                      <a:pt x="8052" y="12763"/>
                    </a:moveTo>
                    <a:cubicBezTo>
                      <a:pt x="8028" y="12763"/>
                      <a:pt x="8002" y="12770"/>
                      <a:pt x="7973" y="12784"/>
                    </a:cubicBezTo>
                    <a:cubicBezTo>
                      <a:pt x="7806" y="12818"/>
                      <a:pt x="7606" y="12851"/>
                      <a:pt x="7406" y="12884"/>
                    </a:cubicBezTo>
                    <a:cubicBezTo>
                      <a:pt x="7339" y="12884"/>
                      <a:pt x="7272" y="12951"/>
                      <a:pt x="7239" y="13018"/>
                    </a:cubicBezTo>
                    <a:cubicBezTo>
                      <a:pt x="7172" y="13051"/>
                      <a:pt x="7172" y="13118"/>
                      <a:pt x="7172" y="13151"/>
                    </a:cubicBezTo>
                    <a:cubicBezTo>
                      <a:pt x="7239" y="13285"/>
                      <a:pt x="7306" y="13318"/>
                      <a:pt x="7439" y="13318"/>
                    </a:cubicBezTo>
                    <a:lnTo>
                      <a:pt x="8073" y="13185"/>
                    </a:lnTo>
                    <a:cubicBezTo>
                      <a:pt x="8173" y="13151"/>
                      <a:pt x="8273" y="13051"/>
                      <a:pt x="8240" y="12951"/>
                    </a:cubicBezTo>
                    <a:cubicBezTo>
                      <a:pt x="8188" y="12847"/>
                      <a:pt x="8135" y="12763"/>
                      <a:pt x="8052" y="12763"/>
                    </a:cubicBezTo>
                    <a:close/>
                    <a:moveTo>
                      <a:pt x="3655" y="12804"/>
                    </a:moveTo>
                    <a:cubicBezTo>
                      <a:pt x="3594" y="12804"/>
                      <a:pt x="3540" y="12828"/>
                      <a:pt x="3470" y="12851"/>
                    </a:cubicBezTo>
                    <a:cubicBezTo>
                      <a:pt x="3436" y="12884"/>
                      <a:pt x="3436" y="12884"/>
                      <a:pt x="3436" y="12918"/>
                    </a:cubicBezTo>
                    <a:cubicBezTo>
                      <a:pt x="3436" y="13051"/>
                      <a:pt x="3470" y="13151"/>
                      <a:pt x="3603" y="13185"/>
                    </a:cubicBezTo>
                    <a:lnTo>
                      <a:pt x="4203" y="13318"/>
                    </a:lnTo>
                    <a:cubicBezTo>
                      <a:pt x="4226" y="13324"/>
                      <a:pt x="4249" y="13327"/>
                      <a:pt x="4271" y="13327"/>
                    </a:cubicBezTo>
                    <a:cubicBezTo>
                      <a:pt x="4379" y="13327"/>
                      <a:pt x="4470" y="13262"/>
                      <a:pt x="4470" y="13151"/>
                    </a:cubicBezTo>
                    <a:cubicBezTo>
                      <a:pt x="4504" y="13018"/>
                      <a:pt x="4437" y="12884"/>
                      <a:pt x="4303" y="12884"/>
                    </a:cubicBezTo>
                    <a:cubicBezTo>
                      <a:pt x="4137" y="12884"/>
                      <a:pt x="3937" y="12851"/>
                      <a:pt x="3736" y="12818"/>
                    </a:cubicBezTo>
                    <a:cubicBezTo>
                      <a:pt x="3707" y="12808"/>
                      <a:pt x="3681" y="12804"/>
                      <a:pt x="3655" y="12804"/>
                    </a:cubicBezTo>
                    <a:close/>
                    <a:moveTo>
                      <a:pt x="5571" y="13018"/>
                    </a:moveTo>
                    <a:cubicBezTo>
                      <a:pt x="5471" y="13018"/>
                      <a:pt x="5438" y="13018"/>
                      <a:pt x="5404" y="13151"/>
                    </a:cubicBezTo>
                    <a:cubicBezTo>
                      <a:pt x="5338" y="13151"/>
                      <a:pt x="5338" y="13185"/>
                      <a:pt x="5338" y="13218"/>
                    </a:cubicBezTo>
                    <a:cubicBezTo>
                      <a:pt x="5338" y="13351"/>
                      <a:pt x="5438" y="13418"/>
                      <a:pt x="5571" y="13418"/>
                    </a:cubicBezTo>
                    <a:lnTo>
                      <a:pt x="6171" y="13418"/>
                    </a:lnTo>
                    <a:cubicBezTo>
                      <a:pt x="6305" y="13418"/>
                      <a:pt x="6405" y="13351"/>
                      <a:pt x="6405" y="13218"/>
                    </a:cubicBezTo>
                    <a:cubicBezTo>
                      <a:pt x="6405" y="13085"/>
                      <a:pt x="6305" y="13018"/>
                      <a:pt x="6171" y="130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529;p66">
                <a:extLst>
                  <a:ext uri="{FF2B5EF4-FFF2-40B4-BE49-F238E27FC236}">
                    <a16:creationId xmlns:a16="http://schemas.microsoft.com/office/drawing/2014/main" id="{D365B7B9-8E15-6A81-DF9E-F708F9F096CC}"/>
                  </a:ext>
                </a:extLst>
              </p:cNvPr>
              <p:cNvSpPr/>
              <p:nvPr/>
            </p:nvSpPr>
            <p:spPr>
              <a:xfrm>
                <a:off x="5313043" y="3364372"/>
                <a:ext cx="50821" cy="69951"/>
              </a:xfrm>
              <a:custGeom>
                <a:avLst/>
                <a:gdLst/>
                <a:ahLst/>
                <a:cxnLst/>
                <a:rect l="l" t="t" r="r" b="b"/>
                <a:pathLst>
                  <a:path w="3103" h="4271" extrusionOk="0">
                    <a:moveTo>
                      <a:pt x="501" y="1"/>
                    </a:moveTo>
                    <a:lnTo>
                      <a:pt x="0" y="4270"/>
                    </a:lnTo>
                    <a:lnTo>
                      <a:pt x="3102" y="3403"/>
                    </a:lnTo>
                    <a:lnTo>
                      <a:pt x="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530;p66">
              <a:extLst>
                <a:ext uri="{FF2B5EF4-FFF2-40B4-BE49-F238E27FC236}">
                  <a16:creationId xmlns:a16="http://schemas.microsoft.com/office/drawing/2014/main" id="{CE1165C8-A1F0-C37D-2CB3-71AA020DC9F6}"/>
                </a:ext>
              </a:extLst>
            </p:cNvPr>
            <p:cNvGrpSpPr/>
            <p:nvPr/>
          </p:nvGrpSpPr>
          <p:grpSpPr>
            <a:xfrm>
              <a:off x="5757089" y="2530897"/>
              <a:ext cx="539297" cy="559736"/>
              <a:chOff x="4784746" y="2592977"/>
              <a:chExt cx="279197" cy="289778"/>
            </a:xfrm>
          </p:grpSpPr>
          <p:sp>
            <p:nvSpPr>
              <p:cNvPr id="962" name="Google Shape;1531;p66">
                <a:extLst>
                  <a:ext uri="{FF2B5EF4-FFF2-40B4-BE49-F238E27FC236}">
                    <a16:creationId xmlns:a16="http://schemas.microsoft.com/office/drawing/2014/main" id="{DE92298F-77EC-0FF9-7179-1BA3C807F058}"/>
                  </a:ext>
                </a:extLst>
              </p:cNvPr>
              <p:cNvSpPr/>
              <p:nvPr/>
            </p:nvSpPr>
            <p:spPr>
              <a:xfrm>
                <a:off x="4843214" y="2609912"/>
                <a:ext cx="220728" cy="272844"/>
              </a:xfrm>
              <a:custGeom>
                <a:avLst/>
                <a:gdLst/>
                <a:ahLst/>
                <a:cxnLst/>
                <a:rect l="l" t="t" r="r" b="b"/>
                <a:pathLst>
                  <a:path w="13477" h="16659" extrusionOk="0">
                    <a:moveTo>
                      <a:pt x="2135" y="0"/>
                    </a:moveTo>
                    <a:cubicBezTo>
                      <a:pt x="2001" y="0"/>
                      <a:pt x="1935" y="67"/>
                      <a:pt x="1935" y="200"/>
                    </a:cubicBezTo>
                    <a:cubicBezTo>
                      <a:pt x="1935" y="301"/>
                      <a:pt x="1968" y="334"/>
                      <a:pt x="2001" y="367"/>
                    </a:cubicBezTo>
                    <a:cubicBezTo>
                      <a:pt x="2035" y="434"/>
                      <a:pt x="2068" y="434"/>
                      <a:pt x="2135" y="434"/>
                    </a:cubicBezTo>
                    <a:lnTo>
                      <a:pt x="2769" y="434"/>
                    </a:lnTo>
                    <a:cubicBezTo>
                      <a:pt x="2869" y="434"/>
                      <a:pt x="2969" y="334"/>
                      <a:pt x="2969" y="200"/>
                    </a:cubicBezTo>
                    <a:cubicBezTo>
                      <a:pt x="2969" y="67"/>
                      <a:pt x="2869" y="0"/>
                      <a:pt x="2769" y="0"/>
                    </a:cubicBezTo>
                    <a:close/>
                    <a:moveTo>
                      <a:pt x="3995" y="61"/>
                    </a:moveTo>
                    <a:cubicBezTo>
                      <a:pt x="3903" y="61"/>
                      <a:pt x="3803" y="151"/>
                      <a:pt x="3803" y="267"/>
                    </a:cubicBezTo>
                    <a:cubicBezTo>
                      <a:pt x="3769" y="334"/>
                      <a:pt x="3803" y="434"/>
                      <a:pt x="3869" y="467"/>
                    </a:cubicBezTo>
                    <a:cubicBezTo>
                      <a:pt x="3903" y="501"/>
                      <a:pt x="3903" y="501"/>
                      <a:pt x="3970" y="501"/>
                    </a:cubicBezTo>
                    <a:cubicBezTo>
                      <a:pt x="4170" y="501"/>
                      <a:pt x="4370" y="534"/>
                      <a:pt x="4570" y="567"/>
                    </a:cubicBezTo>
                    <a:cubicBezTo>
                      <a:pt x="4703" y="567"/>
                      <a:pt x="4803" y="534"/>
                      <a:pt x="4837" y="401"/>
                    </a:cubicBezTo>
                    <a:cubicBezTo>
                      <a:pt x="4837" y="301"/>
                      <a:pt x="4803" y="200"/>
                      <a:pt x="4670" y="167"/>
                    </a:cubicBezTo>
                    <a:cubicBezTo>
                      <a:pt x="4470" y="134"/>
                      <a:pt x="4270" y="134"/>
                      <a:pt x="4036" y="67"/>
                    </a:cubicBezTo>
                    <a:cubicBezTo>
                      <a:pt x="4023" y="63"/>
                      <a:pt x="4009" y="61"/>
                      <a:pt x="3995" y="61"/>
                    </a:cubicBezTo>
                    <a:close/>
                    <a:moveTo>
                      <a:pt x="834" y="134"/>
                    </a:moveTo>
                    <a:lnTo>
                      <a:pt x="200" y="267"/>
                    </a:lnTo>
                    <a:cubicBezTo>
                      <a:pt x="100" y="301"/>
                      <a:pt x="0" y="367"/>
                      <a:pt x="33" y="501"/>
                    </a:cubicBezTo>
                    <a:cubicBezTo>
                      <a:pt x="100" y="534"/>
                      <a:pt x="100" y="601"/>
                      <a:pt x="167" y="634"/>
                    </a:cubicBezTo>
                    <a:cubicBezTo>
                      <a:pt x="200" y="667"/>
                      <a:pt x="300" y="667"/>
                      <a:pt x="334" y="667"/>
                    </a:cubicBezTo>
                    <a:cubicBezTo>
                      <a:pt x="500" y="634"/>
                      <a:pt x="701" y="567"/>
                      <a:pt x="934" y="534"/>
                    </a:cubicBezTo>
                    <a:cubicBezTo>
                      <a:pt x="1034" y="501"/>
                      <a:pt x="1067" y="434"/>
                      <a:pt x="1067" y="301"/>
                    </a:cubicBezTo>
                    <a:cubicBezTo>
                      <a:pt x="1034" y="167"/>
                      <a:pt x="967" y="134"/>
                      <a:pt x="834" y="134"/>
                    </a:cubicBezTo>
                    <a:close/>
                    <a:moveTo>
                      <a:pt x="5815" y="489"/>
                    </a:moveTo>
                    <a:cubicBezTo>
                      <a:pt x="5747" y="489"/>
                      <a:pt x="5663" y="532"/>
                      <a:pt x="5637" y="634"/>
                    </a:cubicBezTo>
                    <a:cubicBezTo>
                      <a:pt x="5604" y="701"/>
                      <a:pt x="5637" y="834"/>
                      <a:pt x="5704" y="834"/>
                    </a:cubicBezTo>
                    <a:cubicBezTo>
                      <a:pt x="5704" y="868"/>
                      <a:pt x="5771" y="868"/>
                      <a:pt x="5771" y="868"/>
                    </a:cubicBezTo>
                    <a:cubicBezTo>
                      <a:pt x="5971" y="968"/>
                      <a:pt x="6138" y="1001"/>
                      <a:pt x="6338" y="1101"/>
                    </a:cubicBezTo>
                    <a:cubicBezTo>
                      <a:pt x="6362" y="1109"/>
                      <a:pt x="6385" y="1113"/>
                      <a:pt x="6408" y="1113"/>
                    </a:cubicBezTo>
                    <a:cubicBezTo>
                      <a:pt x="6483" y="1113"/>
                      <a:pt x="6554" y="1070"/>
                      <a:pt x="6605" y="968"/>
                    </a:cubicBezTo>
                    <a:cubicBezTo>
                      <a:pt x="6638" y="868"/>
                      <a:pt x="6605" y="734"/>
                      <a:pt x="6471" y="701"/>
                    </a:cubicBezTo>
                    <a:cubicBezTo>
                      <a:pt x="6305" y="634"/>
                      <a:pt x="6104" y="567"/>
                      <a:pt x="5871" y="501"/>
                    </a:cubicBezTo>
                    <a:cubicBezTo>
                      <a:pt x="5855" y="493"/>
                      <a:pt x="5836" y="489"/>
                      <a:pt x="5815" y="489"/>
                    </a:cubicBezTo>
                    <a:close/>
                    <a:moveTo>
                      <a:pt x="7564" y="1240"/>
                    </a:moveTo>
                    <a:cubicBezTo>
                      <a:pt x="7483" y="1240"/>
                      <a:pt x="7419" y="1287"/>
                      <a:pt x="7372" y="1335"/>
                    </a:cubicBezTo>
                    <a:cubicBezTo>
                      <a:pt x="7305" y="1435"/>
                      <a:pt x="7339" y="1535"/>
                      <a:pt x="7472" y="1668"/>
                    </a:cubicBezTo>
                    <a:cubicBezTo>
                      <a:pt x="7639" y="1735"/>
                      <a:pt x="7839" y="1835"/>
                      <a:pt x="8006" y="1968"/>
                    </a:cubicBezTo>
                    <a:cubicBezTo>
                      <a:pt x="8039" y="1977"/>
                      <a:pt x="8072" y="1981"/>
                      <a:pt x="8104" y="1981"/>
                    </a:cubicBezTo>
                    <a:cubicBezTo>
                      <a:pt x="8200" y="1981"/>
                      <a:pt x="8281" y="1943"/>
                      <a:pt x="8306" y="1868"/>
                    </a:cubicBezTo>
                    <a:cubicBezTo>
                      <a:pt x="8339" y="1768"/>
                      <a:pt x="8306" y="1635"/>
                      <a:pt x="8206" y="1601"/>
                    </a:cubicBezTo>
                    <a:cubicBezTo>
                      <a:pt x="8039" y="1468"/>
                      <a:pt x="7839" y="1335"/>
                      <a:pt x="7672" y="1268"/>
                    </a:cubicBezTo>
                    <a:cubicBezTo>
                      <a:pt x="7633" y="1248"/>
                      <a:pt x="7597" y="1240"/>
                      <a:pt x="7564" y="1240"/>
                    </a:cubicBezTo>
                    <a:close/>
                    <a:moveTo>
                      <a:pt x="9473" y="2969"/>
                    </a:moveTo>
                    <a:cubicBezTo>
                      <a:pt x="9473" y="2986"/>
                      <a:pt x="9482" y="2994"/>
                      <a:pt x="9486" y="2994"/>
                    </a:cubicBezTo>
                    <a:cubicBezTo>
                      <a:pt x="9490" y="2994"/>
                      <a:pt x="9490" y="2986"/>
                      <a:pt x="9473" y="2969"/>
                    </a:cubicBezTo>
                    <a:close/>
                    <a:moveTo>
                      <a:pt x="9131" y="2208"/>
                    </a:moveTo>
                    <a:cubicBezTo>
                      <a:pt x="9073" y="2208"/>
                      <a:pt x="9012" y="2244"/>
                      <a:pt x="8973" y="2302"/>
                    </a:cubicBezTo>
                    <a:cubicBezTo>
                      <a:pt x="8873" y="2369"/>
                      <a:pt x="8940" y="2502"/>
                      <a:pt x="9006" y="2569"/>
                    </a:cubicBezTo>
                    <a:cubicBezTo>
                      <a:pt x="9173" y="2702"/>
                      <a:pt x="9307" y="2836"/>
                      <a:pt x="9473" y="2969"/>
                    </a:cubicBezTo>
                    <a:cubicBezTo>
                      <a:pt x="9540" y="3002"/>
                      <a:pt x="9599" y="3019"/>
                      <a:pt x="9644" y="3019"/>
                    </a:cubicBezTo>
                    <a:cubicBezTo>
                      <a:pt x="9690" y="3019"/>
                      <a:pt x="9724" y="3002"/>
                      <a:pt x="9740" y="2969"/>
                    </a:cubicBezTo>
                    <a:cubicBezTo>
                      <a:pt x="9840" y="2869"/>
                      <a:pt x="9840" y="2769"/>
                      <a:pt x="9740" y="2669"/>
                    </a:cubicBezTo>
                    <a:cubicBezTo>
                      <a:pt x="9574" y="2502"/>
                      <a:pt x="9407" y="2369"/>
                      <a:pt x="9240" y="2269"/>
                    </a:cubicBezTo>
                    <a:cubicBezTo>
                      <a:pt x="9212" y="2227"/>
                      <a:pt x="9172" y="2208"/>
                      <a:pt x="9131" y="2208"/>
                    </a:cubicBezTo>
                    <a:close/>
                    <a:moveTo>
                      <a:pt x="10491" y="3486"/>
                    </a:moveTo>
                    <a:cubicBezTo>
                      <a:pt x="10441" y="3486"/>
                      <a:pt x="10391" y="3503"/>
                      <a:pt x="10341" y="3536"/>
                    </a:cubicBezTo>
                    <a:cubicBezTo>
                      <a:pt x="10274" y="3636"/>
                      <a:pt x="10274" y="3770"/>
                      <a:pt x="10341" y="3836"/>
                    </a:cubicBezTo>
                    <a:cubicBezTo>
                      <a:pt x="10508" y="3970"/>
                      <a:pt x="10641" y="4137"/>
                      <a:pt x="10774" y="4303"/>
                    </a:cubicBezTo>
                    <a:lnTo>
                      <a:pt x="10774" y="4337"/>
                    </a:lnTo>
                    <a:cubicBezTo>
                      <a:pt x="10808" y="4353"/>
                      <a:pt x="10849" y="4362"/>
                      <a:pt x="10891" y="4362"/>
                    </a:cubicBezTo>
                    <a:cubicBezTo>
                      <a:pt x="10933" y="4362"/>
                      <a:pt x="10975" y="4353"/>
                      <a:pt x="11008" y="4337"/>
                    </a:cubicBezTo>
                    <a:cubicBezTo>
                      <a:pt x="11108" y="4270"/>
                      <a:pt x="11141" y="4137"/>
                      <a:pt x="11041" y="4037"/>
                    </a:cubicBezTo>
                    <a:cubicBezTo>
                      <a:pt x="10941" y="3870"/>
                      <a:pt x="10774" y="3703"/>
                      <a:pt x="10641" y="3536"/>
                    </a:cubicBezTo>
                    <a:cubicBezTo>
                      <a:pt x="10591" y="3503"/>
                      <a:pt x="10541" y="3486"/>
                      <a:pt x="10491" y="3486"/>
                    </a:cubicBezTo>
                    <a:close/>
                    <a:moveTo>
                      <a:pt x="11660" y="4984"/>
                    </a:moveTo>
                    <a:cubicBezTo>
                      <a:pt x="11619" y="4984"/>
                      <a:pt x="11578" y="4992"/>
                      <a:pt x="11542" y="5004"/>
                    </a:cubicBezTo>
                    <a:cubicBezTo>
                      <a:pt x="11442" y="5071"/>
                      <a:pt x="11442" y="5204"/>
                      <a:pt x="11475" y="5304"/>
                    </a:cubicBezTo>
                    <a:cubicBezTo>
                      <a:pt x="11542" y="5471"/>
                      <a:pt x="11675" y="5671"/>
                      <a:pt x="11775" y="5838"/>
                    </a:cubicBezTo>
                    <a:cubicBezTo>
                      <a:pt x="11808" y="5871"/>
                      <a:pt x="11808" y="5871"/>
                      <a:pt x="11875" y="5905"/>
                    </a:cubicBezTo>
                    <a:cubicBezTo>
                      <a:pt x="11909" y="5938"/>
                      <a:pt x="11942" y="5955"/>
                      <a:pt x="11979" y="5955"/>
                    </a:cubicBezTo>
                    <a:cubicBezTo>
                      <a:pt x="12017" y="5955"/>
                      <a:pt x="12059" y="5938"/>
                      <a:pt x="12109" y="5905"/>
                    </a:cubicBezTo>
                    <a:cubicBezTo>
                      <a:pt x="12175" y="5838"/>
                      <a:pt x="12209" y="5704"/>
                      <a:pt x="12175" y="5638"/>
                    </a:cubicBezTo>
                    <a:cubicBezTo>
                      <a:pt x="12042" y="5471"/>
                      <a:pt x="11975" y="5271"/>
                      <a:pt x="11842" y="5071"/>
                    </a:cubicBezTo>
                    <a:cubicBezTo>
                      <a:pt x="11800" y="5007"/>
                      <a:pt x="11730" y="4984"/>
                      <a:pt x="11660" y="4984"/>
                    </a:cubicBezTo>
                    <a:close/>
                    <a:moveTo>
                      <a:pt x="12513" y="6626"/>
                    </a:moveTo>
                    <a:cubicBezTo>
                      <a:pt x="12490" y="6626"/>
                      <a:pt x="12466" y="6631"/>
                      <a:pt x="12442" y="6638"/>
                    </a:cubicBezTo>
                    <a:cubicBezTo>
                      <a:pt x="12309" y="6705"/>
                      <a:pt x="12275" y="6805"/>
                      <a:pt x="12309" y="6939"/>
                    </a:cubicBezTo>
                    <a:cubicBezTo>
                      <a:pt x="12376" y="7139"/>
                      <a:pt x="12442" y="7306"/>
                      <a:pt x="12509" y="7506"/>
                    </a:cubicBezTo>
                    <a:cubicBezTo>
                      <a:pt x="12509" y="7539"/>
                      <a:pt x="12542" y="7572"/>
                      <a:pt x="12642" y="7606"/>
                    </a:cubicBezTo>
                    <a:lnTo>
                      <a:pt x="12809" y="7606"/>
                    </a:lnTo>
                    <a:cubicBezTo>
                      <a:pt x="12876" y="7539"/>
                      <a:pt x="12976" y="7472"/>
                      <a:pt x="12943" y="7339"/>
                    </a:cubicBezTo>
                    <a:cubicBezTo>
                      <a:pt x="12876" y="7172"/>
                      <a:pt x="12809" y="6972"/>
                      <a:pt x="12709" y="6772"/>
                    </a:cubicBezTo>
                    <a:cubicBezTo>
                      <a:pt x="12658" y="6670"/>
                      <a:pt x="12588" y="6626"/>
                      <a:pt x="12513" y="6626"/>
                    </a:cubicBezTo>
                    <a:close/>
                    <a:moveTo>
                      <a:pt x="13039" y="8465"/>
                    </a:moveTo>
                    <a:cubicBezTo>
                      <a:pt x="13020" y="8465"/>
                      <a:pt x="12999" y="8467"/>
                      <a:pt x="12976" y="8473"/>
                    </a:cubicBezTo>
                    <a:cubicBezTo>
                      <a:pt x="12843" y="8506"/>
                      <a:pt x="12776" y="8606"/>
                      <a:pt x="12809" y="8707"/>
                    </a:cubicBezTo>
                    <a:cubicBezTo>
                      <a:pt x="12843" y="8873"/>
                      <a:pt x="12876" y="9107"/>
                      <a:pt x="12943" y="9307"/>
                    </a:cubicBezTo>
                    <a:cubicBezTo>
                      <a:pt x="12976" y="9340"/>
                      <a:pt x="12976" y="9440"/>
                      <a:pt x="13043" y="9474"/>
                    </a:cubicBezTo>
                    <a:cubicBezTo>
                      <a:pt x="13109" y="9507"/>
                      <a:pt x="13143" y="9507"/>
                      <a:pt x="13176" y="9507"/>
                    </a:cubicBezTo>
                    <a:cubicBezTo>
                      <a:pt x="13310" y="9474"/>
                      <a:pt x="13343" y="9374"/>
                      <a:pt x="13343" y="9274"/>
                    </a:cubicBezTo>
                    <a:lnTo>
                      <a:pt x="13209" y="8640"/>
                    </a:lnTo>
                    <a:cubicBezTo>
                      <a:pt x="13182" y="8529"/>
                      <a:pt x="13131" y="8465"/>
                      <a:pt x="13039" y="8465"/>
                    </a:cubicBezTo>
                    <a:close/>
                    <a:moveTo>
                      <a:pt x="13276" y="10308"/>
                    </a:moveTo>
                    <a:cubicBezTo>
                      <a:pt x="13143" y="10308"/>
                      <a:pt x="13043" y="10374"/>
                      <a:pt x="13043" y="10508"/>
                    </a:cubicBezTo>
                    <a:lnTo>
                      <a:pt x="13043" y="11142"/>
                    </a:lnTo>
                    <a:cubicBezTo>
                      <a:pt x="13043" y="11208"/>
                      <a:pt x="13109" y="11275"/>
                      <a:pt x="13176" y="11308"/>
                    </a:cubicBezTo>
                    <a:cubicBezTo>
                      <a:pt x="13176" y="11342"/>
                      <a:pt x="13209" y="11342"/>
                      <a:pt x="13276" y="11342"/>
                    </a:cubicBezTo>
                    <a:cubicBezTo>
                      <a:pt x="13376" y="11342"/>
                      <a:pt x="13476" y="11275"/>
                      <a:pt x="13476" y="11142"/>
                    </a:cubicBezTo>
                    <a:lnTo>
                      <a:pt x="13476" y="10508"/>
                    </a:lnTo>
                    <a:cubicBezTo>
                      <a:pt x="13476" y="10374"/>
                      <a:pt x="13376" y="10308"/>
                      <a:pt x="13276" y="10308"/>
                    </a:cubicBezTo>
                    <a:close/>
                    <a:moveTo>
                      <a:pt x="13111" y="12201"/>
                    </a:moveTo>
                    <a:cubicBezTo>
                      <a:pt x="13011" y="12201"/>
                      <a:pt x="12943" y="12265"/>
                      <a:pt x="12943" y="12376"/>
                    </a:cubicBezTo>
                    <a:cubicBezTo>
                      <a:pt x="12943" y="12543"/>
                      <a:pt x="12876" y="12776"/>
                      <a:pt x="12843" y="12976"/>
                    </a:cubicBezTo>
                    <a:cubicBezTo>
                      <a:pt x="12843" y="13043"/>
                      <a:pt x="12876" y="13143"/>
                      <a:pt x="12876" y="13210"/>
                    </a:cubicBezTo>
                    <a:cubicBezTo>
                      <a:pt x="12909" y="13277"/>
                      <a:pt x="12909" y="13277"/>
                      <a:pt x="12976" y="13277"/>
                    </a:cubicBezTo>
                    <a:cubicBezTo>
                      <a:pt x="13109" y="13277"/>
                      <a:pt x="13176" y="13210"/>
                      <a:pt x="13209" y="13076"/>
                    </a:cubicBezTo>
                    <a:lnTo>
                      <a:pt x="13343" y="12476"/>
                    </a:lnTo>
                    <a:cubicBezTo>
                      <a:pt x="13376" y="12343"/>
                      <a:pt x="13310" y="12209"/>
                      <a:pt x="13176" y="12209"/>
                    </a:cubicBezTo>
                    <a:cubicBezTo>
                      <a:pt x="13153" y="12203"/>
                      <a:pt x="13131" y="12201"/>
                      <a:pt x="13111" y="12201"/>
                    </a:cubicBezTo>
                    <a:close/>
                    <a:moveTo>
                      <a:pt x="12739" y="13998"/>
                    </a:moveTo>
                    <a:cubicBezTo>
                      <a:pt x="12664" y="13998"/>
                      <a:pt x="12593" y="14042"/>
                      <a:pt x="12542" y="14144"/>
                    </a:cubicBezTo>
                    <a:cubicBezTo>
                      <a:pt x="12476" y="14344"/>
                      <a:pt x="12442" y="14511"/>
                      <a:pt x="12342" y="14711"/>
                    </a:cubicBezTo>
                    <a:cubicBezTo>
                      <a:pt x="12309" y="14811"/>
                      <a:pt x="12342" y="14944"/>
                      <a:pt x="12442" y="14978"/>
                    </a:cubicBezTo>
                    <a:lnTo>
                      <a:pt x="12476" y="14978"/>
                    </a:lnTo>
                    <a:cubicBezTo>
                      <a:pt x="12491" y="14986"/>
                      <a:pt x="12511" y="14990"/>
                      <a:pt x="12532" y="14990"/>
                    </a:cubicBezTo>
                    <a:cubicBezTo>
                      <a:pt x="12600" y="14990"/>
                      <a:pt x="12684" y="14946"/>
                      <a:pt x="12709" y="14844"/>
                    </a:cubicBezTo>
                    <a:cubicBezTo>
                      <a:pt x="12809" y="14678"/>
                      <a:pt x="12843" y="14477"/>
                      <a:pt x="12943" y="14277"/>
                    </a:cubicBezTo>
                    <a:cubicBezTo>
                      <a:pt x="12976" y="14177"/>
                      <a:pt x="12943" y="14044"/>
                      <a:pt x="12809" y="14010"/>
                    </a:cubicBezTo>
                    <a:cubicBezTo>
                      <a:pt x="12786" y="14002"/>
                      <a:pt x="12762" y="13998"/>
                      <a:pt x="12739" y="13998"/>
                    </a:cubicBezTo>
                    <a:close/>
                    <a:moveTo>
                      <a:pt x="11996" y="15699"/>
                    </a:moveTo>
                    <a:cubicBezTo>
                      <a:pt x="11915" y="15699"/>
                      <a:pt x="11834" y="15737"/>
                      <a:pt x="11808" y="15812"/>
                    </a:cubicBezTo>
                    <a:cubicBezTo>
                      <a:pt x="11708" y="16012"/>
                      <a:pt x="11642" y="16179"/>
                      <a:pt x="11508" y="16345"/>
                    </a:cubicBezTo>
                    <a:cubicBezTo>
                      <a:pt x="11475" y="16479"/>
                      <a:pt x="11475" y="16612"/>
                      <a:pt x="11542" y="16646"/>
                    </a:cubicBezTo>
                    <a:cubicBezTo>
                      <a:pt x="11567" y="16654"/>
                      <a:pt x="11596" y="16658"/>
                      <a:pt x="11626" y="16658"/>
                    </a:cubicBezTo>
                    <a:cubicBezTo>
                      <a:pt x="11717" y="16658"/>
                      <a:pt x="11817" y="16621"/>
                      <a:pt x="11842" y="16546"/>
                    </a:cubicBezTo>
                    <a:cubicBezTo>
                      <a:pt x="11975" y="16379"/>
                      <a:pt x="12075" y="16179"/>
                      <a:pt x="12175" y="16012"/>
                    </a:cubicBezTo>
                    <a:cubicBezTo>
                      <a:pt x="12209" y="15878"/>
                      <a:pt x="12175" y="15778"/>
                      <a:pt x="12075" y="15712"/>
                    </a:cubicBezTo>
                    <a:cubicBezTo>
                      <a:pt x="12050" y="15703"/>
                      <a:pt x="12023" y="15699"/>
                      <a:pt x="11996" y="1569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532;p66">
                <a:extLst>
                  <a:ext uri="{FF2B5EF4-FFF2-40B4-BE49-F238E27FC236}">
                    <a16:creationId xmlns:a16="http://schemas.microsoft.com/office/drawing/2014/main" id="{C35E01AA-310A-81AF-FEA8-2F899761FC5A}"/>
                  </a:ext>
                </a:extLst>
              </p:cNvPr>
              <p:cNvSpPr/>
              <p:nvPr/>
            </p:nvSpPr>
            <p:spPr>
              <a:xfrm>
                <a:off x="4784746" y="2592977"/>
                <a:ext cx="69951" cy="50281"/>
              </a:xfrm>
              <a:custGeom>
                <a:avLst/>
                <a:gdLst/>
                <a:ahLst/>
                <a:cxnLst/>
                <a:rect l="l" t="t" r="r" b="b"/>
                <a:pathLst>
                  <a:path w="4271" h="3070" extrusionOk="0">
                    <a:moveTo>
                      <a:pt x="3403" y="0"/>
                    </a:moveTo>
                    <a:lnTo>
                      <a:pt x="1" y="2569"/>
                    </a:lnTo>
                    <a:lnTo>
                      <a:pt x="4271" y="3069"/>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1533;p66">
              <a:extLst>
                <a:ext uri="{FF2B5EF4-FFF2-40B4-BE49-F238E27FC236}">
                  <a16:creationId xmlns:a16="http://schemas.microsoft.com/office/drawing/2014/main" id="{55303EE8-7F91-5AE3-E239-1AE4387ECA8B}"/>
                </a:ext>
              </a:extLst>
            </p:cNvPr>
            <p:cNvGrpSpPr/>
            <p:nvPr/>
          </p:nvGrpSpPr>
          <p:grpSpPr>
            <a:xfrm>
              <a:off x="2644385" y="3855465"/>
              <a:ext cx="629327" cy="604510"/>
              <a:chOff x="3084080" y="3581804"/>
              <a:chExt cx="290106" cy="278640"/>
            </a:xfrm>
          </p:grpSpPr>
          <p:sp>
            <p:nvSpPr>
              <p:cNvPr id="960" name="Google Shape;1534;p66">
                <a:extLst>
                  <a:ext uri="{FF2B5EF4-FFF2-40B4-BE49-F238E27FC236}">
                    <a16:creationId xmlns:a16="http://schemas.microsoft.com/office/drawing/2014/main" id="{C8699134-8A84-0498-F2A9-B8DF02FA6222}"/>
                  </a:ext>
                </a:extLst>
              </p:cNvPr>
              <p:cNvSpPr/>
              <p:nvPr/>
            </p:nvSpPr>
            <p:spPr>
              <a:xfrm>
                <a:off x="3101015" y="3640273"/>
                <a:ext cx="273171" cy="220172"/>
              </a:xfrm>
              <a:custGeom>
                <a:avLst/>
                <a:gdLst/>
                <a:ahLst/>
                <a:cxnLst/>
                <a:rect l="l" t="t" r="r" b="b"/>
                <a:pathLst>
                  <a:path w="16679" h="13443" extrusionOk="0">
                    <a:moveTo>
                      <a:pt x="500" y="0"/>
                    </a:moveTo>
                    <a:cubicBezTo>
                      <a:pt x="367" y="0"/>
                      <a:pt x="300" y="33"/>
                      <a:pt x="267" y="167"/>
                    </a:cubicBezTo>
                    <a:lnTo>
                      <a:pt x="134" y="801"/>
                    </a:lnTo>
                    <a:cubicBezTo>
                      <a:pt x="100" y="934"/>
                      <a:pt x="167" y="1034"/>
                      <a:pt x="300" y="1034"/>
                    </a:cubicBezTo>
                    <a:cubicBezTo>
                      <a:pt x="330" y="1049"/>
                      <a:pt x="359" y="1055"/>
                      <a:pt x="387" y="1055"/>
                    </a:cubicBezTo>
                    <a:cubicBezTo>
                      <a:pt x="486" y="1055"/>
                      <a:pt x="567" y="971"/>
                      <a:pt x="567" y="867"/>
                    </a:cubicBezTo>
                    <a:cubicBezTo>
                      <a:pt x="601" y="701"/>
                      <a:pt x="634" y="500"/>
                      <a:pt x="667" y="300"/>
                    </a:cubicBezTo>
                    <a:cubicBezTo>
                      <a:pt x="667" y="200"/>
                      <a:pt x="667" y="167"/>
                      <a:pt x="634" y="133"/>
                    </a:cubicBezTo>
                    <a:lnTo>
                      <a:pt x="500" y="0"/>
                    </a:lnTo>
                    <a:close/>
                    <a:moveTo>
                      <a:pt x="251" y="1892"/>
                    </a:moveTo>
                    <a:cubicBezTo>
                      <a:pt x="236" y="1892"/>
                      <a:pt x="219" y="1895"/>
                      <a:pt x="200" y="1901"/>
                    </a:cubicBezTo>
                    <a:cubicBezTo>
                      <a:pt x="100" y="1901"/>
                      <a:pt x="0" y="1968"/>
                      <a:pt x="0" y="2102"/>
                    </a:cubicBezTo>
                    <a:lnTo>
                      <a:pt x="0" y="2735"/>
                    </a:lnTo>
                    <a:cubicBezTo>
                      <a:pt x="0" y="2835"/>
                      <a:pt x="100" y="2935"/>
                      <a:pt x="200" y="2935"/>
                    </a:cubicBezTo>
                    <a:cubicBezTo>
                      <a:pt x="334" y="2935"/>
                      <a:pt x="434" y="2835"/>
                      <a:pt x="434" y="2735"/>
                    </a:cubicBezTo>
                    <a:lnTo>
                      <a:pt x="434" y="2102"/>
                    </a:lnTo>
                    <a:cubicBezTo>
                      <a:pt x="434" y="2068"/>
                      <a:pt x="434" y="2001"/>
                      <a:pt x="367" y="1968"/>
                    </a:cubicBezTo>
                    <a:cubicBezTo>
                      <a:pt x="340" y="1941"/>
                      <a:pt x="313" y="1892"/>
                      <a:pt x="251" y="1892"/>
                    </a:cubicBezTo>
                    <a:close/>
                    <a:moveTo>
                      <a:pt x="267" y="3769"/>
                    </a:moveTo>
                    <a:cubicBezTo>
                      <a:pt x="167" y="3803"/>
                      <a:pt x="100" y="3903"/>
                      <a:pt x="100" y="4003"/>
                    </a:cubicBezTo>
                    <a:cubicBezTo>
                      <a:pt x="100" y="4236"/>
                      <a:pt x="134" y="4437"/>
                      <a:pt x="167" y="4637"/>
                    </a:cubicBezTo>
                    <a:cubicBezTo>
                      <a:pt x="195" y="4747"/>
                      <a:pt x="268" y="4812"/>
                      <a:pt x="368" y="4812"/>
                    </a:cubicBezTo>
                    <a:cubicBezTo>
                      <a:pt x="389" y="4812"/>
                      <a:pt x="411" y="4809"/>
                      <a:pt x="434" y="4803"/>
                    </a:cubicBezTo>
                    <a:cubicBezTo>
                      <a:pt x="567" y="4770"/>
                      <a:pt x="634" y="4670"/>
                      <a:pt x="601" y="4570"/>
                    </a:cubicBezTo>
                    <a:cubicBezTo>
                      <a:pt x="534" y="4336"/>
                      <a:pt x="534" y="4136"/>
                      <a:pt x="500" y="3936"/>
                    </a:cubicBezTo>
                    <a:cubicBezTo>
                      <a:pt x="500" y="3903"/>
                      <a:pt x="467" y="3903"/>
                      <a:pt x="467" y="3836"/>
                    </a:cubicBezTo>
                    <a:cubicBezTo>
                      <a:pt x="434" y="3803"/>
                      <a:pt x="334" y="3769"/>
                      <a:pt x="267" y="3769"/>
                    </a:cubicBezTo>
                    <a:close/>
                    <a:moveTo>
                      <a:pt x="727" y="5591"/>
                    </a:moveTo>
                    <a:cubicBezTo>
                      <a:pt x="705" y="5591"/>
                      <a:pt x="685" y="5595"/>
                      <a:pt x="667" y="5604"/>
                    </a:cubicBezTo>
                    <a:cubicBezTo>
                      <a:pt x="601" y="5637"/>
                      <a:pt x="500" y="5737"/>
                      <a:pt x="567" y="5838"/>
                    </a:cubicBezTo>
                    <a:cubicBezTo>
                      <a:pt x="601" y="6004"/>
                      <a:pt x="667" y="6238"/>
                      <a:pt x="767" y="6438"/>
                    </a:cubicBezTo>
                    <a:cubicBezTo>
                      <a:pt x="793" y="6540"/>
                      <a:pt x="857" y="6583"/>
                      <a:pt x="931" y="6583"/>
                    </a:cubicBezTo>
                    <a:cubicBezTo>
                      <a:pt x="954" y="6583"/>
                      <a:pt x="977" y="6579"/>
                      <a:pt x="1001" y="6571"/>
                    </a:cubicBezTo>
                    <a:cubicBezTo>
                      <a:pt x="1134" y="6505"/>
                      <a:pt x="1168" y="6438"/>
                      <a:pt x="1134" y="6305"/>
                    </a:cubicBezTo>
                    <a:cubicBezTo>
                      <a:pt x="1034" y="6104"/>
                      <a:pt x="967" y="5938"/>
                      <a:pt x="934" y="5737"/>
                    </a:cubicBezTo>
                    <a:cubicBezTo>
                      <a:pt x="901" y="5737"/>
                      <a:pt x="901" y="5671"/>
                      <a:pt x="901" y="5671"/>
                    </a:cubicBezTo>
                    <a:cubicBezTo>
                      <a:pt x="852" y="5622"/>
                      <a:pt x="785" y="5591"/>
                      <a:pt x="727" y="5591"/>
                    </a:cubicBezTo>
                    <a:close/>
                    <a:moveTo>
                      <a:pt x="1421" y="7320"/>
                    </a:moveTo>
                    <a:cubicBezTo>
                      <a:pt x="1375" y="7320"/>
                      <a:pt x="1323" y="7328"/>
                      <a:pt x="1268" y="7339"/>
                    </a:cubicBezTo>
                    <a:cubicBezTo>
                      <a:pt x="1168" y="7439"/>
                      <a:pt x="1134" y="7572"/>
                      <a:pt x="1168" y="7639"/>
                    </a:cubicBezTo>
                    <a:cubicBezTo>
                      <a:pt x="1301" y="7806"/>
                      <a:pt x="1401" y="8006"/>
                      <a:pt x="1501" y="8173"/>
                    </a:cubicBezTo>
                    <a:cubicBezTo>
                      <a:pt x="1568" y="8262"/>
                      <a:pt x="1649" y="8291"/>
                      <a:pt x="1716" y="8291"/>
                    </a:cubicBezTo>
                    <a:cubicBezTo>
                      <a:pt x="1749" y="8291"/>
                      <a:pt x="1779" y="8284"/>
                      <a:pt x="1801" y="8273"/>
                    </a:cubicBezTo>
                    <a:cubicBezTo>
                      <a:pt x="1935" y="8173"/>
                      <a:pt x="1935" y="8072"/>
                      <a:pt x="1901" y="7972"/>
                    </a:cubicBezTo>
                    <a:cubicBezTo>
                      <a:pt x="1801" y="7806"/>
                      <a:pt x="1668" y="7639"/>
                      <a:pt x="1601" y="7439"/>
                    </a:cubicBezTo>
                    <a:cubicBezTo>
                      <a:pt x="1579" y="7350"/>
                      <a:pt x="1512" y="7320"/>
                      <a:pt x="1421" y="7320"/>
                    </a:cubicBezTo>
                    <a:close/>
                    <a:moveTo>
                      <a:pt x="2412" y="8889"/>
                    </a:moveTo>
                    <a:cubicBezTo>
                      <a:pt x="2375" y="8889"/>
                      <a:pt x="2339" y="8903"/>
                      <a:pt x="2302" y="8940"/>
                    </a:cubicBezTo>
                    <a:cubicBezTo>
                      <a:pt x="2235" y="9006"/>
                      <a:pt x="2168" y="9140"/>
                      <a:pt x="2268" y="9240"/>
                    </a:cubicBezTo>
                    <a:cubicBezTo>
                      <a:pt x="2402" y="9407"/>
                      <a:pt x="2569" y="9574"/>
                      <a:pt x="2669" y="9740"/>
                    </a:cubicBezTo>
                    <a:cubicBezTo>
                      <a:pt x="2719" y="9774"/>
                      <a:pt x="2777" y="9790"/>
                      <a:pt x="2831" y="9790"/>
                    </a:cubicBezTo>
                    <a:cubicBezTo>
                      <a:pt x="2885" y="9790"/>
                      <a:pt x="2936" y="9774"/>
                      <a:pt x="2969" y="9740"/>
                    </a:cubicBezTo>
                    <a:cubicBezTo>
                      <a:pt x="3069" y="9674"/>
                      <a:pt x="3069" y="9574"/>
                      <a:pt x="3002" y="9473"/>
                    </a:cubicBezTo>
                    <a:cubicBezTo>
                      <a:pt x="2835" y="9307"/>
                      <a:pt x="2735" y="9140"/>
                      <a:pt x="2602" y="8973"/>
                    </a:cubicBezTo>
                    <a:cubicBezTo>
                      <a:pt x="2539" y="8931"/>
                      <a:pt x="2475" y="8889"/>
                      <a:pt x="2412" y="8889"/>
                    </a:cubicBezTo>
                    <a:close/>
                    <a:moveTo>
                      <a:pt x="3740" y="10291"/>
                    </a:moveTo>
                    <a:cubicBezTo>
                      <a:pt x="3686" y="10291"/>
                      <a:pt x="3636" y="10307"/>
                      <a:pt x="3603" y="10341"/>
                    </a:cubicBezTo>
                    <a:cubicBezTo>
                      <a:pt x="3503" y="10441"/>
                      <a:pt x="3503" y="10574"/>
                      <a:pt x="3603" y="10641"/>
                    </a:cubicBezTo>
                    <a:cubicBezTo>
                      <a:pt x="3769" y="10808"/>
                      <a:pt x="3936" y="10941"/>
                      <a:pt x="4103" y="11075"/>
                    </a:cubicBezTo>
                    <a:cubicBezTo>
                      <a:pt x="4127" y="11087"/>
                      <a:pt x="4161" y="11095"/>
                      <a:pt x="4198" y="11095"/>
                    </a:cubicBezTo>
                    <a:cubicBezTo>
                      <a:pt x="4263" y="11095"/>
                      <a:pt x="4340" y="11071"/>
                      <a:pt x="4403" y="11008"/>
                    </a:cubicBezTo>
                    <a:cubicBezTo>
                      <a:pt x="4437" y="10941"/>
                      <a:pt x="4437" y="10841"/>
                      <a:pt x="4403" y="10774"/>
                    </a:cubicBezTo>
                    <a:cubicBezTo>
                      <a:pt x="4359" y="10774"/>
                      <a:pt x="4344" y="10760"/>
                      <a:pt x="4339" y="10760"/>
                    </a:cubicBezTo>
                    <a:cubicBezTo>
                      <a:pt x="4337" y="10760"/>
                      <a:pt x="4337" y="10763"/>
                      <a:pt x="4337" y="10774"/>
                    </a:cubicBezTo>
                    <a:cubicBezTo>
                      <a:pt x="4170" y="10608"/>
                      <a:pt x="4070" y="10474"/>
                      <a:pt x="3903" y="10341"/>
                    </a:cubicBezTo>
                    <a:cubicBezTo>
                      <a:pt x="3853" y="10307"/>
                      <a:pt x="3794" y="10291"/>
                      <a:pt x="3740" y="10291"/>
                    </a:cubicBezTo>
                    <a:close/>
                    <a:moveTo>
                      <a:pt x="5225" y="11381"/>
                    </a:moveTo>
                    <a:cubicBezTo>
                      <a:pt x="5148" y="11381"/>
                      <a:pt x="5051" y="11428"/>
                      <a:pt x="5004" y="11475"/>
                    </a:cubicBezTo>
                    <a:cubicBezTo>
                      <a:pt x="4970" y="11542"/>
                      <a:pt x="5004" y="11708"/>
                      <a:pt x="5104" y="11775"/>
                    </a:cubicBezTo>
                    <a:cubicBezTo>
                      <a:pt x="5271" y="11875"/>
                      <a:pt x="5471" y="12009"/>
                      <a:pt x="5637" y="12109"/>
                    </a:cubicBezTo>
                    <a:cubicBezTo>
                      <a:pt x="5671" y="12117"/>
                      <a:pt x="5704" y="12121"/>
                      <a:pt x="5736" y="12121"/>
                    </a:cubicBezTo>
                    <a:cubicBezTo>
                      <a:pt x="5831" y="12121"/>
                      <a:pt x="5913" y="12084"/>
                      <a:pt x="5938" y="12009"/>
                    </a:cubicBezTo>
                    <a:cubicBezTo>
                      <a:pt x="5971" y="11942"/>
                      <a:pt x="5971" y="11842"/>
                      <a:pt x="5938" y="11808"/>
                    </a:cubicBezTo>
                    <a:cubicBezTo>
                      <a:pt x="5904" y="11775"/>
                      <a:pt x="5904" y="11775"/>
                      <a:pt x="5838" y="11675"/>
                    </a:cubicBezTo>
                    <a:cubicBezTo>
                      <a:pt x="5637" y="11608"/>
                      <a:pt x="5471" y="11508"/>
                      <a:pt x="5304" y="11408"/>
                    </a:cubicBezTo>
                    <a:cubicBezTo>
                      <a:pt x="5284" y="11389"/>
                      <a:pt x="5256" y="11381"/>
                      <a:pt x="5225" y="11381"/>
                    </a:cubicBezTo>
                    <a:close/>
                    <a:moveTo>
                      <a:pt x="16482" y="11474"/>
                    </a:moveTo>
                    <a:cubicBezTo>
                      <a:pt x="16440" y="11474"/>
                      <a:pt x="16392" y="11485"/>
                      <a:pt x="16345" y="11508"/>
                    </a:cubicBezTo>
                    <a:cubicBezTo>
                      <a:pt x="16178" y="11608"/>
                      <a:pt x="15978" y="11742"/>
                      <a:pt x="15811" y="11808"/>
                    </a:cubicBezTo>
                    <a:cubicBezTo>
                      <a:pt x="15745" y="11909"/>
                      <a:pt x="15678" y="12009"/>
                      <a:pt x="15745" y="12109"/>
                    </a:cubicBezTo>
                    <a:cubicBezTo>
                      <a:pt x="15792" y="12156"/>
                      <a:pt x="15872" y="12203"/>
                      <a:pt x="15939" y="12203"/>
                    </a:cubicBezTo>
                    <a:cubicBezTo>
                      <a:pt x="15967" y="12203"/>
                      <a:pt x="15992" y="12195"/>
                      <a:pt x="16012" y="12175"/>
                    </a:cubicBezTo>
                    <a:cubicBezTo>
                      <a:pt x="16178" y="12075"/>
                      <a:pt x="16378" y="11975"/>
                      <a:pt x="16579" y="11842"/>
                    </a:cubicBezTo>
                    <a:cubicBezTo>
                      <a:pt x="16679" y="11775"/>
                      <a:pt x="16679" y="11642"/>
                      <a:pt x="16645" y="11575"/>
                    </a:cubicBezTo>
                    <a:cubicBezTo>
                      <a:pt x="16624" y="11510"/>
                      <a:pt x="16560" y="11474"/>
                      <a:pt x="16482" y="11474"/>
                    </a:cubicBezTo>
                    <a:close/>
                    <a:moveTo>
                      <a:pt x="6868" y="12215"/>
                    </a:moveTo>
                    <a:cubicBezTo>
                      <a:pt x="6785" y="12215"/>
                      <a:pt x="6720" y="12270"/>
                      <a:pt x="6672" y="12342"/>
                    </a:cubicBezTo>
                    <a:cubicBezTo>
                      <a:pt x="6638" y="12476"/>
                      <a:pt x="6672" y="12609"/>
                      <a:pt x="6805" y="12642"/>
                    </a:cubicBezTo>
                    <a:cubicBezTo>
                      <a:pt x="6972" y="12709"/>
                      <a:pt x="7172" y="12776"/>
                      <a:pt x="7405" y="12843"/>
                    </a:cubicBezTo>
                    <a:cubicBezTo>
                      <a:pt x="7421" y="12850"/>
                      <a:pt x="7441" y="12855"/>
                      <a:pt x="7462" y="12855"/>
                    </a:cubicBezTo>
                    <a:cubicBezTo>
                      <a:pt x="7530" y="12855"/>
                      <a:pt x="7613" y="12811"/>
                      <a:pt x="7639" y="12709"/>
                    </a:cubicBezTo>
                    <a:cubicBezTo>
                      <a:pt x="7672" y="12676"/>
                      <a:pt x="7672" y="12609"/>
                      <a:pt x="7639" y="12576"/>
                    </a:cubicBezTo>
                    <a:cubicBezTo>
                      <a:pt x="7606" y="12509"/>
                      <a:pt x="7572" y="12509"/>
                      <a:pt x="7572" y="12442"/>
                    </a:cubicBezTo>
                    <a:cubicBezTo>
                      <a:pt x="7339" y="12376"/>
                      <a:pt x="7172" y="12309"/>
                      <a:pt x="6972" y="12242"/>
                    </a:cubicBezTo>
                    <a:cubicBezTo>
                      <a:pt x="6934" y="12224"/>
                      <a:pt x="6900" y="12215"/>
                      <a:pt x="6868" y="12215"/>
                    </a:cubicBezTo>
                    <a:close/>
                    <a:moveTo>
                      <a:pt x="14818" y="12296"/>
                    </a:moveTo>
                    <a:cubicBezTo>
                      <a:pt x="14800" y="12296"/>
                      <a:pt x="14786" y="12301"/>
                      <a:pt x="14777" y="12309"/>
                    </a:cubicBezTo>
                    <a:cubicBezTo>
                      <a:pt x="14577" y="12376"/>
                      <a:pt x="14377" y="12442"/>
                      <a:pt x="14177" y="12509"/>
                    </a:cubicBezTo>
                    <a:cubicBezTo>
                      <a:pt x="14110" y="12576"/>
                      <a:pt x="14010" y="12642"/>
                      <a:pt x="14077" y="12776"/>
                    </a:cubicBezTo>
                    <a:cubicBezTo>
                      <a:pt x="14106" y="12833"/>
                      <a:pt x="14159" y="12916"/>
                      <a:pt x="14259" y="12916"/>
                    </a:cubicBezTo>
                    <a:cubicBezTo>
                      <a:pt x="14275" y="12916"/>
                      <a:pt x="14292" y="12914"/>
                      <a:pt x="14310" y="12909"/>
                    </a:cubicBezTo>
                    <a:cubicBezTo>
                      <a:pt x="14477" y="12843"/>
                      <a:pt x="14677" y="12776"/>
                      <a:pt x="14911" y="12676"/>
                    </a:cubicBezTo>
                    <a:cubicBezTo>
                      <a:pt x="14977" y="12642"/>
                      <a:pt x="15011" y="12509"/>
                      <a:pt x="14977" y="12409"/>
                    </a:cubicBezTo>
                    <a:cubicBezTo>
                      <a:pt x="14952" y="12334"/>
                      <a:pt x="14871" y="12296"/>
                      <a:pt x="14818" y="12296"/>
                    </a:cubicBezTo>
                    <a:close/>
                    <a:moveTo>
                      <a:pt x="8740" y="12776"/>
                    </a:moveTo>
                    <a:cubicBezTo>
                      <a:pt x="8606" y="12776"/>
                      <a:pt x="8506" y="12809"/>
                      <a:pt x="8473" y="12943"/>
                    </a:cubicBezTo>
                    <a:cubicBezTo>
                      <a:pt x="8473" y="13076"/>
                      <a:pt x="8506" y="13143"/>
                      <a:pt x="8640" y="13176"/>
                    </a:cubicBezTo>
                    <a:lnTo>
                      <a:pt x="9273" y="13310"/>
                    </a:lnTo>
                    <a:cubicBezTo>
                      <a:pt x="9296" y="13315"/>
                      <a:pt x="9318" y="13318"/>
                      <a:pt x="9339" y="13318"/>
                    </a:cubicBezTo>
                    <a:cubicBezTo>
                      <a:pt x="9438" y="13318"/>
                      <a:pt x="9507" y="13253"/>
                      <a:pt x="9507" y="13143"/>
                    </a:cubicBezTo>
                    <a:cubicBezTo>
                      <a:pt x="9507" y="13109"/>
                      <a:pt x="9507" y="13076"/>
                      <a:pt x="9474" y="13009"/>
                    </a:cubicBezTo>
                    <a:cubicBezTo>
                      <a:pt x="9440" y="12976"/>
                      <a:pt x="9407" y="12943"/>
                      <a:pt x="9307" y="12909"/>
                    </a:cubicBezTo>
                    <a:cubicBezTo>
                      <a:pt x="9140" y="12843"/>
                      <a:pt x="8940" y="12809"/>
                      <a:pt x="8740" y="12776"/>
                    </a:cubicBezTo>
                    <a:close/>
                    <a:moveTo>
                      <a:pt x="13078" y="12849"/>
                    </a:moveTo>
                    <a:cubicBezTo>
                      <a:pt x="13043" y="12849"/>
                      <a:pt x="12999" y="12867"/>
                      <a:pt x="12943" y="12909"/>
                    </a:cubicBezTo>
                    <a:cubicBezTo>
                      <a:pt x="12776" y="12909"/>
                      <a:pt x="12576" y="12943"/>
                      <a:pt x="12342" y="12976"/>
                    </a:cubicBezTo>
                    <a:cubicBezTo>
                      <a:pt x="12276" y="13009"/>
                      <a:pt x="12175" y="13109"/>
                      <a:pt x="12175" y="13243"/>
                    </a:cubicBezTo>
                    <a:cubicBezTo>
                      <a:pt x="12209" y="13343"/>
                      <a:pt x="12309" y="13410"/>
                      <a:pt x="12442" y="13410"/>
                    </a:cubicBezTo>
                    <a:lnTo>
                      <a:pt x="13043" y="13276"/>
                    </a:lnTo>
                    <a:cubicBezTo>
                      <a:pt x="13176" y="13209"/>
                      <a:pt x="13276" y="13143"/>
                      <a:pt x="13243" y="13009"/>
                    </a:cubicBezTo>
                    <a:cubicBezTo>
                      <a:pt x="13243" y="12976"/>
                      <a:pt x="13176" y="12943"/>
                      <a:pt x="13176" y="12943"/>
                    </a:cubicBezTo>
                    <a:cubicBezTo>
                      <a:pt x="13157" y="12884"/>
                      <a:pt x="13126" y="12849"/>
                      <a:pt x="13078" y="12849"/>
                    </a:cubicBezTo>
                    <a:close/>
                    <a:moveTo>
                      <a:pt x="10508" y="13009"/>
                    </a:moveTo>
                    <a:cubicBezTo>
                      <a:pt x="10408" y="13009"/>
                      <a:pt x="10307" y="13109"/>
                      <a:pt x="10307" y="13209"/>
                    </a:cubicBezTo>
                    <a:cubicBezTo>
                      <a:pt x="10307" y="13343"/>
                      <a:pt x="10408" y="13443"/>
                      <a:pt x="10508" y="13443"/>
                    </a:cubicBezTo>
                    <a:lnTo>
                      <a:pt x="11141" y="13443"/>
                    </a:lnTo>
                    <a:cubicBezTo>
                      <a:pt x="11275" y="13443"/>
                      <a:pt x="11342" y="13343"/>
                      <a:pt x="11342" y="13209"/>
                    </a:cubicBezTo>
                    <a:cubicBezTo>
                      <a:pt x="11342" y="13209"/>
                      <a:pt x="11308" y="13176"/>
                      <a:pt x="11308" y="13143"/>
                    </a:cubicBezTo>
                    <a:cubicBezTo>
                      <a:pt x="11308" y="13076"/>
                      <a:pt x="11241" y="13009"/>
                      <a:pt x="11141" y="130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535;p66">
                <a:extLst>
                  <a:ext uri="{FF2B5EF4-FFF2-40B4-BE49-F238E27FC236}">
                    <a16:creationId xmlns:a16="http://schemas.microsoft.com/office/drawing/2014/main" id="{8573CDB3-0ED1-44E8-25DA-DAF1BC5AC3E6}"/>
                  </a:ext>
                </a:extLst>
              </p:cNvPr>
              <p:cNvSpPr/>
              <p:nvPr/>
            </p:nvSpPr>
            <p:spPr>
              <a:xfrm>
                <a:off x="3084080" y="3581804"/>
                <a:ext cx="50265" cy="69411"/>
              </a:xfrm>
              <a:custGeom>
                <a:avLst/>
                <a:gdLst/>
                <a:ahLst/>
                <a:cxnLst/>
                <a:rect l="l" t="t" r="r" b="b"/>
                <a:pathLst>
                  <a:path w="3069" h="4238" extrusionOk="0">
                    <a:moveTo>
                      <a:pt x="2602" y="1"/>
                    </a:moveTo>
                    <a:lnTo>
                      <a:pt x="0" y="3370"/>
                    </a:lnTo>
                    <a:lnTo>
                      <a:pt x="3069" y="4237"/>
                    </a:lnTo>
                    <a:lnTo>
                      <a:pt x="26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3" name="Google Shape;1536;p66">
              <a:extLst>
                <a:ext uri="{FF2B5EF4-FFF2-40B4-BE49-F238E27FC236}">
                  <a16:creationId xmlns:a16="http://schemas.microsoft.com/office/drawing/2014/main" id="{DFA1303C-9B16-B1D6-D0FC-F41F2E732580}"/>
                </a:ext>
              </a:extLst>
            </p:cNvPr>
            <p:cNvSpPr/>
            <p:nvPr/>
          </p:nvSpPr>
          <p:spPr>
            <a:xfrm>
              <a:off x="4577941" y="2706451"/>
              <a:ext cx="21857" cy="22372"/>
            </a:xfrm>
            <a:custGeom>
              <a:avLst/>
              <a:gdLst/>
              <a:ahLst/>
              <a:cxnLst/>
              <a:rect l="l" t="t" r="r" b="b"/>
              <a:pathLst>
                <a:path w="1402" h="1435" extrusionOk="0">
                  <a:moveTo>
                    <a:pt x="701" y="1"/>
                  </a:moveTo>
                  <a:cubicBezTo>
                    <a:pt x="334" y="1"/>
                    <a:pt x="1" y="334"/>
                    <a:pt x="1" y="701"/>
                  </a:cubicBezTo>
                  <a:cubicBezTo>
                    <a:pt x="1" y="1068"/>
                    <a:pt x="334" y="1435"/>
                    <a:pt x="701" y="1435"/>
                  </a:cubicBezTo>
                  <a:cubicBezTo>
                    <a:pt x="1068" y="1435"/>
                    <a:pt x="1402" y="1101"/>
                    <a:pt x="1402" y="701"/>
                  </a:cubicBezTo>
                  <a:cubicBezTo>
                    <a:pt x="1402" y="334"/>
                    <a:pt x="1068"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537;p66">
              <a:extLst>
                <a:ext uri="{FF2B5EF4-FFF2-40B4-BE49-F238E27FC236}">
                  <a16:creationId xmlns:a16="http://schemas.microsoft.com/office/drawing/2014/main" id="{B3780CC0-F808-5F0C-5780-192991827E83}"/>
                </a:ext>
              </a:extLst>
            </p:cNvPr>
            <p:cNvSpPr/>
            <p:nvPr/>
          </p:nvSpPr>
          <p:spPr>
            <a:xfrm>
              <a:off x="4623187" y="2706451"/>
              <a:ext cx="21857" cy="21857"/>
            </a:xfrm>
            <a:custGeom>
              <a:avLst/>
              <a:gdLst/>
              <a:ahLst/>
              <a:cxnLst/>
              <a:rect l="l" t="t" r="r" b="b"/>
              <a:pathLst>
                <a:path w="1402" h="1402" extrusionOk="0">
                  <a:moveTo>
                    <a:pt x="701" y="1"/>
                  </a:moveTo>
                  <a:cubicBezTo>
                    <a:pt x="334" y="1"/>
                    <a:pt x="1" y="334"/>
                    <a:pt x="1" y="701"/>
                  </a:cubicBezTo>
                  <a:cubicBezTo>
                    <a:pt x="1" y="1101"/>
                    <a:pt x="334" y="1402"/>
                    <a:pt x="701" y="1402"/>
                  </a:cubicBezTo>
                  <a:cubicBezTo>
                    <a:pt x="1102" y="1402"/>
                    <a:pt x="1402" y="1101"/>
                    <a:pt x="1402" y="701"/>
                  </a:cubicBezTo>
                  <a:cubicBezTo>
                    <a:pt x="1402" y="334"/>
                    <a:pt x="1102"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538;p66">
              <a:extLst>
                <a:ext uri="{FF2B5EF4-FFF2-40B4-BE49-F238E27FC236}">
                  <a16:creationId xmlns:a16="http://schemas.microsoft.com/office/drawing/2014/main" id="{35F58C72-3FE8-A7B7-183A-000CC64AB16F}"/>
                </a:ext>
              </a:extLst>
            </p:cNvPr>
            <p:cNvSpPr/>
            <p:nvPr/>
          </p:nvSpPr>
          <p:spPr>
            <a:xfrm>
              <a:off x="4668962" y="2706451"/>
              <a:ext cx="21857" cy="22372"/>
            </a:xfrm>
            <a:custGeom>
              <a:avLst/>
              <a:gdLst/>
              <a:ahLst/>
              <a:cxnLst/>
              <a:rect l="l" t="t" r="r" b="b"/>
              <a:pathLst>
                <a:path w="1402" h="1435" extrusionOk="0">
                  <a:moveTo>
                    <a:pt x="701" y="1"/>
                  </a:moveTo>
                  <a:cubicBezTo>
                    <a:pt x="334" y="1"/>
                    <a:pt x="0" y="334"/>
                    <a:pt x="0" y="701"/>
                  </a:cubicBezTo>
                  <a:cubicBezTo>
                    <a:pt x="0" y="1068"/>
                    <a:pt x="334" y="1435"/>
                    <a:pt x="701" y="1435"/>
                  </a:cubicBezTo>
                  <a:cubicBezTo>
                    <a:pt x="1068" y="1435"/>
                    <a:pt x="1401" y="1101"/>
                    <a:pt x="1401" y="701"/>
                  </a:cubicBezTo>
                  <a:cubicBezTo>
                    <a:pt x="1401" y="334"/>
                    <a:pt x="1101"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539;p66">
              <a:extLst>
                <a:ext uri="{FF2B5EF4-FFF2-40B4-BE49-F238E27FC236}">
                  <a16:creationId xmlns:a16="http://schemas.microsoft.com/office/drawing/2014/main" id="{2608900F-E90C-712D-80FE-0C75AD8862A5}"/>
                </a:ext>
              </a:extLst>
            </p:cNvPr>
            <p:cNvSpPr/>
            <p:nvPr/>
          </p:nvSpPr>
          <p:spPr>
            <a:xfrm>
              <a:off x="4714208" y="2706451"/>
              <a:ext cx="21857" cy="21857"/>
            </a:xfrm>
            <a:custGeom>
              <a:avLst/>
              <a:gdLst/>
              <a:ahLst/>
              <a:cxnLst/>
              <a:rect l="l" t="t" r="r" b="b"/>
              <a:pathLst>
                <a:path w="1402" h="1402" extrusionOk="0">
                  <a:moveTo>
                    <a:pt x="701" y="1"/>
                  </a:moveTo>
                  <a:cubicBezTo>
                    <a:pt x="334" y="1"/>
                    <a:pt x="0" y="334"/>
                    <a:pt x="0" y="701"/>
                  </a:cubicBezTo>
                  <a:cubicBezTo>
                    <a:pt x="0" y="1101"/>
                    <a:pt x="334" y="1402"/>
                    <a:pt x="701" y="1402"/>
                  </a:cubicBezTo>
                  <a:cubicBezTo>
                    <a:pt x="1101" y="1402"/>
                    <a:pt x="1401" y="1101"/>
                    <a:pt x="1401" y="701"/>
                  </a:cubicBezTo>
                  <a:cubicBezTo>
                    <a:pt x="1401" y="334"/>
                    <a:pt x="1101"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1540;p66">
              <a:extLst>
                <a:ext uri="{FF2B5EF4-FFF2-40B4-BE49-F238E27FC236}">
                  <a16:creationId xmlns:a16="http://schemas.microsoft.com/office/drawing/2014/main" id="{A7133F6A-21A9-9609-1829-B9865BD53431}"/>
                </a:ext>
              </a:extLst>
            </p:cNvPr>
            <p:cNvGrpSpPr/>
            <p:nvPr/>
          </p:nvGrpSpPr>
          <p:grpSpPr>
            <a:xfrm>
              <a:off x="2608775" y="3593893"/>
              <a:ext cx="539301" cy="1127237"/>
              <a:chOff x="3244697" y="3612954"/>
              <a:chExt cx="339268" cy="709133"/>
            </a:xfrm>
          </p:grpSpPr>
          <p:grpSp>
            <p:nvGrpSpPr>
              <p:cNvPr id="951" name="Google Shape;1541;p66">
                <a:extLst>
                  <a:ext uri="{FF2B5EF4-FFF2-40B4-BE49-F238E27FC236}">
                    <a16:creationId xmlns:a16="http://schemas.microsoft.com/office/drawing/2014/main" id="{A2B53791-AC7C-3D5C-5306-3BA261CA01EE}"/>
                  </a:ext>
                </a:extLst>
              </p:cNvPr>
              <p:cNvGrpSpPr/>
              <p:nvPr/>
            </p:nvGrpSpPr>
            <p:grpSpPr>
              <a:xfrm>
                <a:off x="3244697" y="3612954"/>
                <a:ext cx="339268" cy="709133"/>
                <a:chOff x="3244697" y="3612954"/>
                <a:chExt cx="339268" cy="709133"/>
              </a:xfrm>
            </p:grpSpPr>
            <p:sp>
              <p:nvSpPr>
                <p:cNvPr id="956" name="Google Shape;1542;p66">
                  <a:extLst>
                    <a:ext uri="{FF2B5EF4-FFF2-40B4-BE49-F238E27FC236}">
                      <a16:creationId xmlns:a16="http://schemas.microsoft.com/office/drawing/2014/main" id="{BE6909B4-1EDD-F770-4626-A42B46AE1258}"/>
                    </a:ext>
                  </a:extLst>
                </p:cNvPr>
                <p:cNvSpPr/>
                <p:nvPr/>
              </p:nvSpPr>
              <p:spPr>
                <a:xfrm>
                  <a:off x="3446831" y="3781761"/>
                  <a:ext cx="17492" cy="295036"/>
                </a:xfrm>
                <a:custGeom>
                  <a:avLst/>
                  <a:gdLst/>
                  <a:ahLst/>
                  <a:cxnLst/>
                  <a:rect l="l" t="t" r="r" b="b"/>
                  <a:pathLst>
                    <a:path w="1068" h="18014" fill="none" extrusionOk="0">
                      <a:moveTo>
                        <a:pt x="0" y="18013"/>
                      </a:moveTo>
                      <a:cubicBezTo>
                        <a:pt x="0" y="15779"/>
                        <a:pt x="1068" y="15779"/>
                        <a:pt x="1068" y="13510"/>
                      </a:cubicBezTo>
                      <a:cubicBezTo>
                        <a:pt x="1068" y="11275"/>
                        <a:pt x="0" y="11275"/>
                        <a:pt x="0" y="9007"/>
                      </a:cubicBezTo>
                      <a:cubicBezTo>
                        <a:pt x="0" y="6772"/>
                        <a:pt x="1068" y="6772"/>
                        <a:pt x="1068" y="4504"/>
                      </a:cubicBezTo>
                      <a:cubicBezTo>
                        <a:pt x="1068" y="2269"/>
                        <a:pt x="0" y="2269"/>
                        <a:pt x="0" y="1"/>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543;p66">
                  <a:extLst>
                    <a:ext uri="{FF2B5EF4-FFF2-40B4-BE49-F238E27FC236}">
                      <a16:creationId xmlns:a16="http://schemas.microsoft.com/office/drawing/2014/main" id="{439B94C4-D703-571C-2DA2-9F2FA36595DA}"/>
                    </a:ext>
                  </a:extLst>
                </p:cNvPr>
                <p:cNvSpPr/>
                <p:nvPr/>
              </p:nvSpPr>
              <p:spPr>
                <a:xfrm>
                  <a:off x="3505283" y="3612954"/>
                  <a:ext cx="20768" cy="338733"/>
                </a:xfrm>
                <a:custGeom>
                  <a:avLst/>
                  <a:gdLst/>
                  <a:ahLst/>
                  <a:cxnLst/>
                  <a:rect l="l" t="t" r="r" b="b"/>
                  <a:pathLst>
                    <a:path w="1268" h="20682" fill="none" extrusionOk="0">
                      <a:moveTo>
                        <a:pt x="0" y="20682"/>
                      </a:moveTo>
                      <a:cubicBezTo>
                        <a:pt x="0" y="18113"/>
                        <a:pt x="1268" y="18113"/>
                        <a:pt x="1268" y="15511"/>
                      </a:cubicBezTo>
                      <a:cubicBezTo>
                        <a:pt x="1268" y="12943"/>
                        <a:pt x="0" y="12943"/>
                        <a:pt x="0" y="10341"/>
                      </a:cubicBezTo>
                      <a:cubicBezTo>
                        <a:pt x="0" y="7772"/>
                        <a:pt x="1268" y="7772"/>
                        <a:pt x="1268" y="5171"/>
                      </a:cubicBezTo>
                      <a:cubicBezTo>
                        <a:pt x="1268" y="2602"/>
                        <a:pt x="0" y="2602"/>
                        <a:pt x="0" y="0"/>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544;p66">
                  <a:extLst>
                    <a:ext uri="{FF2B5EF4-FFF2-40B4-BE49-F238E27FC236}">
                      <a16:creationId xmlns:a16="http://schemas.microsoft.com/office/drawing/2014/main" id="{9D7AE6F7-2434-97F7-B3FE-022CF3DB9333}"/>
                    </a:ext>
                  </a:extLst>
                </p:cNvPr>
                <p:cNvSpPr/>
                <p:nvPr/>
              </p:nvSpPr>
              <p:spPr>
                <a:xfrm>
                  <a:off x="3244697" y="4036354"/>
                  <a:ext cx="210345" cy="285733"/>
                </a:xfrm>
                <a:custGeom>
                  <a:avLst/>
                  <a:gdLst/>
                  <a:ahLst/>
                  <a:cxnLst/>
                  <a:rect l="l" t="t" r="r" b="b"/>
                  <a:pathLst>
                    <a:path w="12843" h="17446" extrusionOk="0">
                      <a:moveTo>
                        <a:pt x="3903" y="3703"/>
                      </a:moveTo>
                      <a:cubicBezTo>
                        <a:pt x="4670" y="3703"/>
                        <a:pt x="5337" y="4003"/>
                        <a:pt x="5838" y="4503"/>
                      </a:cubicBezTo>
                      <a:lnTo>
                        <a:pt x="5838" y="8339"/>
                      </a:lnTo>
                      <a:cubicBezTo>
                        <a:pt x="5337" y="8840"/>
                        <a:pt x="4670" y="9140"/>
                        <a:pt x="3903" y="9140"/>
                      </a:cubicBezTo>
                      <a:cubicBezTo>
                        <a:pt x="2402" y="9140"/>
                        <a:pt x="1201" y="7939"/>
                        <a:pt x="1201" y="6438"/>
                      </a:cubicBezTo>
                      <a:cubicBezTo>
                        <a:pt x="1201" y="4937"/>
                        <a:pt x="2402" y="3703"/>
                        <a:pt x="3903" y="3703"/>
                      </a:cubicBezTo>
                      <a:close/>
                      <a:moveTo>
                        <a:pt x="5838" y="0"/>
                      </a:moveTo>
                      <a:lnTo>
                        <a:pt x="5838" y="2969"/>
                      </a:lnTo>
                      <a:cubicBezTo>
                        <a:pt x="5237" y="2635"/>
                        <a:pt x="4637" y="2468"/>
                        <a:pt x="3903" y="2468"/>
                      </a:cubicBezTo>
                      <a:cubicBezTo>
                        <a:pt x="1735" y="2468"/>
                        <a:pt x="0" y="4236"/>
                        <a:pt x="0" y="6405"/>
                      </a:cubicBezTo>
                      <a:cubicBezTo>
                        <a:pt x="0" y="8573"/>
                        <a:pt x="1735" y="10307"/>
                        <a:pt x="3903" y="10307"/>
                      </a:cubicBezTo>
                      <a:cubicBezTo>
                        <a:pt x="4637" y="10307"/>
                        <a:pt x="5237" y="10141"/>
                        <a:pt x="5838" y="9807"/>
                      </a:cubicBezTo>
                      <a:lnTo>
                        <a:pt x="5838" y="16478"/>
                      </a:lnTo>
                      <a:cubicBezTo>
                        <a:pt x="5838" y="17012"/>
                        <a:pt x="6305" y="17446"/>
                        <a:pt x="6805" y="17446"/>
                      </a:cubicBezTo>
                      <a:lnTo>
                        <a:pt x="12843" y="17446"/>
                      </a:lnTo>
                      <a:lnTo>
                        <a:pt x="12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545;p66">
                  <a:extLst>
                    <a:ext uri="{FF2B5EF4-FFF2-40B4-BE49-F238E27FC236}">
                      <a16:creationId xmlns:a16="http://schemas.microsoft.com/office/drawing/2014/main" id="{9838399F-91F2-C176-33D4-901673F8B23D}"/>
                    </a:ext>
                  </a:extLst>
                </p:cNvPr>
                <p:cNvSpPr/>
                <p:nvPr/>
              </p:nvSpPr>
              <p:spPr>
                <a:xfrm>
                  <a:off x="3455560" y="4036354"/>
                  <a:ext cx="128405" cy="285733"/>
                </a:xfrm>
                <a:custGeom>
                  <a:avLst/>
                  <a:gdLst/>
                  <a:ahLst/>
                  <a:cxnLst/>
                  <a:rect l="l" t="t" r="r" b="b"/>
                  <a:pathLst>
                    <a:path w="7840" h="17446" extrusionOk="0">
                      <a:moveTo>
                        <a:pt x="1" y="0"/>
                      </a:moveTo>
                      <a:lnTo>
                        <a:pt x="1" y="17446"/>
                      </a:lnTo>
                      <a:lnTo>
                        <a:pt x="6872" y="17446"/>
                      </a:lnTo>
                      <a:cubicBezTo>
                        <a:pt x="7440" y="17446"/>
                        <a:pt x="7840" y="16979"/>
                        <a:pt x="7840" y="16478"/>
                      </a:cubicBezTo>
                      <a:lnTo>
                        <a:pt x="7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1546;p66">
                <a:extLst>
                  <a:ext uri="{FF2B5EF4-FFF2-40B4-BE49-F238E27FC236}">
                    <a16:creationId xmlns:a16="http://schemas.microsoft.com/office/drawing/2014/main" id="{8DB5D375-ABB1-7730-38A8-576B340D74EA}"/>
                  </a:ext>
                </a:extLst>
              </p:cNvPr>
              <p:cNvSpPr/>
              <p:nvPr/>
            </p:nvSpPr>
            <p:spPr>
              <a:xfrm>
                <a:off x="3256701" y="3672504"/>
                <a:ext cx="23519" cy="23503"/>
              </a:xfrm>
              <a:custGeom>
                <a:avLst/>
                <a:gdLst/>
                <a:ahLst/>
                <a:cxnLst/>
                <a:rect l="l" t="t" r="r" b="b"/>
                <a:pathLst>
                  <a:path w="1436" h="1435" extrusionOk="0">
                    <a:moveTo>
                      <a:pt x="735" y="0"/>
                    </a:moveTo>
                    <a:cubicBezTo>
                      <a:pt x="334" y="0"/>
                      <a:pt x="1" y="334"/>
                      <a:pt x="1" y="701"/>
                    </a:cubicBezTo>
                    <a:cubicBezTo>
                      <a:pt x="1" y="1101"/>
                      <a:pt x="334" y="1434"/>
                      <a:pt x="735" y="1434"/>
                    </a:cubicBezTo>
                    <a:cubicBezTo>
                      <a:pt x="1102" y="1434"/>
                      <a:pt x="1435" y="1101"/>
                      <a:pt x="1435" y="701"/>
                    </a:cubicBezTo>
                    <a:cubicBezTo>
                      <a:pt x="1435" y="300"/>
                      <a:pt x="1135" y="0"/>
                      <a:pt x="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547;p66">
                <a:extLst>
                  <a:ext uri="{FF2B5EF4-FFF2-40B4-BE49-F238E27FC236}">
                    <a16:creationId xmlns:a16="http://schemas.microsoft.com/office/drawing/2014/main" id="{B9FDA50B-2AC1-C491-8947-1C913EF2403B}"/>
                  </a:ext>
                </a:extLst>
              </p:cNvPr>
              <p:cNvSpPr/>
              <p:nvPr/>
            </p:nvSpPr>
            <p:spPr>
              <a:xfrm>
                <a:off x="3304787" y="3672504"/>
                <a:ext cx="22962" cy="22962"/>
              </a:xfrm>
              <a:custGeom>
                <a:avLst/>
                <a:gdLst/>
                <a:ahLst/>
                <a:cxnLst/>
                <a:rect l="l" t="t" r="r" b="b"/>
                <a:pathLst>
                  <a:path w="1402" h="1402" extrusionOk="0">
                    <a:moveTo>
                      <a:pt x="701" y="0"/>
                    </a:moveTo>
                    <a:cubicBezTo>
                      <a:pt x="301" y="0"/>
                      <a:pt x="0" y="334"/>
                      <a:pt x="0" y="701"/>
                    </a:cubicBezTo>
                    <a:cubicBezTo>
                      <a:pt x="0" y="1101"/>
                      <a:pt x="301" y="1401"/>
                      <a:pt x="701" y="1401"/>
                    </a:cubicBezTo>
                    <a:cubicBezTo>
                      <a:pt x="1101" y="1401"/>
                      <a:pt x="1401" y="1101"/>
                      <a:pt x="1401" y="701"/>
                    </a:cubicBezTo>
                    <a:cubicBezTo>
                      <a:pt x="1401" y="334"/>
                      <a:pt x="1101"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548;p66">
                <a:extLst>
                  <a:ext uri="{FF2B5EF4-FFF2-40B4-BE49-F238E27FC236}">
                    <a16:creationId xmlns:a16="http://schemas.microsoft.com/office/drawing/2014/main" id="{CB4485C5-DDB1-6DD3-0794-37BF29869052}"/>
                  </a:ext>
                </a:extLst>
              </p:cNvPr>
              <p:cNvSpPr/>
              <p:nvPr/>
            </p:nvSpPr>
            <p:spPr>
              <a:xfrm>
                <a:off x="3353412" y="3672504"/>
                <a:ext cx="22962" cy="22962"/>
              </a:xfrm>
              <a:custGeom>
                <a:avLst/>
                <a:gdLst/>
                <a:ahLst/>
                <a:cxnLst/>
                <a:rect l="l" t="t" r="r" b="b"/>
                <a:pathLst>
                  <a:path w="1402" h="1402" extrusionOk="0">
                    <a:moveTo>
                      <a:pt x="701" y="0"/>
                    </a:moveTo>
                    <a:cubicBezTo>
                      <a:pt x="300" y="0"/>
                      <a:pt x="0" y="334"/>
                      <a:pt x="0" y="701"/>
                    </a:cubicBezTo>
                    <a:cubicBezTo>
                      <a:pt x="0" y="1101"/>
                      <a:pt x="300" y="1401"/>
                      <a:pt x="701" y="1401"/>
                    </a:cubicBezTo>
                    <a:cubicBezTo>
                      <a:pt x="1068" y="1401"/>
                      <a:pt x="1401" y="1101"/>
                      <a:pt x="1401" y="701"/>
                    </a:cubicBezTo>
                    <a:cubicBezTo>
                      <a:pt x="1401" y="334"/>
                      <a:pt x="1068"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549;p66">
                <a:extLst>
                  <a:ext uri="{FF2B5EF4-FFF2-40B4-BE49-F238E27FC236}">
                    <a16:creationId xmlns:a16="http://schemas.microsoft.com/office/drawing/2014/main" id="{5C23F362-1477-E56D-9A71-FA18216E0646}"/>
                  </a:ext>
                </a:extLst>
              </p:cNvPr>
              <p:cNvSpPr/>
              <p:nvPr/>
            </p:nvSpPr>
            <p:spPr>
              <a:xfrm>
                <a:off x="3400940" y="3672504"/>
                <a:ext cx="23503" cy="23503"/>
              </a:xfrm>
              <a:custGeom>
                <a:avLst/>
                <a:gdLst/>
                <a:ahLst/>
                <a:cxnLst/>
                <a:rect l="l" t="t" r="r" b="b"/>
                <a:pathLst>
                  <a:path w="1435" h="1435" extrusionOk="0">
                    <a:moveTo>
                      <a:pt x="701" y="0"/>
                    </a:moveTo>
                    <a:cubicBezTo>
                      <a:pt x="334" y="0"/>
                      <a:pt x="0" y="334"/>
                      <a:pt x="0" y="701"/>
                    </a:cubicBezTo>
                    <a:cubicBezTo>
                      <a:pt x="0" y="1101"/>
                      <a:pt x="334" y="1434"/>
                      <a:pt x="701" y="1434"/>
                    </a:cubicBezTo>
                    <a:cubicBezTo>
                      <a:pt x="1101" y="1434"/>
                      <a:pt x="1435" y="1101"/>
                      <a:pt x="1435" y="701"/>
                    </a:cubicBezTo>
                    <a:cubicBezTo>
                      <a:pt x="1435" y="300"/>
                      <a:pt x="1101"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1550;p66">
              <a:extLst>
                <a:ext uri="{FF2B5EF4-FFF2-40B4-BE49-F238E27FC236}">
                  <a16:creationId xmlns:a16="http://schemas.microsoft.com/office/drawing/2014/main" id="{C8B92D84-95ED-A389-CC57-01C9745536E0}"/>
                </a:ext>
              </a:extLst>
            </p:cNvPr>
            <p:cNvGrpSpPr/>
            <p:nvPr/>
          </p:nvGrpSpPr>
          <p:grpSpPr>
            <a:xfrm>
              <a:off x="1937333" y="4415594"/>
              <a:ext cx="539304" cy="75813"/>
              <a:chOff x="3103193" y="3307557"/>
              <a:chExt cx="167185" cy="23503"/>
            </a:xfrm>
          </p:grpSpPr>
          <p:sp>
            <p:nvSpPr>
              <p:cNvPr id="947" name="Google Shape;1551;p66">
                <a:extLst>
                  <a:ext uri="{FF2B5EF4-FFF2-40B4-BE49-F238E27FC236}">
                    <a16:creationId xmlns:a16="http://schemas.microsoft.com/office/drawing/2014/main" id="{3E8D221E-8AA2-B4B4-44E3-A11D379AB36E}"/>
                  </a:ext>
                </a:extLst>
              </p:cNvPr>
              <p:cNvSpPr/>
              <p:nvPr/>
            </p:nvSpPr>
            <p:spPr>
              <a:xfrm>
                <a:off x="3103193" y="3308098"/>
                <a:ext cx="23503" cy="22962"/>
              </a:xfrm>
              <a:custGeom>
                <a:avLst/>
                <a:gdLst/>
                <a:ahLst/>
                <a:cxnLst/>
                <a:rect l="l" t="t" r="r" b="b"/>
                <a:pathLst>
                  <a:path w="1435" h="1402" extrusionOk="0">
                    <a:moveTo>
                      <a:pt x="701" y="1"/>
                    </a:moveTo>
                    <a:cubicBezTo>
                      <a:pt x="334" y="1"/>
                      <a:pt x="1" y="334"/>
                      <a:pt x="1" y="701"/>
                    </a:cubicBezTo>
                    <a:cubicBezTo>
                      <a:pt x="1" y="1068"/>
                      <a:pt x="334" y="1402"/>
                      <a:pt x="701" y="1402"/>
                    </a:cubicBezTo>
                    <a:cubicBezTo>
                      <a:pt x="1101" y="1402"/>
                      <a:pt x="1435" y="1068"/>
                      <a:pt x="1435" y="701"/>
                    </a:cubicBezTo>
                    <a:cubicBezTo>
                      <a:pt x="1435" y="334"/>
                      <a:pt x="1101"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552;p66">
                <a:extLst>
                  <a:ext uri="{FF2B5EF4-FFF2-40B4-BE49-F238E27FC236}">
                    <a16:creationId xmlns:a16="http://schemas.microsoft.com/office/drawing/2014/main" id="{898CC71A-BA61-A5E1-54D2-BE867C9CEB37}"/>
                  </a:ext>
                </a:extLst>
              </p:cNvPr>
              <p:cNvSpPr/>
              <p:nvPr/>
            </p:nvSpPr>
            <p:spPr>
              <a:xfrm>
                <a:off x="3151262" y="3308098"/>
                <a:ext cx="22962" cy="22962"/>
              </a:xfrm>
              <a:custGeom>
                <a:avLst/>
                <a:gdLst/>
                <a:ahLst/>
                <a:cxnLst/>
                <a:rect l="l" t="t" r="r" b="b"/>
                <a:pathLst>
                  <a:path w="1402" h="1402" extrusionOk="0">
                    <a:moveTo>
                      <a:pt x="701" y="1"/>
                    </a:moveTo>
                    <a:cubicBezTo>
                      <a:pt x="335" y="1"/>
                      <a:pt x="1" y="334"/>
                      <a:pt x="1" y="701"/>
                    </a:cubicBezTo>
                    <a:cubicBezTo>
                      <a:pt x="1" y="1068"/>
                      <a:pt x="335"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553;p66">
                <a:extLst>
                  <a:ext uri="{FF2B5EF4-FFF2-40B4-BE49-F238E27FC236}">
                    <a16:creationId xmlns:a16="http://schemas.microsoft.com/office/drawing/2014/main" id="{8EEAA97E-0600-A0BB-F85B-762FFA4CEADB}"/>
                  </a:ext>
                </a:extLst>
              </p:cNvPr>
              <p:cNvSpPr/>
              <p:nvPr/>
            </p:nvSpPr>
            <p:spPr>
              <a:xfrm>
                <a:off x="3198806" y="3307557"/>
                <a:ext cx="22962" cy="23503"/>
              </a:xfrm>
              <a:custGeom>
                <a:avLst/>
                <a:gdLst/>
                <a:ahLst/>
                <a:cxnLst/>
                <a:rect l="l" t="t" r="r" b="b"/>
                <a:pathLst>
                  <a:path w="1402" h="1435" extrusionOk="0">
                    <a:moveTo>
                      <a:pt x="701" y="0"/>
                    </a:moveTo>
                    <a:cubicBezTo>
                      <a:pt x="334" y="0"/>
                      <a:pt x="0" y="334"/>
                      <a:pt x="0" y="734"/>
                    </a:cubicBezTo>
                    <a:cubicBezTo>
                      <a:pt x="0" y="1101"/>
                      <a:pt x="334" y="1435"/>
                      <a:pt x="701" y="1435"/>
                    </a:cubicBezTo>
                    <a:cubicBezTo>
                      <a:pt x="1101" y="1435"/>
                      <a:pt x="1401" y="1101"/>
                      <a:pt x="1401" y="734"/>
                    </a:cubicBezTo>
                    <a:cubicBezTo>
                      <a:pt x="1401" y="334"/>
                      <a:pt x="1101" y="0"/>
                      <a:pt x="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554;p66">
                <a:extLst>
                  <a:ext uri="{FF2B5EF4-FFF2-40B4-BE49-F238E27FC236}">
                    <a16:creationId xmlns:a16="http://schemas.microsoft.com/office/drawing/2014/main" id="{B7CF22B6-7D9D-5550-A129-970FDB0E6B2F}"/>
                  </a:ext>
                </a:extLst>
              </p:cNvPr>
              <p:cNvSpPr/>
              <p:nvPr/>
            </p:nvSpPr>
            <p:spPr>
              <a:xfrm>
                <a:off x="3247415" y="3308098"/>
                <a:ext cx="22962" cy="22962"/>
              </a:xfrm>
              <a:custGeom>
                <a:avLst/>
                <a:gdLst/>
                <a:ahLst/>
                <a:cxnLst/>
                <a:rect l="l" t="t" r="r" b="b"/>
                <a:pathLst>
                  <a:path w="1402" h="1402" extrusionOk="0">
                    <a:moveTo>
                      <a:pt x="701" y="1"/>
                    </a:moveTo>
                    <a:cubicBezTo>
                      <a:pt x="334" y="1"/>
                      <a:pt x="1" y="334"/>
                      <a:pt x="1" y="701"/>
                    </a:cubicBezTo>
                    <a:cubicBezTo>
                      <a:pt x="1" y="1068"/>
                      <a:pt x="334"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1555;p66">
              <a:extLst>
                <a:ext uri="{FF2B5EF4-FFF2-40B4-BE49-F238E27FC236}">
                  <a16:creationId xmlns:a16="http://schemas.microsoft.com/office/drawing/2014/main" id="{B5530309-99A4-C9AC-7DEF-29F7CA5AD0CA}"/>
                </a:ext>
              </a:extLst>
            </p:cNvPr>
            <p:cNvGrpSpPr/>
            <p:nvPr/>
          </p:nvGrpSpPr>
          <p:grpSpPr>
            <a:xfrm>
              <a:off x="6071943" y="3165467"/>
              <a:ext cx="629322" cy="447485"/>
              <a:chOff x="5237099" y="3134378"/>
              <a:chExt cx="283555" cy="201615"/>
            </a:xfrm>
          </p:grpSpPr>
          <p:sp>
            <p:nvSpPr>
              <p:cNvPr id="938" name="Google Shape;1556;p66">
                <a:extLst>
                  <a:ext uri="{FF2B5EF4-FFF2-40B4-BE49-F238E27FC236}">
                    <a16:creationId xmlns:a16="http://schemas.microsoft.com/office/drawing/2014/main" id="{A0941DBB-AA8D-7113-4AD4-C77D0683C32F}"/>
                  </a:ext>
                </a:extLst>
              </p:cNvPr>
              <p:cNvSpPr/>
              <p:nvPr/>
            </p:nvSpPr>
            <p:spPr>
              <a:xfrm>
                <a:off x="5237099" y="3134378"/>
                <a:ext cx="283555" cy="201615"/>
              </a:xfrm>
              <a:custGeom>
                <a:avLst/>
                <a:gdLst/>
                <a:ahLst/>
                <a:cxnLst/>
                <a:rect l="l" t="t" r="r" b="b"/>
                <a:pathLst>
                  <a:path w="17313" h="12310" extrusionOk="0">
                    <a:moveTo>
                      <a:pt x="7673" y="0"/>
                    </a:moveTo>
                    <a:cubicBezTo>
                      <a:pt x="5504" y="0"/>
                      <a:pt x="3737" y="1802"/>
                      <a:pt x="3737" y="3970"/>
                    </a:cubicBezTo>
                    <a:lnTo>
                      <a:pt x="3737" y="4003"/>
                    </a:lnTo>
                    <a:cubicBezTo>
                      <a:pt x="1635" y="4237"/>
                      <a:pt x="1" y="6005"/>
                      <a:pt x="1" y="8139"/>
                    </a:cubicBezTo>
                    <a:cubicBezTo>
                      <a:pt x="1" y="10441"/>
                      <a:pt x="1902" y="12309"/>
                      <a:pt x="4170" y="12309"/>
                    </a:cubicBezTo>
                    <a:lnTo>
                      <a:pt x="13143" y="12309"/>
                    </a:lnTo>
                    <a:cubicBezTo>
                      <a:pt x="15445" y="12309"/>
                      <a:pt x="17313" y="10441"/>
                      <a:pt x="17313" y="8139"/>
                    </a:cubicBezTo>
                    <a:cubicBezTo>
                      <a:pt x="17313" y="6205"/>
                      <a:pt x="16012" y="4637"/>
                      <a:pt x="14277" y="4137"/>
                    </a:cubicBezTo>
                    <a:cubicBezTo>
                      <a:pt x="14311" y="4003"/>
                      <a:pt x="14311" y="3836"/>
                      <a:pt x="14311" y="3670"/>
                    </a:cubicBezTo>
                    <a:cubicBezTo>
                      <a:pt x="14311" y="2369"/>
                      <a:pt x="13277" y="1335"/>
                      <a:pt x="11976" y="1335"/>
                    </a:cubicBezTo>
                    <a:cubicBezTo>
                      <a:pt x="11575" y="1335"/>
                      <a:pt x="11175" y="1435"/>
                      <a:pt x="10908" y="1635"/>
                    </a:cubicBezTo>
                    <a:cubicBezTo>
                      <a:pt x="10174" y="634"/>
                      <a:pt x="9007" y="0"/>
                      <a:pt x="7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557;p66">
                <a:extLst>
                  <a:ext uri="{FF2B5EF4-FFF2-40B4-BE49-F238E27FC236}">
                    <a16:creationId xmlns:a16="http://schemas.microsoft.com/office/drawing/2014/main" id="{EBEEDA29-B8ED-2F91-F307-8C3A3FF780AE}"/>
                  </a:ext>
                </a:extLst>
              </p:cNvPr>
              <p:cNvSpPr/>
              <p:nvPr/>
            </p:nvSpPr>
            <p:spPr>
              <a:xfrm>
                <a:off x="5297189" y="3254018"/>
                <a:ext cx="18049" cy="62303"/>
              </a:xfrm>
              <a:custGeom>
                <a:avLst/>
                <a:gdLst/>
                <a:ahLst/>
                <a:cxnLst/>
                <a:rect l="l" t="t" r="r" b="b"/>
                <a:pathLst>
                  <a:path w="1102" h="3804" extrusionOk="0">
                    <a:moveTo>
                      <a:pt x="668" y="0"/>
                    </a:moveTo>
                    <a:cubicBezTo>
                      <a:pt x="568" y="234"/>
                      <a:pt x="468" y="467"/>
                      <a:pt x="1" y="467"/>
                    </a:cubicBezTo>
                    <a:lnTo>
                      <a:pt x="68" y="467"/>
                    </a:lnTo>
                    <a:lnTo>
                      <a:pt x="68" y="901"/>
                    </a:lnTo>
                    <a:lnTo>
                      <a:pt x="501" y="901"/>
                    </a:lnTo>
                    <a:lnTo>
                      <a:pt x="501" y="3803"/>
                    </a:lnTo>
                    <a:lnTo>
                      <a:pt x="1102" y="380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558;p66">
                <a:extLst>
                  <a:ext uri="{FF2B5EF4-FFF2-40B4-BE49-F238E27FC236}">
                    <a16:creationId xmlns:a16="http://schemas.microsoft.com/office/drawing/2014/main" id="{7407C848-99F0-18EB-F3DE-93CB178B007F}"/>
                  </a:ext>
                </a:extLst>
              </p:cNvPr>
              <p:cNvSpPr/>
              <p:nvPr/>
            </p:nvSpPr>
            <p:spPr>
              <a:xfrm>
                <a:off x="5326145" y="3252380"/>
                <a:ext cx="30070" cy="63940"/>
              </a:xfrm>
              <a:custGeom>
                <a:avLst/>
                <a:gdLst/>
                <a:ahLst/>
                <a:cxnLst/>
                <a:rect l="l" t="t" r="r" b="b"/>
                <a:pathLst>
                  <a:path w="1836" h="3904" extrusionOk="0">
                    <a:moveTo>
                      <a:pt x="868" y="534"/>
                    </a:moveTo>
                    <a:cubicBezTo>
                      <a:pt x="1035" y="534"/>
                      <a:pt x="1168" y="668"/>
                      <a:pt x="1168" y="934"/>
                    </a:cubicBezTo>
                    <a:lnTo>
                      <a:pt x="1168" y="2969"/>
                    </a:lnTo>
                    <a:cubicBezTo>
                      <a:pt x="1168" y="3269"/>
                      <a:pt x="1068" y="3336"/>
                      <a:pt x="868" y="3336"/>
                    </a:cubicBezTo>
                    <a:cubicBezTo>
                      <a:pt x="701" y="3336"/>
                      <a:pt x="568" y="3236"/>
                      <a:pt x="568" y="2969"/>
                    </a:cubicBezTo>
                    <a:lnTo>
                      <a:pt x="568" y="934"/>
                    </a:lnTo>
                    <a:cubicBezTo>
                      <a:pt x="568" y="634"/>
                      <a:pt x="668" y="534"/>
                      <a:pt x="868" y="534"/>
                    </a:cubicBezTo>
                    <a:close/>
                    <a:moveTo>
                      <a:pt x="901" y="0"/>
                    </a:moveTo>
                    <a:cubicBezTo>
                      <a:pt x="334" y="0"/>
                      <a:pt x="1" y="334"/>
                      <a:pt x="1" y="968"/>
                    </a:cubicBezTo>
                    <a:lnTo>
                      <a:pt x="1" y="2936"/>
                    </a:lnTo>
                    <a:cubicBezTo>
                      <a:pt x="1" y="3570"/>
                      <a:pt x="334" y="3903"/>
                      <a:pt x="901" y="3903"/>
                    </a:cubicBezTo>
                    <a:cubicBezTo>
                      <a:pt x="1502" y="3903"/>
                      <a:pt x="1835" y="3570"/>
                      <a:pt x="1835" y="2936"/>
                    </a:cubicBezTo>
                    <a:lnTo>
                      <a:pt x="1835" y="968"/>
                    </a:lnTo>
                    <a:cubicBezTo>
                      <a:pt x="1835" y="334"/>
                      <a:pt x="1502"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559;p66">
                <a:extLst>
                  <a:ext uri="{FF2B5EF4-FFF2-40B4-BE49-F238E27FC236}">
                    <a16:creationId xmlns:a16="http://schemas.microsoft.com/office/drawing/2014/main" id="{4DEE868C-3CBC-9F17-B90C-22EE4775A3CC}"/>
                  </a:ext>
                </a:extLst>
              </p:cNvPr>
              <p:cNvSpPr/>
              <p:nvPr/>
            </p:nvSpPr>
            <p:spPr>
              <a:xfrm>
                <a:off x="5367662" y="3254018"/>
                <a:ext cx="18049" cy="62303"/>
              </a:xfrm>
              <a:custGeom>
                <a:avLst/>
                <a:gdLst/>
                <a:ahLst/>
                <a:cxnLst/>
                <a:rect l="l" t="t" r="r" b="b"/>
                <a:pathLst>
                  <a:path w="1102" h="3804" extrusionOk="0">
                    <a:moveTo>
                      <a:pt x="668" y="0"/>
                    </a:moveTo>
                    <a:cubicBezTo>
                      <a:pt x="535" y="234"/>
                      <a:pt x="468" y="467"/>
                      <a:pt x="1" y="467"/>
                    </a:cubicBezTo>
                    <a:lnTo>
                      <a:pt x="34" y="467"/>
                    </a:lnTo>
                    <a:lnTo>
                      <a:pt x="34" y="901"/>
                    </a:lnTo>
                    <a:lnTo>
                      <a:pt x="501" y="901"/>
                    </a:lnTo>
                    <a:lnTo>
                      <a:pt x="501" y="3803"/>
                    </a:lnTo>
                    <a:lnTo>
                      <a:pt x="1102" y="380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560;p66">
                <a:extLst>
                  <a:ext uri="{FF2B5EF4-FFF2-40B4-BE49-F238E27FC236}">
                    <a16:creationId xmlns:a16="http://schemas.microsoft.com/office/drawing/2014/main" id="{95FBFAF0-1A49-36A7-5011-6C7042B77611}"/>
                  </a:ext>
                </a:extLst>
              </p:cNvPr>
              <p:cNvSpPr/>
              <p:nvPr/>
            </p:nvSpPr>
            <p:spPr>
              <a:xfrm>
                <a:off x="5395537" y="3252380"/>
                <a:ext cx="30054" cy="63940"/>
              </a:xfrm>
              <a:custGeom>
                <a:avLst/>
                <a:gdLst/>
                <a:ahLst/>
                <a:cxnLst/>
                <a:rect l="l" t="t" r="r" b="b"/>
                <a:pathLst>
                  <a:path w="1835" h="3904" extrusionOk="0">
                    <a:moveTo>
                      <a:pt x="934" y="534"/>
                    </a:moveTo>
                    <a:cubicBezTo>
                      <a:pt x="1101" y="534"/>
                      <a:pt x="1234" y="668"/>
                      <a:pt x="1234" y="934"/>
                    </a:cubicBezTo>
                    <a:lnTo>
                      <a:pt x="1234" y="2969"/>
                    </a:lnTo>
                    <a:cubicBezTo>
                      <a:pt x="1234" y="3269"/>
                      <a:pt x="1134" y="3336"/>
                      <a:pt x="934" y="3336"/>
                    </a:cubicBezTo>
                    <a:cubicBezTo>
                      <a:pt x="767" y="3336"/>
                      <a:pt x="634" y="3236"/>
                      <a:pt x="634" y="2969"/>
                    </a:cubicBezTo>
                    <a:lnTo>
                      <a:pt x="634" y="934"/>
                    </a:lnTo>
                    <a:cubicBezTo>
                      <a:pt x="634" y="634"/>
                      <a:pt x="734" y="534"/>
                      <a:pt x="934"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561;p66">
                <a:extLst>
                  <a:ext uri="{FF2B5EF4-FFF2-40B4-BE49-F238E27FC236}">
                    <a16:creationId xmlns:a16="http://schemas.microsoft.com/office/drawing/2014/main" id="{E8E68BB5-AA89-D1DD-95A9-7B438AC8DD62}"/>
                  </a:ext>
                </a:extLst>
              </p:cNvPr>
              <p:cNvSpPr/>
              <p:nvPr/>
            </p:nvSpPr>
            <p:spPr>
              <a:xfrm>
                <a:off x="5431044" y="3252380"/>
                <a:ext cx="30054" cy="63940"/>
              </a:xfrm>
              <a:custGeom>
                <a:avLst/>
                <a:gdLst/>
                <a:ahLst/>
                <a:cxnLst/>
                <a:rect l="l" t="t" r="r" b="b"/>
                <a:pathLst>
                  <a:path w="1835" h="3904" extrusionOk="0">
                    <a:moveTo>
                      <a:pt x="901" y="534"/>
                    </a:moveTo>
                    <a:cubicBezTo>
                      <a:pt x="1068" y="534"/>
                      <a:pt x="1168" y="668"/>
                      <a:pt x="1168" y="934"/>
                    </a:cubicBezTo>
                    <a:lnTo>
                      <a:pt x="1168" y="2969"/>
                    </a:lnTo>
                    <a:cubicBezTo>
                      <a:pt x="1168" y="3269"/>
                      <a:pt x="1101" y="3336"/>
                      <a:pt x="901" y="3336"/>
                    </a:cubicBezTo>
                    <a:cubicBezTo>
                      <a:pt x="734" y="3336"/>
                      <a:pt x="601" y="3236"/>
                      <a:pt x="601" y="2969"/>
                    </a:cubicBezTo>
                    <a:lnTo>
                      <a:pt x="601" y="934"/>
                    </a:lnTo>
                    <a:cubicBezTo>
                      <a:pt x="601" y="634"/>
                      <a:pt x="667" y="534"/>
                      <a:pt x="901"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562;p66">
                <a:extLst>
                  <a:ext uri="{FF2B5EF4-FFF2-40B4-BE49-F238E27FC236}">
                    <a16:creationId xmlns:a16="http://schemas.microsoft.com/office/drawing/2014/main" id="{CD565240-1E00-90C7-A565-EE8FF9DA7C81}"/>
                  </a:ext>
                </a:extLst>
              </p:cNvPr>
              <p:cNvSpPr/>
              <p:nvPr/>
            </p:nvSpPr>
            <p:spPr>
              <a:xfrm>
                <a:off x="5329420" y="3178631"/>
                <a:ext cx="30070" cy="63924"/>
              </a:xfrm>
              <a:custGeom>
                <a:avLst/>
                <a:gdLst/>
                <a:ahLst/>
                <a:cxnLst/>
                <a:rect l="l" t="t" r="r" b="b"/>
                <a:pathLst>
                  <a:path w="1836" h="3903" extrusionOk="0">
                    <a:moveTo>
                      <a:pt x="868" y="567"/>
                    </a:moveTo>
                    <a:cubicBezTo>
                      <a:pt x="1035" y="567"/>
                      <a:pt x="1168" y="667"/>
                      <a:pt x="1168" y="934"/>
                    </a:cubicBezTo>
                    <a:lnTo>
                      <a:pt x="1168" y="2969"/>
                    </a:lnTo>
                    <a:cubicBezTo>
                      <a:pt x="1168" y="3269"/>
                      <a:pt x="1102" y="3336"/>
                      <a:pt x="868" y="3336"/>
                    </a:cubicBezTo>
                    <a:cubicBezTo>
                      <a:pt x="701" y="3336"/>
                      <a:pt x="601" y="3236"/>
                      <a:pt x="601" y="2969"/>
                    </a:cubicBezTo>
                    <a:lnTo>
                      <a:pt x="601" y="934"/>
                    </a:lnTo>
                    <a:cubicBezTo>
                      <a:pt x="601" y="634"/>
                      <a:pt x="668" y="567"/>
                      <a:pt x="868" y="567"/>
                    </a:cubicBezTo>
                    <a:close/>
                    <a:moveTo>
                      <a:pt x="935" y="0"/>
                    </a:moveTo>
                    <a:cubicBezTo>
                      <a:pt x="334" y="0"/>
                      <a:pt x="1" y="334"/>
                      <a:pt x="1" y="968"/>
                    </a:cubicBezTo>
                    <a:lnTo>
                      <a:pt x="1" y="2936"/>
                    </a:lnTo>
                    <a:cubicBezTo>
                      <a:pt x="1" y="3569"/>
                      <a:pt x="334" y="3903"/>
                      <a:pt x="935" y="3903"/>
                    </a:cubicBezTo>
                    <a:cubicBezTo>
                      <a:pt x="1502" y="3903"/>
                      <a:pt x="1836" y="3569"/>
                      <a:pt x="1836" y="2936"/>
                    </a:cubicBezTo>
                    <a:lnTo>
                      <a:pt x="1836" y="968"/>
                    </a:lnTo>
                    <a:cubicBezTo>
                      <a:pt x="1836" y="334"/>
                      <a:pt x="1502" y="0"/>
                      <a:pt x="9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563;p66">
                <a:extLst>
                  <a:ext uri="{FF2B5EF4-FFF2-40B4-BE49-F238E27FC236}">
                    <a16:creationId xmlns:a16="http://schemas.microsoft.com/office/drawing/2014/main" id="{C5CC31B1-5A81-DC93-237E-0E4B9D2C778B}"/>
                  </a:ext>
                </a:extLst>
              </p:cNvPr>
              <p:cNvSpPr/>
              <p:nvPr/>
            </p:nvSpPr>
            <p:spPr>
              <a:xfrm>
                <a:off x="5370954" y="3179712"/>
                <a:ext cx="18032" cy="61762"/>
              </a:xfrm>
              <a:custGeom>
                <a:avLst/>
                <a:gdLst/>
                <a:ahLst/>
                <a:cxnLst/>
                <a:rect l="l" t="t" r="r" b="b"/>
                <a:pathLst>
                  <a:path w="1101" h="3771" extrusionOk="0">
                    <a:moveTo>
                      <a:pt x="667" y="1"/>
                    </a:moveTo>
                    <a:cubicBezTo>
                      <a:pt x="567" y="234"/>
                      <a:pt x="467" y="435"/>
                      <a:pt x="0" y="435"/>
                    </a:cubicBezTo>
                    <a:lnTo>
                      <a:pt x="67" y="435"/>
                    </a:lnTo>
                    <a:lnTo>
                      <a:pt x="67" y="902"/>
                    </a:lnTo>
                    <a:lnTo>
                      <a:pt x="500" y="902"/>
                    </a:lnTo>
                    <a:lnTo>
                      <a:pt x="500" y="3770"/>
                    </a:lnTo>
                    <a:lnTo>
                      <a:pt x="1101" y="3770"/>
                    </a:lnTo>
                    <a:lnTo>
                      <a:pt x="1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564;p66">
                <a:extLst>
                  <a:ext uri="{FF2B5EF4-FFF2-40B4-BE49-F238E27FC236}">
                    <a16:creationId xmlns:a16="http://schemas.microsoft.com/office/drawing/2014/main" id="{ED01998D-933A-B451-90F5-FEB98FD08878}"/>
                  </a:ext>
                </a:extLst>
              </p:cNvPr>
              <p:cNvSpPr/>
              <p:nvPr/>
            </p:nvSpPr>
            <p:spPr>
              <a:xfrm>
                <a:off x="5405905" y="3179712"/>
                <a:ext cx="18049" cy="61762"/>
              </a:xfrm>
              <a:custGeom>
                <a:avLst/>
                <a:gdLst/>
                <a:ahLst/>
                <a:cxnLst/>
                <a:rect l="l" t="t" r="r" b="b"/>
                <a:pathLst>
                  <a:path w="1102" h="3771" extrusionOk="0">
                    <a:moveTo>
                      <a:pt x="668" y="1"/>
                    </a:moveTo>
                    <a:cubicBezTo>
                      <a:pt x="535" y="234"/>
                      <a:pt x="468" y="435"/>
                      <a:pt x="1" y="435"/>
                    </a:cubicBezTo>
                    <a:lnTo>
                      <a:pt x="34" y="435"/>
                    </a:lnTo>
                    <a:lnTo>
                      <a:pt x="34" y="902"/>
                    </a:lnTo>
                    <a:lnTo>
                      <a:pt x="501" y="902"/>
                    </a:lnTo>
                    <a:lnTo>
                      <a:pt x="501" y="3770"/>
                    </a:lnTo>
                    <a:lnTo>
                      <a:pt x="1102" y="3770"/>
                    </a:lnTo>
                    <a:lnTo>
                      <a:pt x="1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1565;p66">
              <a:extLst>
                <a:ext uri="{FF2B5EF4-FFF2-40B4-BE49-F238E27FC236}">
                  <a16:creationId xmlns:a16="http://schemas.microsoft.com/office/drawing/2014/main" id="{16A27044-DAAE-BBDC-342D-DE79AFC191C2}"/>
                </a:ext>
              </a:extLst>
            </p:cNvPr>
            <p:cNvSpPr/>
            <p:nvPr/>
          </p:nvSpPr>
          <p:spPr>
            <a:xfrm>
              <a:off x="5504217" y="3306057"/>
              <a:ext cx="143023" cy="141994"/>
            </a:xfrm>
            <a:custGeom>
              <a:avLst/>
              <a:gdLst/>
              <a:ahLst/>
              <a:cxnLst/>
              <a:rect l="l" t="t" r="r" b="b"/>
              <a:pathLst>
                <a:path w="9174" h="9108" extrusionOk="0">
                  <a:moveTo>
                    <a:pt x="3136" y="968"/>
                  </a:moveTo>
                  <a:lnTo>
                    <a:pt x="3136" y="968"/>
                  </a:lnTo>
                  <a:cubicBezTo>
                    <a:pt x="3036" y="1102"/>
                    <a:pt x="2969" y="1268"/>
                    <a:pt x="2869" y="1435"/>
                  </a:cubicBezTo>
                  <a:cubicBezTo>
                    <a:pt x="2736" y="1368"/>
                    <a:pt x="2669" y="1302"/>
                    <a:pt x="2536" y="1268"/>
                  </a:cubicBezTo>
                  <a:cubicBezTo>
                    <a:pt x="2702" y="1135"/>
                    <a:pt x="2903" y="1035"/>
                    <a:pt x="3136" y="968"/>
                  </a:cubicBezTo>
                  <a:close/>
                  <a:moveTo>
                    <a:pt x="6038" y="968"/>
                  </a:moveTo>
                  <a:lnTo>
                    <a:pt x="6038" y="968"/>
                  </a:lnTo>
                  <a:cubicBezTo>
                    <a:pt x="6238" y="1035"/>
                    <a:pt x="6472" y="1135"/>
                    <a:pt x="6639" y="1268"/>
                  </a:cubicBezTo>
                  <a:cubicBezTo>
                    <a:pt x="6538" y="1335"/>
                    <a:pt x="6405" y="1368"/>
                    <a:pt x="6272" y="1435"/>
                  </a:cubicBezTo>
                  <a:cubicBezTo>
                    <a:pt x="6238" y="1268"/>
                    <a:pt x="6172" y="1102"/>
                    <a:pt x="6038" y="968"/>
                  </a:cubicBezTo>
                  <a:close/>
                  <a:moveTo>
                    <a:pt x="4570" y="668"/>
                  </a:moveTo>
                  <a:cubicBezTo>
                    <a:pt x="4971" y="668"/>
                    <a:pt x="5371" y="1035"/>
                    <a:pt x="5705" y="1669"/>
                  </a:cubicBezTo>
                  <a:cubicBezTo>
                    <a:pt x="5338" y="1802"/>
                    <a:pt x="5004" y="1835"/>
                    <a:pt x="4570" y="1835"/>
                  </a:cubicBezTo>
                  <a:cubicBezTo>
                    <a:pt x="4203" y="1835"/>
                    <a:pt x="3837" y="1802"/>
                    <a:pt x="3470" y="1669"/>
                  </a:cubicBezTo>
                  <a:cubicBezTo>
                    <a:pt x="3803" y="1035"/>
                    <a:pt x="4203" y="668"/>
                    <a:pt x="4570" y="668"/>
                  </a:cubicBezTo>
                  <a:close/>
                  <a:moveTo>
                    <a:pt x="1969" y="1669"/>
                  </a:moveTo>
                  <a:lnTo>
                    <a:pt x="2569" y="2036"/>
                  </a:lnTo>
                  <a:cubicBezTo>
                    <a:pt x="2369" y="2669"/>
                    <a:pt x="2235" y="3437"/>
                    <a:pt x="2202" y="4204"/>
                  </a:cubicBezTo>
                  <a:lnTo>
                    <a:pt x="701" y="4204"/>
                  </a:lnTo>
                  <a:cubicBezTo>
                    <a:pt x="801" y="3203"/>
                    <a:pt x="1301" y="2336"/>
                    <a:pt x="1969" y="1669"/>
                  </a:cubicBezTo>
                  <a:close/>
                  <a:moveTo>
                    <a:pt x="5971" y="2302"/>
                  </a:moveTo>
                  <a:cubicBezTo>
                    <a:pt x="6138" y="2836"/>
                    <a:pt x="6238" y="3470"/>
                    <a:pt x="6305" y="4204"/>
                  </a:cubicBezTo>
                  <a:lnTo>
                    <a:pt x="2903" y="4204"/>
                  </a:lnTo>
                  <a:cubicBezTo>
                    <a:pt x="2969" y="3503"/>
                    <a:pt x="3069" y="2836"/>
                    <a:pt x="3236" y="2302"/>
                  </a:cubicBezTo>
                  <a:cubicBezTo>
                    <a:pt x="3670" y="2436"/>
                    <a:pt x="4137" y="2503"/>
                    <a:pt x="4570" y="2503"/>
                  </a:cubicBezTo>
                  <a:cubicBezTo>
                    <a:pt x="5037" y="2503"/>
                    <a:pt x="5504" y="2436"/>
                    <a:pt x="5971" y="2302"/>
                  </a:cubicBezTo>
                  <a:close/>
                  <a:moveTo>
                    <a:pt x="7206" y="1669"/>
                  </a:moveTo>
                  <a:cubicBezTo>
                    <a:pt x="7906" y="2336"/>
                    <a:pt x="8373" y="3203"/>
                    <a:pt x="8473" y="4204"/>
                  </a:cubicBezTo>
                  <a:lnTo>
                    <a:pt x="6972" y="4204"/>
                  </a:lnTo>
                  <a:cubicBezTo>
                    <a:pt x="6905" y="3437"/>
                    <a:pt x="6805" y="2669"/>
                    <a:pt x="6572" y="2036"/>
                  </a:cubicBezTo>
                  <a:cubicBezTo>
                    <a:pt x="6805" y="1935"/>
                    <a:pt x="7005" y="1835"/>
                    <a:pt x="7206" y="1669"/>
                  </a:cubicBezTo>
                  <a:close/>
                  <a:moveTo>
                    <a:pt x="6305" y="4871"/>
                  </a:moveTo>
                  <a:cubicBezTo>
                    <a:pt x="6238" y="5571"/>
                    <a:pt x="6138" y="6272"/>
                    <a:pt x="5971" y="6806"/>
                  </a:cubicBezTo>
                  <a:cubicBezTo>
                    <a:pt x="5504" y="6672"/>
                    <a:pt x="5037" y="6605"/>
                    <a:pt x="4570" y="6605"/>
                  </a:cubicBezTo>
                  <a:cubicBezTo>
                    <a:pt x="4137" y="6605"/>
                    <a:pt x="3670" y="6672"/>
                    <a:pt x="3203" y="6806"/>
                  </a:cubicBezTo>
                  <a:cubicBezTo>
                    <a:pt x="3036" y="6239"/>
                    <a:pt x="2903" y="5638"/>
                    <a:pt x="2869" y="4871"/>
                  </a:cubicBezTo>
                  <a:close/>
                  <a:moveTo>
                    <a:pt x="2202" y="4871"/>
                  </a:moveTo>
                  <a:cubicBezTo>
                    <a:pt x="2235" y="5671"/>
                    <a:pt x="2369" y="6405"/>
                    <a:pt x="2569" y="7039"/>
                  </a:cubicBezTo>
                  <a:cubicBezTo>
                    <a:pt x="2369" y="7173"/>
                    <a:pt x="2169" y="7239"/>
                    <a:pt x="1969" y="7439"/>
                  </a:cubicBezTo>
                  <a:cubicBezTo>
                    <a:pt x="1301" y="6806"/>
                    <a:pt x="801" y="5872"/>
                    <a:pt x="701" y="4871"/>
                  </a:cubicBezTo>
                  <a:close/>
                  <a:moveTo>
                    <a:pt x="8473" y="4871"/>
                  </a:moveTo>
                  <a:cubicBezTo>
                    <a:pt x="8373" y="5872"/>
                    <a:pt x="7906" y="6806"/>
                    <a:pt x="7206" y="7439"/>
                  </a:cubicBezTo>
                  <a:lnTo>
                    <a:pt x="6572" y="7039"/>
                  </a:lnTo>
                  <a:cubicBezTo>
                    <a:pt x="6805" y="6439"/>
                    <a:pt x="6905" y="5671"/>
                    <a:pt x="6972" y="4871"/>
                  </a:cubicBezTo>
                  <a:close/>
                  <a:moveTo>
                    <a:pt x="2869" y="7673"/>
                  </a:moveTo>
                  <a:cubicBezTo>
                    <a:pt x="2969" y="7840"/>
                    <a:pt x="3036" y="8006"/>
                    <a:pt x="3136" y="8140"/>
                  </a:cubicBezTo>
                  <a:cubicBezTo>
                    <a:pt x="2903" y="8040"/>
                    <a:pt x="2702" y="7973"/>
                    <a:pt x="2536" y="7840"/>
                  </a:cubicBezTo>
                  <a:cubicBezTo>
                    <a:pt x="2636" y="7773"/>
                    <a:pt x="2736" y="7706"/>
                    <a:pt x="2869" y="7673"/>
                  </a:cubicBezTo>
                  <a:close/>
                  <a:moveTo>
                    <a:pt x="6338" y="7673"/>
                  </a:moveTo>
                  <a:cubicBezTo>
                    <a:pt x="6472" y="7706"/>
                    <a:pt x="6538" y="7806"/>
                    <a:pt x="6672" y="7840"/>
                  </a:cubicBezTo>
                  <a:cubicBezTo>
                    <a:pt x="6505" y="7973"/>
                    <a:pt x="6305" y="8040"/>
                    <a:pt x="6071" y="8140"/>
                  </a:cubicBezTo>
                  <a:cubicBezTo>
                    <a:pt x="6172" y="8006"/>
                    <a:pt x="6238" y="7840"/>
                    <a:pt x="6338" y="7673"/>
                  </a:cubicBezTo>
                  <a:close/>
                  <a:moveTo>
                    <a:pt x="4637" y="7273"/>
                  </a:moveTo>
                  <a:cubicBezTo>
                    <a:pt x="5004" y="7273"/>
                    <a:pt x="5371" y="7306"/>
                    <a:pt x="5738" y="7439"/>
                  </a:cubicBezTo>
                  <a:cubicBezTo>
                    <a:pt x="5404" y="8040"/>
                    <a:pt x="5037" y="8440"/>
                    <a:pt x="4637" y="8440"/>
                  </a:cubicBezTo>
                  <a:cubicBezTo>
                    <a:pt x="4203" y="8440"/>
                    <a:pt x="3803" y="8040"/>
                    <a:pt x="3503" y="7439"/>
                  </a:cubicBezTo>
                  <a:cubicBezTo>
                    <a:pt x="3870" y="7306"/>
                    <a:pt x="4203" y="7273"/>
                    <a:pt x="4637" y="7273"/>
                  </a:cubicBezTo>
                  <a:close/>
                  <a:moveTo>
                    <a:pt x="4570" y="1"/>
                  </a:moveTo>
                  <a:cubicBezTo>
                    <a:pt x="3536" y="1"/>
                    <a:pt x="2569" y="368"/>
                    <a:pt x="1802" y="968"/>
                  </a:cubicBezTo>
                  <a:cubicBezTo>
                    <a:pt x="1735" y="968"/>
                    <a:pt x="1735" y="1001"/>
                    <a:pt x="1702" y="1001"/>
                  </a:cubicBezTo>
                  <a:cubicBezTo>
                    <a:pt x="668" y="1835"/>
                    <a:pt x="0" y="3136"/>
                    <a:pt x="0" y="4537"/>
                  </a:cubicBezTo>
                  <a:cubicBezTo>
                    <a:pt x="0" y="5972"/>
                    <a:pt x="668" y="7273"/>
                    <a:pt x="1702" y="8107"/>
                  </a:cubicBezTo>
                  <a:cubicBezTo>
                    <a:pt x="1702" y="8107"/>
                    <a:pt x="1735" y="8140"/>
                    <a:pt x="1802" y="8140"/>
                  </a:cubicBezTo>
                  <a:cubicBezTo>
                    <a:pt x="2569" y="8774"/>
                    <a:pt x="3536" y="9107"/>
                    <a:pt x="4570" y="9107"/>
                  </a:cubicBezTo>
                  <a:cubicBezTo>
                    <a:pt x="5638" y="9107"/>
                    <a:pt x="6639" y="8707"/>
                    <a:pt x="7372" y="8140"/>
                  </a:cubicBezTo>
                  <a:cubicBezTo>
                    <a:pt x="7406" y="8140"/>
                    <a:pt x="7406" y="8107"/>
                    <a:pt x="7472" y="8107"/>
                  </a:cubicBezTo>
                  <a:cubicBezTo>
                    <a:pt x="8507" y="7273"/>
                    <a:pt x="9174" y="5972"/>
                    <a:pt x="9174" y="4537"/>
                  </a:cubicBezTo>
                  <a:cubicBezTo>
                    <a:pt x="9174" y="3136"/>
                    <a:pt x="8507" y="1835"/>
                    <a:pt x="7472" y="1001"/>
                  </a:cubicBezTo>
                  <a:cubicBezTo>
                    <a:pt x="7406" y="968"/>
                    <a:pt x="7406" y="968"/>
                    <a:pt x="7372" y="968"/>
                  </a:cubicBezTo>
                  <a:cubicBezTo>
                    <a:pt x="6572" y="368"/>
                    <a:pt x="5638" y="1"/>
                    <a:pt x="4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1566;p66">
              <a:extLst>
                <a:ext uri="{FF2B5EF4-FFF2-40B4-BE49-F238E27FC236}">
                  <a16:creationId xmlns:a16="http://schemas.microsoft.com/office/drawing/2014/main" id="{760327F7-5DAD-CD3C-3AEF-765B0B52C0BC}"/>
                </a:ext>
              </a:extLst>
            </p:cNvPr>
            <p:cNvGrpSpPr/>
            <p:nvPr/>
          </p:nvGrpSpPr>
          <p:grpSpPr>
            <a:xfrm>
              <a:off x="6257604" y="3855226"/>
              <a:ext cx="562067" cy="399262"/>
              <a:chOff x="5254574" y="3567604"/>
              <a:chExt cx="283015" cy="201058"/>
            </a:xfrm>
          </p:grpSpPr>
          <p:sp>
            <p:nvSpPr>
              <p:cNvPr id="936" name="Google Shape;1567;p66">
                <a:extLst>
                  <a:ext uri="{FF2B5EF4-FFF2-40B4-BE49-F238E27FC236}">
                    <a16:creationId xmlns:a16="http://schemas.microsoft.com/office/drawing/2014/main" id="{5A463C88-EB0B-388C-1EE1-C9C008ACD26D}"/>
                  </a:ext>
                </a:extLst>
              </p:cNvPr>
              <p:cNvSpPr/>
              <p:nvPr/>
            </p:nvSpPr>
            <p:spPr>
              <a:xfrm>
                <a:off x="5254574" y="3567604"/>
                <a:ext cx="283015" cy="201058"/>
              </a:xfrm>
              <a:custGeom>
                <a:avLst/>
                <a:gdLst/>
                <a:ahLst/>
                <a:cxnLst/>
                <a:rect l="l" t="t" r="r" b="b"/>
                <a:pathLst>
                  <a:path w="17280" h="12276" extrusionOk="0">
                    <a:moveTo>
                      <a:pt x="7673" y="1"/>
                    </a:moveTo>
                    <a:cubicBezTo>
                      <a:pt x="5505" y="1"/>
                      <a:pt x="3704" y="1768"/>
                      <a:pt x="3704" y="3937"/>
                    </a:cubicBezTo>
                    <a:lnTo>
                      <a:pt x="3704" y="4003"/>
                    </a:lnTo>
                    <a:cubicBezTo>
                      <a:pt x="1602" y="4237"/>
                      <a:pt x="1" y="6005"/>
                      <a:pt x="1" y="8106"/>
                    </a:cubicBezTo>
                    <a:cubicBezTo>
                      <a:pt x="1" y="10408"/>
                      <a:pt x="1869" y="12276"/>
                      <a:pt x="4171" y="12276"/>
                    </a:cubicBezTo>
                    <a:lnTo>
                      <a:pt x="13110" y="12276"/>
                    </a:lnTo>
                    <a:cubicBezTo>
                      <a:pt x="15412" y="12276"/>
                      <a:pt x="17280" y="10408"/>
                      <a:pt x="17280" y="8106"/>
                    </a:cubicBezTo>
                    <a:cubicBezTo>
                      <a:pt x="17280" y="6205"/>
                      <a:pt x="16012" y="4604"/>
                      <a:pt x="14244" y="4103"/>
                    </a:cubicBezTo>
                    <a:cubicBezTo>
                      <a:pt x="14278" y="4003"/>
                      <a:pt x="14278" y="3837"/>
                      <a:pt x="14278" y="3670"/>
                    </a:cubicBezTo>
                    <a:cubicBezTo>
                      <a:pt x="14278" y="2369"/>
                      <a:pt x="13244" y="1301"/>
                      <a:pt x="11943" y="1301"/>
                    </a:cubicBezTo>
                    <a:cubicBezTo>
                      <a:pt x="11543" y="1301"/>
                      <a:pt x="11176" y="1402"/>
                      <a:pt x="10875" y="1602"/>
                    </a:cubicBezTo>
                    <a:cubicBezTo>
                      <a:pt x="10175" y="601"/>
                      <a:pt x="9007" y="1"/>
                      <a:pt x="76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568;p66">
                <a:extLst>
                  <a:ext uri="{FF2B5EF4-FFF2-40B4-BE49-F238E27FC236}">
                    <a16:creationId xmlns:a16="http://schemas.microsoft.com/office/drawing/2014/main" id="{B9C990BC-C463-27B8-E40E-4B73328BF603}"/>
                  </a:ext>
                </a:extLst>
              </p:cNvPr>
              <p:cNvSpPr/>
              <p:nvPr/>
            </p:nvSpPr>
            <p:spPr>
              <a:xfrm>
                <a:off x="5332156" y="3612954"/>
                <a:ext cx="127864" cy="127307"/>
              </a:xfrm>
              <a:custGeom>
                <a:avLst/>
                <a:gdLst/>
                <a:ahLst/>
                <a:cxnLst/>
                <a:rect l="l" t="t" r="r" b="b"/>
                <a:pathLst>
                  <a:path w="7807" h="7773" extrusionOk="0">
                    <a:moveTo>
                      <a:pt x="2669" y="801"/>
                    </a:moveTo>
                    <a:lnTo>
                      <a:pt x="2669" y="801"/>
                    </a:lnTo>
                    <a:cubicBezTo>
                      <a:pt x="2603" y="934"/>
                      <a:pt x="2502" y="1034"/>
                      <a:pt x="2436" y="1234"/>
                    </a:cubicBezTo>
                    <a:cubicBezTo>
                      <a:pt x="2336" y="1168"/>
                      <a:pt x="2269" y="1134"/>
                      <a:pt x="2169" y="1068"/>
                    </a:cubicBezTo>
                    <a:lnTo>
                      <a:pt x="2669" y="801"/>
                    </a:lnTo>
                    <a:close/>
                    <a:moveTo>
                      <a:pt x="5171" y="801"/>
                    </a:moveTo>
                    <a:lnTo>
                      <a:pt x="5671" y="1068"/>
                    </a:lnTo>
                    <a:cubicBezTo>
                      <a:pt x="5605" y="1101"/>
                      <a:pt x="5505" y="1168"/>
                      <a:pt x="5438" y="1234"/>
                    </a:cubicBezTo>
                    <a:cubicBezTo>
                      <a:pt x="5338" y="1034"/>
                      <a:pt x="5271" y="934"/>
                      <a:pt x="5171" y="801"/>
                    </a:cubicBezTo>
                    <a:close/>
                    <a:moveTo>
                      <a:pt x="3937" y="567"/>
                    </a:moveTo>
                    <a:cubicBezTo>
                      <a:pt x="4270" y="567"/>
                      <a:pt x="4604" y="901"/>
                      <a:pt x="4871" y="1435"/>
                    </a:cubicBezTo>
                    <a:cubicBezTo>
                      <a:pt x="4604" y="1501"/>
                      <a:pt x="4270" y="1568"/>
                      <a:pt x="3937" y="1568"/>
                    </a:cubicBezTo>
                    <a:cubicBezTo>
                      <a:pt x="3603" y="1568"/>
                      <a:pt x="3303" y="1501"/>
                      <a:pt x="2969" y="1435"/>
                    </a:cubicBezTo>
                    <a:cubicBezTo>
                      <a:pt x="3270" y="901"/>
                      <a:pt x="3603" y="567"/>
                      <a:pt x="3937" y="567"/>
                    </a:cubicBezTo>
                    <a:close/>
                    <a:moveTo>
                      <a:pt x="1669" y="1435"/>
                    </a:moveTo>
                    <a:cubicBezTo>
                      <a:pt x="1835" y="1568"/>
                      <a:pt x="2002" y="1635"/>
                      <a:pt x="2202" y="1768"/>
                    </a:cubicBezTo>
                    <a:cubicBezTo>
                      <a:pt x="2035" y="2302"/>
                      <a:pt x="1935" y="2936"/>
                      <a:pt x="1869" y="3603"/>
                    </a:cubicBezTo>
                    <a:lnTo>
                      <a:pt x="568" y="3603"/>
                    </a:lnTo>
                    <a:cubicBezTo>
                      <a:pt x="668" y="2702"/>
                      <a:pt x="1101" y="1968"/>
                      <a:pt x="1669" y="1435"/>
                    </a:cubicBezTo>
                    <a:close/>
                    <a:moveTo>
                      <a:pt x="5104" y="1968"/>
                    </a:moveTo>
                    <a:cubicBezTo>
                      <a:pt x="5271" y="2435"/>
                      <a:pt x="5338" y="2969"/>
                      <a:pt x="5371" y="3603"/>
                    </a:cubicBezTo>
                    <a:lnTo>
                      <a:pt x="2502" y="3603"/>
                    </a:lnTo>
                    <a:cubicBezTo>
                      <a:pt x="2536" y="2969"/>
                      <a:pt x="2636" y="2435"/>
                      <a:pt x="2803" y="1968"/>
                    </a:cubicBezTo>
                    <a:cubicBezTo>
                      <a:pt x="3136" y="2068"/>
                      <a:pt x="3503" y="2135"/>
                      <a:pt x="3937" y="2135"/>
                    </a:cubicBezTo>
                    <a:cubicBezTo>
                      <a:pt x="4304" y="2135"/>
                      <a:pt x="4704" y="2068"/>
                      <a:pt x="5104" y="1968"/>
                    </a:cubicBezTo>
                    <a:close/>
                    <a:moveTo>
                      <a:pt x="6138" y="1435"/>
                    </a:moveTo>
                    <a:cubicBezTo>
                      <a:pt x="6772" y="1968"/>
                      <a:pt x="7139" y="2702"/>
                      <a:pt x="7206" y="3603"/>
                    </a:cubicBezTo>
                    <a:lnTo>
                      <a:pt x="5938" y="3603"/>
                    </a:lnTo>
                    <a:cubicBezTo>
                      <a:pt x="5872" y="2936"/>
                      <a:pt x="5805" y="2302"/>
                      <a:pt x="5571" y="1768"/>
                    </a:cubicBezTo>
                    <a:cubicBezTo>
                      <a:pt x="5738" y="1668"/>
                      <a:pt x="5972" y="1568"/>
                      <a:pt x="6138" y="1435"/>
                    </a:cubicBezTo>
                    <a:close/>
                    <a:moveTo>
                      <a:pt x="5338" y="4170"/>
                    </a:moveTo>
                    <a:cubicBezTo>
                      <a:pt x="5304" y="4804"/>
                      <a:pt x="5204" y="5337"/>
                      <a:pt x="5038" y="5804"/>
                    </a:cubicBezTo>
                    <a:cubicBezTo>
                      <a:pt x="4671" y="5671"/>
                      <a:pt x="4304" y="5638"/>
                      <a:pt x="3870" y="5638"/>
                    </a:cubicBezTo>
                    <a:cubicBezTo>
                      <a:pt x="3470" y="5638"/>
                      <a:pt x="3103" y="5704"/>
                      <a:pt x="2703" y="5804"/>
                    </a:cubicBezTo>
                    <a:cubicBezTo>
                      <a:pt x="2536" y="5337"/>
                      <a:pt x="2469" y="4804"/>
                      <a:pt x="2436" y="4170"/>
                    </a:cubicBezTo>
                    <a:close/>
                    <a:moveTo>
                      <a:pt x="7206" y="4136"/>
                    </a:moveTo>
                    <a:cubicBezTo>
                      <a:pt x="7139" y="5004"/>
                      <a:pt x="6772" y="5771"/>
                      <a:pt x="6138" y="6305"/>
                    </a:cubicBezTo>
                    <a:cubicBezTo>
                      <a:pt x="5972" y="6171"/>
                      <a:pt x="5805" y="6105"/>
                      <a:pt x="5605" y="5971"/>
                    </a:cubicBezTo>
                    <a:cubicBezTo>
                      <a:pt x="5771" y="5437"/>
                      <a:pt x="5872" y="4804"/>
                      <a:pt x="5938" y="4136"/>
                    </a:cubicBezTo>
                    <a:close/>
                    <a:moveTo>
                      <a:pt x="1935" y="4170"/>
                    </a:moveTo>
                    <a:cubicBezTo>
                      <a:pt x="1969" y="4837"/>
                      <a:pt x="2035" y="5471"/>
                      <a:pt x="2269" y="6004"/>
                    </a:cubicBezTo>
                    <a:cubicBezTo>
                      <a:pt x="2102" y="6105"/>
                      <a:pt x="1869" y="6205"/>
                      <a:pt x="1702" y="6338"/>
                    </a:cubicBezTo>
                    <a:cubicBezTo>
                      <a:pt x="1101" y="5771"/>
                      <a:pt x="668" y="5004"/>
                      <a:pt x="634" y="4170"/>
                    </a:cubicBezTo>
                    <a:close/>
                    <a:moveTo>
                      <a:pt x="2436" y="6505"/>
                    </a:moveTo>
                    <a:cubicBezTo>
                      <a:pt x="2502" y="6672"/>
                      <a:pt x="2603" y="6805"/>
                      <a:pt x="2669" y="6938"/>
                    </a:cubicBezTo>
                    <a:lnTo>
                      <a:pt x="2169" y="6672"/>
                    </a:lnTo>
                    <a:cubicBezTo>
                      <a:pt x="2269" y="6638"/>
                      <a:pt x="2336" y="6538"/>
                      <a:pt x="2436" y="6505"/>
                    </a:cubicBezTo>
                    <a:close/>
                    <a:moveTo>
                      <a:pt x="5371" y="6505"/>
                    </a:moveTo>
                    <a:cubicBezTo>
                      <a:pt x="5471" y="6572"/>
                      <a:pt x="5538" y="6605"/>
                      <a:pt x="5638" y="6672"/>
                    </a:cubicBezTo>
                    <a:lnTo>
                      <a:pt x="5138" y="6938"/>
                    </a:lnTo>
                    <a:cubicBezTo>
                      <a:pt x="5271" y="6805"/>
                      <a:pt x="5338" y="6672"/>
                      <a:pt x="5371" y="6505"/>
                    </a:cubicBezTo>
                    <a:close/>
                    <a:moveTo>
                      <a:pt x="3937" y="6171"/>
                    </a:moveTo>
                    <a:cubicBezTo>
                      <a:pt x="4270" y="6171"/>
                      <a:pt x="4537" y="6238"/>
                      <a:pt x="4871" y="6305"/>
                    </a:cubicBezTo>
                    <a:cubicBezTo>
                      <a:pt x="4604" y="6838"/>
                      <a:pt x="4270" y="7172"/>
                      <a:pt x="3937" y="7172"/>
                    </a:cubicBezTo>
                    <a:cubicBezTo>
                      <a:pt x="3603" y="7172"/>
                      <a:pt x="3270" y="6872"/>
                      <a:pt x="2969" y="6305"/>
                    </a:cubicBezTo>
                    <a:cubicBezTo>
                      <a:pt x="3270" y="6238"/>
                      <a:pt x="3603" y="6171"/>
                      <a:pt x="3937" y="6171"/>
                    </a:cubicBezTo>
                    <a:close/>
                    <a:moveTo>
                      <a:pt x="3937" y="0"/>
                    </a:moveTo>
                    <a:cubicBezTo>
                      <a:pt x="3003" y="0"/>
                      <a:pt x="2202" y="300"/>
                      <a:pt x="1535" y="834"/>
                    </a:cubicBezTo>
                    <a:cubicBezTo>
                      <a:pt x="1502" y="834"/>
                      <a:pt x="1502" y="901"/>
                      <a:pt x="1468" y="901"/>
                    </a:cubicBezTo>
                    <a:cubicBezTo>
                      <a:pt x="601" y="1601"/>
                      <a:pt x="1" y="2669"/>
                      <a:pt x="1" y="3903"/>
                    </a:cubicBezTo>
                    <a:cubicBezTo>
                      <a:pt x="1" y="5104"/>
                      <a:pt x="601" y="6171"/>
                      <a:pt x="1468" y="6872"/>
                    </a:cubicBezTo>
                    <a:lnTo>
                      <a:pt x="1502" y="6938"/>
                    </a:lnTo>
                    <a:cubicBezTo>
                      <a:pt x="2169" y="7439"/>
                      <a:pt x="3003" y="7772"/>
                      <a:pt x="3870" y="7772"/>
                    </a:cubicBezTo>
                    <a:cubicBezTo>
                      <a:pt x="4804" y="7772"/>
                      <a:pt x="5605" y="7472"/>
                      <a:pt x="6272" y="6938"/>
                    </a:cubicBezTo>
                    <a:cubicBezTo>
                      <a:pt x="6305" y="6938"/>
                      <a:pt x="6305" y="6872"/>
                      <a:pt x="6305" y="6872"/>
                    </a:cubicBezTo>
                    <a:cubicBezTo>
                      <a:pt x="7273" y="6171"/>
                      <a:pt x="7806" y="5104"/>
                      <a:pt x="7806" y="3903"/>
                    </a:cubicBezTo>
                    <a:cubicBezTo>
                      <a:pt x="7806" y="2669"/>
                      <a:pt x="7206" y="1601"/>
                      <a:pt x="6339" y="901"/>
                    </a:cubicBezTo>
                    <a:lnTo>
                      <a:pt x="6305" y="834"/>
                    </a:lnTo>
                    <a:cubicBezTo>
                      <a:pt x="5638" y="334"/>
                      <a:pt x="4804" y="0"/>
                      <a:pt x="3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1569;p66">
              <a:extLst>
                <a:ext uri="{FF2B5EF4-FFF2-40B4-BE49-F238E27FC236}">
                  <a16:creationId xmlns:a16="http://schemas.microsoft.com/office/drawing/2014/main" id="{05DFB64F-EAC4-936A-5203-8BDB236B93F8}"/>
                </a:ext>
              </a:extLst>
            </p:cNvPr>
            <p:cNvGrpSpPr/>
            <p:nvPr/>
          </p:nvGrpSpPr>
          <p:grpSpPr>
            <a:xfrm>
              <a:off x="3832946" y="2542541"/>
              <a:ext cx="322975" cy="229960"/>
              <a:chOff x="3384546" y="2817517"/>
              <a:chExt cx="172659" cy="122934"/>
            </a:xfrm>
          </p:grpSpPr>
          <p:sp>
            <p:nvSpPr>
              <p:cNvPr id="930" name="Google Shape;1570;p66">
                <a:extLst>
                  <a:ext uri="{FF2B5EF4-FFF2-40B4-BE49-F238E27FC236}">
                    <a16:creationId xmlns:a16="http://schemas.microsoft.com/office/drawing/2014/main" id="{C322D51C-C223-B5A1-3F9D-CF12AEC7B9A7}"/>
                  </a:ext>
                </a:extLst>
              </p:cNvPr>
              <p:cNvSpPr/>
              <p:nvPr/>
            </p:nvSpPr>
            <p:spPr>
              <a:xfrm>
                <a:off x="3384546" y="2857397"/>
                <a:ext cx="172659" cy="83054"/>
              </a:xfrm>
              <a:custGeom>
                <a:avLst/>
                <a:gdLst/>
                <a:ahLst/>
                <a:cxnLst/>
                <a:rect l="l" t="t" r="r" b="b"/>
                <a:pathLst>
                  <a:path w="10542" h="5071" extrusionOk="0">
                    <a:moveTo>
                      <a:pt x="2536" y="0"/>
                    </a:moveTo>
                    <a:cubicBezTo>
                      <a:pt x="1135" y="0"/>
                      <a:pt x="0" y="1101"/>
                      <a:pt x="0" y="2535"/>
                    </a:cubicBezTo>
                    <a:cubicBezTo>
                      <a:pt x="0" y="3936"/>
                      <a:pt x="1135" y="5070"/>
                      <a:pt x="2536" y="5070"/>
                    </a:cubicBezTo>
                    <a:lnTo>
                      <a:pt x="8006" y="5070"/>
                    </a:lnTo>
                    <a:cubicBezTo>
                      <a:pt x="9441" y="5070"/>
                      <a:pt x="10541" y="3936"/>
                      <a:pt x="10541" y="2535"/>
                    </a:cubicBezTo>
                    <a:cubicBezTo>
                      <a:pt x="10541" y="1101"/>
                      <a:pt x="9441" y="0"/>
                      <a:pt x="8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571;p66">
                <a:extLst>
                  <a:ext uri="{FF2B5EF4-FFF2-40B4-BE49-F238E27FC236}">
                    <a16:creationId xmlns:a16="http://schemas.microsoft.com/office/drawing/2014/main" id="{164F4D92-02DC-883E-A794-8CCC0C4E7E24}"/>
                  </a:ext>
                </a:extLst>
              </p:cNvPr>
              <p:cNvSpPr/>
              <p:nvPr/>
            </p:nvSpPr>
            <p:spPr>
              <a:xfrm>
                <a:off x="3441361" y="2817517"/>
                <a:ext cx="79238" cy="79221"/>
              </a:xfrm>
              <a:custGeom>
                <a:avLst/>
                <a:gdLst/>
                <a:ahLst/>
                <a:cxnLst/>
                <a:rect l="l" t="t" r="r" b="b"/>
                <a:pathLst>
                  <a:path w="4838" h="4837" extrusionOk="0">
                    <a:moveTo>
                      <a:pt x="2402" y="0"/>
                    </a:moveTo>
                    <a:cubicBezTo>
                      <a:pt x="1068" y="0"/>
                      <a:pt x="1" y="1068"/>
                      <a:pt x="1" y="2402"/>
                    </a:cubicBezTo>
                    <a:cubicBezTo>
                      <a:pt x="1" y="3769"/>
                      <a:pt x="1068" y="4837"/>
                      <a:pt x="2402" y="4837"/>
                    </a:cubicBezTo>
                    <a:cubicBezTo>
                      <a:pt x="3737" y="4837"/>
                      <a:pt x="4837" y="3769"/>
                      <a:pt x="4837" y="2402"/>
                    </a:cubicBezTo>
                    <a:cubicBezTo>
                      <a:pt x="4837" y="1068"/>
                      <a:pt x="3737"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572;p66">
                <a:extLst>
                  <a:ext uri="{FF2B5EF4-FFF2-40B4-BE49-F238E27FC236}">
                    <a16:creationId xmlns:a16="http://schemas.microsoft.com/office/drawing/2014/main" id="{08ED0C0B-5D2F-3D5F-A5BF-08023447F633}"/>
                  </a:ext>
                </a:extLst>
              </p:cNvPr>
              <p:cNvSpPr/>
              <p:nvPr/>
            </p:nvSpPr>
            <p:spPr>
              <a:xfrm>
                <a:off x="3414599" y="2831176"/>
                <a:ext cx="46448" cy="46448"/>
              </a:xfrm>
              <a:custGeom>
                <a:avLst/>
                <a:gdLst/>
                <a:ahLst/>
                <a:cxnLst/>
                <a:rect l="l" t="t" r="r" b="b"/>
                <a:pathLst>
                  <a:path w="2836" h="2836" extrusionOk="0">
                    <a:moveTo>
                      <a:pt x="1434" y="0"/>
                    </a:moveTo>
                    <a:cubicBezTo>
                      <a:pt x="634" y="0"/>
                      <a:pt x="0" y="634"/>
                      <a:pt x="0" y="1434"/>
                    </a:cubicBezTo>
                    <a:cubicBezTo>
                      <a:pt x="0" y="2202"/>
                      <a:pt x="634" y="2835"/>
                      <a:pt x="1434" y="2835"/>
                    </a:cubicBezTo>
                    <a:cubicBezTo>
                      <a:pt x="2202" y="2835"/>
                      <a:pt x="2835" y="2202"/>
                      <a:pt x="2835" y="1434"/>
                    </a:cubicBezTo>
                    <a:cubicBezTo>
                      <a:pt x="2835" y="634"/>
                      <a:pt x="2202" y="0"/>
                      <a:pt x="1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573;p66">
                <a:extLst>
                  <a:ext uri="{FF2B5EF4-FFF2-40B4-BE49-F238E27FC236}">
                    <a16:creationId xmlns:a16="http://schemas.microsoft.com/office/drawing/2014/main" id="{F1F59EDA-B0E6-CD9D-B72E-D24714747A87}"/>
                  </a:ext>
                </a:extLst>
              </p:cNvPr>
              <p:cNvSpPr/>
              <p:nvPr/>
            </p:nvSpPr>
            <p:spPr>
              <a:xfrm>
                <a:off x="3427702" y="2863948"/>
                <a:ext cx="85248" cy="13676"/>
              </a:xfrm>
              <a:custGeom>
                <a:avLst/>
                <a:gdLst/>
                <a:ahLst/>
                <a:cxnLst/>
                <a:rect l="l" t="t" r="r" b="b"/>
                <a:pathLst>
                  <a:path w="5205" h="835" extrusionOk="0">
                    <a:moveTo>
                      <a:pt x="401" y="0"/>
                    </a:moveTo>
                    <a:cubicBezTo>
                      <a:pt x="167" y="0"/>
                      <a:pt x="1" y="201"/>
                      <a:pt x="1" y="434"/>
                    </a:cubicBezTo>
                    <a:cubicBezTo>
                      <a:pt x="1" y="668"/>
                      <a:pt x="201" y="834"/>
                      <a:pt x="401" y="834"/>
                    </a:cubicBezTo>
                    <a:lnTo>
                      <a:pt x="4804" y="834"/>
                    </a:lnTo>
                    <a:cubicBezTo>
                      <a:pt x="5004" y="834"/>
                      <a:pt x="5171" y="634"/>
                      <a:pt x="5204" y="434"/>
                    </a:cubicBezTo>
                    <a:cubicBezTo>
                      <a:pt x="5204" y="167"/>
                      <a:pt x="5004" y="0"/>
                      <a:pt x="4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574;p66">
                <a:extLst>
                  <a:ext uri="{FF2B5EF4-FFF2-40B4-BE49-F238E27FC236}">
                    <a16:creationId xmlns:a16="http://schemas.microsoft.com/office/drawing/2014/main" id="{1DB0B8DE-288F-B8ED-C252-B3FD6A53F252}"/>
                  </a:ext>
                </a:extLst>
              </p:cNvPr>
              <p:cNvSpPr/>
              <p:nvPr/>
            </p:nvSpPr>
            <p:spPr>
              <a:xfrm>
                <a:off x="3427161" y="2883061"/>
                <a:ext cx="99448" cy="13676"/>
              </a:xfrm>
              <a:custGeom>
                <a:avLst/>
                <a:gdLst/>
                <a:ahLst/>
                <a:cxnLst/>
                <a:rect l="l" t="t" r="r" b="b"/>
                <a:pathLst>
                  <a:path w="6072" h="835" extrusionOk="0">
                    <a:moveTo>
                      <a:pt x="401" y="1"/>
                    </a:moveTo>
                    <a:cubicBezTo>
                      <a:pt x="167" y="1"/>
                      <a:pt x="0" y="201"/>
                      <a:pt x="0" y="435"/>
                    </a:cubicBezTo>
                    <a:cubicBezTo>
                      <a:pt x="0" y="668"/>
                      <a:pt x="200" y="835"/>
                      <a:pt x="401" y="835"/>
                    </a:cubicBezTo>
                    <a:lnTo>
                      <a:pt x="5671" y="835"/>
                    </a:lnTo>
                    <a:cubicBezTo>
                      <a:pt x="5905" y="835"/>
                      <a:pt x="6071" y="668"/>
                      <a:pt x="6071" y="435"/>
                    </a:cubicBezTo>
                    <a:cubicBezTo>
                      <a:pt x="6071" y="168"/>
                      <a:pt x="5871" y="1"/>
                      <a:pt x="5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575;p66">
                <a:extLst>
                  <a:ext uri="{FF2B5EF4-FFF2-40B4-BE49-F238E27FC236}">
                    <a16:creationId xmlns:a16="http://schemas.microsoft.com/office/drawing/2014/main" id="{85A895F4-5C02-F0AB-F460-673D7E4F27D7}"/>
                  </a:ext>
                </a:extLst>
              </p:cNvPr>
              <p:cNvSpPr/>
              <p:nvPr/>
            </p:nvSpPr>
            <p:spPr>
              <a:xfrm>
                <a:off x="3427161" y="2902190"/>
                <a:ext cx="99448" cy="13676"/>
              </a:xfrm>
              <a:custGeom>
                <a:avLst/>
                <a:gdLst/>
                <a:ahLst/>
                <a:cxnLst/>
                <a:rect l="l" t="t" r="r" b="b"/>
                <a:pathLst>
                  <a:path w="6072" h="835" extrusionOk="0">
                    <a:moveTo>
                      <a:pt x="401" y="0"/>
                    </a:moveTo>
                    <a:cubicBezTo>
                      <a:pt x="167" y="0"/>
                      <a:pt x="0" y="201"/>
                      <a:pt x="0" y="434"/>
                    </a:cubicBezTo>
                    <a:cubicBezTo>
                      <a:pt x="0" y="668"/>
                      <a:pt x="200" y="834"/>
                      <a:pt x="401" y="834"/>
                    </a:cubicBezTo>
                    <a:lnTo>
                      <a:pt x="5671" y="834"/>
                    </a:lnTo>
                    <a:cubicBezTo>
                      <a:pt x="5905" y="834"/>
                      <a:pt x="6071" y="668"/>
                      <a:pt x="6071" y="434"/>
                    </a:cubicBezTo>
                    <a:cubicBezTo>
                      <a:pt x="6071" y="167"/>
                      <a:pt x="5871" y="0"/>
                      <a:pt x="5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1576;p66">
              <a:extLst>
                <a:ext uri="{FF2B5EF4-FFF2-40B4-BE49-F238E27FC236}">
                  <a16:creationId xmlns:a16="http://schemas.microsoft.com/office/drawing/2014/main" id="{C261F1BE-DA60-EBB6-A48C-EBB47CB0491B}"/>
                </a:ext>
              </a:extLst>
            </p:cNvPr>
            <p:cNvGrpSpPr/>
            <p:nvPr/>
          </p:nvGrpSpPr>
          <p:grpSpPr>
            <a:xfrm>
              <a:off x="4608582" y="4343598"/>
              <a:ext cx="577589" cy="550736"/>
              <a:chOff x="4479366" y="4100260"/>
              <a:chExt cx="528299" cy="503738"/>
            </a:xfrm>
          </p:grpSpPr>
          <p:sp>
            <p:nvSpPr>
              <p:cNvPr id="926" name="Google Shape;1577;p66">
                <a:extLst>
                  <a:ext uri="{FF2B5EF4-FFF2-40B4-BE49-F238E27FC236}">
                    <a16:creationId xmlns:a16="http://schemas.microsoft.com/office/drawing/2014/main" id="{F6D78D86-A334-9E88-0329-990C97269EDB}"/>
                  </a:ext>
                </a:extLst>
              </p:cNvPr>
              <p:cNvSpPr/>
              <p:nvPr/>
            </p:nvSpPr>
            <p:spPr>
              <a:xfrm>
                <a:off x="4479366" y="4100260"/>
                <a:ext cx="445273" cy="373160"/>
              </a:xfrm>
              <a:custGeom>
                <a:avLst/>
                <a:gdLst/>
                <a:ahLst/>
                <a:cxnLst/>
                <a:rect l="l" t="t" r="r" b="b"/>
                <a:pathLst>
                  <a:path w="27187" h="22784" fill="none" extrusionOk="0">
                    <a:moveTo>
                      <a:pt x="27186" y="20616"/>
                    </a:moveTo>
                    <a:lnTo>
                      <a:pt x="27186" y="10275"/>
                    </a:lnTo>
                    <a:cubicBezTo>
                      <a:pt x="27186" y="8941"/>
                      <a:pt x="26085" y="7873"/>
                      <a:pt x="24751" y="7873"/>
                    </a:cubicBezTo>
                    <a:lnTo>
                      <a:pt x="24718" y="7873"/>
                    </a:lnTo>
                    <a:cubicBezTo>
                      <a:pt x="23384" y="7873"/>
                      <a:pt x="22283" y="8941"/>
                      <a:pt x="22283" y="10275"/>
                    </a:cubicBezTo>
                    <a:lnTo>
                      <a:pt x="22283" y="10909"/>
                    </a:lnTo>
                    <a:cubicBezTo>
                      <a:pt x="22283" y="12243"/>
                      <a:pt x="21215" y="13344"/>
                      <a:pt x="19881" y="13344"/>
                    </a:cubicBezTo>
                    <a:lnTo>
                      <a:pt x="19881" y="13344"/>
                    </a:lnTo>
                    <a:cubicBezTo>
                      <a:pt x="18547" y="13344"/>
                      <a:pt x="17446" y="12243"/>
                      <a:pt x="17446" y="10909"/>
                    </a:cubicBezTo>
                    <a:lnTo>
                      <a:pt x="17446" y="2569"/>
                    </a:lnTo>
                    <a:cubicBezTo>
                      <a:pt x="17446" y="1168"/>
                      <a:pt x="16278" y="1"/>
                      <a:pt x="14877" y="1"/>
                    </a:cubicBezTo>
                    <a:lnTo>
                      <a:pt x="14877" y="1"/>
                    </a:lnTo>
                    <a:cubicBezTo>
                      <a:pt x="13443" y="1"/>
                      <a:pt x="12276" y="1168"/>
                      <a:pt x="12276" y="2569"/>
                    </a:cubicBezTo>
                    <a:lnTo>
                      <a:pt x="12276" y="20048"/>
                    </a:lnTo>
                    <a:cubicBezTo>
                      <a:pt x="12276" y="21550"/>
                      <a:pt x="11075" y="22784"/>
                      <a:pt x="9540" y="22784"/>
                    </a:cubicBezTo>
                    <a:lnTo>
                      <a:pt x="9540" y="22784"/>
                    </a:lnTo>
                    <a:cubicBezTo>
                      <a:pt x="8039" y="22784"/>
                      <a:pt x="6772" y="21583"/>
                      <a:pt x="6772" y="20048"/>
                    </a:cubicBezTo>
                    <a:lnTo>
                      <a:pt x="6772" y="4904"/>
                    </a:lnTo>
                    <a:cubicBezTo>
                      <a:pt x="6772" y="3570"/>
                      <a:pt x="5704" y="2503"/>
                      <a:pt x="4370" y="2503"/>
                    </a:cubicBezTo>
                    <a:lnTo>
                      <a:pt x="0" y="2503"/>
                    </a:lnTo>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578;p66">
                <a:extLst>
                  <a:ext uri="{FF2B5EF4-FFF2-40B4-BE49-F238E27FC236}">
                    <a16:creationId xmlns:a16="http://schemas.microsoft.com/office/drawing/2014/main" id="{E0D7DC9B-44AD-FDBB-3D2C-907598CCF682}"/>
                  </a:ext>
                </a:extLst>
              </p:cNvPr>
              <p:cNvSpPr/>
              <p:nvPr/>
            </p:nvSpPr>
            <p:spPr>
              <a:xfrm>
                <a:off x="4841020" y="4352658"/>
                <a:ext cx="83610" cy="251339"/>
              </a:xfrm>
              <a:custGeom>
                <a:avLst/>
                <a:gdLst/>
                <a:ahLst/>
                <a:cxnLst/>
                <a:rect l="l" t="t" r="r" b="b"/>
                <a:pathLst>
                  <a:path w="5105" h="15346" extrusionOk="0">
                    <a:moveTo>
                      <a:pt x="3136" y="1"/>
                    </a:moveTo>
                    <a:cubicBezTo>
                      <a:pt x="1502" y="1"/>
                      <a:pt x="234" y="1302"/>
                      <a:pt x="167" y="2870"/>
                    </a:cubicBezTo>
                    <a:lnTo>
                      <a:pt x="34" y="11042"/>
                    </a:lnTo>
                    <a:cubicBezTo>
                      <a:pt x="1" y="13377"/>
                      <a:pt x="1935" y="15345"/>
                      <a:pt x="4270" y="15345"/>
                    </a:cubicBezTo>
                    <a:lnTo>
                      <a:pt x="5104" y="15345"/>
                    </a:lnTo>
                    <a:lnTo>
                      <a:pt x="5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579;p66">
                <a:extLst>
                  <a:ext uri="{FF2B5EF4-FFF2-40B4-BE49-F238E27FC236}">
                    <a16:creationId xmlns:a16="http://schemas.microsoft.com/office/drawing/2014/main" id="{91E7D0BF-D4F0-E02A-B000-DA8DCBA1482E}"/>
                  </a:ext>
                </a:extLst>
              </p:cNvPr>
              <p:cNvSpPr/>
              <p:nvPr/>
            </p:nvSpPr>
            <p:spPr>
              <a:xfrm>
                <a:off x="4924612" y="4353215"/>
                <a:ext cx="83054" cy="250782"/>
              </a:xfrm>
              <a:custGeom>
                <a:avLst/>
                <a:gdLst/>
                <a:ahLst/>
                <a:cxnLst/>
                <a:rect l="l" t="t" r="r" b="b"/>
                <a:pathLst>
                  <a:path w="5071" h="15312" extrusionOk="0">
                    <a:moveTo>
                      <a:pt x="0" y="0"/>
                    </a:moveTo>
                    <a:lnTo>
                      <a:pt x="0" y="15311"/>
                    </a:lnTo>
                    <a:lnTo>
                      <a:pt x="834" y="15311"/>
                    </a:lnTo>
                    <a:cubicBezTo>
                      <a:pt x="3169" y="15311"/>
                      <a:pt x="5071" y="13410"/>
                      <a:pt x="5037" y="11008"/>
                    </a:cubicBezTo>
                    <a:lnTo>
                      <a:pt x="4870" y="2902"/>
                    </a:lnTo>
                    <a:cubicBezTo>
                      <a:pt x="4837" y="1268"/>
                      <a:pt x="3536" y="0"/>
                      <a:pt x="1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580;p66">
                <a:extLst>
                  <a:ext uri="{FF2B5EF4-FFF2-40B4-BE49-F238E27FC236}">
                    <a16:creationId xmlns:a16="http://schemas.microsoft.com/office/drawing/2014/main" id="{CFF80AAF-201E-678D-44D3-D0550CFD487B}"/>
                  </a:ext>
                </a:extLst>
              </p:cNvPr>
              <p:cNvSpPr/>
              <p:nvPr/>
            </p:nvSpPr>
            <p:spPr>
              <a:xfrm>
                <a:off x="4910953" y="4401284"/>
                <a:ext cx="25697" cy="66675"/>
              </a:xfrm>
              <a:custGeom>
                <a:avLst/>
                <a:gdLst/>
                <a:ahLst/>
                <a:cxnLst/>
                <a:rect l="l" t="t" r="r" b="b"/>
                <a:pathLst>
                  <a:path w="1569" h="4071" extrusionOk="0">
                    <a:moveTo>
                      <a:pt x="801" y="1"/>
                    </a:moveTo>
                    <a:cubicBezTo>
                      <a:pt x="334" y="1"/>
                      <a:pt x="0" y="368"/>
                      <a:pt x="0" y="801"/>
                    </a:cubicBezTo>
                    <a:lnTo>
                      <a:pt x="0" y="3303"/>
                    </a:lnTo>
                    <a:cubicBezTo>
                      <a:pt x="0" y="3737"/>
                      <a:pt x="367" y="4070"/>
                      <a:pt x="801" y="4070"/>
                    </a:cubicBezTo>
                    <a:cubicBezTo>
                      <a:pt x="1201" y="4070"/>
                      <a:pt x="1568" y="3737"/>
                      <a:pt x="1568" y="3303"/>
                    </a:cubicBezTo>
                    <a:lnTo>
                      <a:pt x="1568" y="801"/>
                    </a:lnTo>
                    <a:cubicBezTo>
                      <a:pt x="1568" y="334"/>
                      <a:pt x="1201" y="1"/>
                      <a:pt x="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1581;p66">
              <a:extLst>
                <a:ext uri="{FF2B5EF4-FFF2-40B4-BE49-F238E27FC236}">
                  <a16:creationId xmlns:a16="http://schemas.microsoft.com/office/drawing/2014/main" id="{A065358E-FD92-580D-2E16-EE6E9C106151}"/>
                </a:ext>
              </a:extLst>
            </p:cNvPr>
            <p:cNvGrpSpPr/>
            <p:nvPr/>
          </p:nvGrpSpPr>
          <p:grpSpPr>
            <a:xfrm>
              <a:off x="3665466" y="3140073"/>
              <a:ext cx="1553599" cy="1275221"/>
              <a:chOff x="3616734" y="2999442"/>
              <a:chExt cx="1421018" cy="1166396"/>
            </a:xfrm>
          </p:grpSpPr>
          <p:sp>
            <p:nvSpPr>
              <p:cNvPr id="860" name="Google Shape;1582;p66">
                <a:extLst>
                  <a:ext uri="{FF2B5EF4-FFF2-40B4-BE49-F238E27FC236}">
                    <a16:creationId xmlns:a16="http://schemas.microsoft.com/office/drawing/2014/main" id="{1A518708-8CF9-F125-8226-4F3DE0A3C209}"/>
                  </a:ext>
                </a:extLst>
              </p:cNvPr>
              <p:cNvSpPr/>
              <p:nvPr/>
            </p:nvSpPr>
            <p:spPr>
              <a:xfrm>
                <a:off x="4176148" y="4011214"/>
                <a:ext cx="302144" cy="114745"/>
              </a:xfrm>
              <a:custGeom>
                <a:avLst/>
                <a:gdLst/>
                <a:ahLst/>
                <a:cxnLst/>
                <a:rect l="l" t="t" r="r" b="b"/>
                <a:pathLst>
                  <a:path w="18448" h="7006" extrusionOk="0">
                    <a:moveTo>
                      <a:pt x="535" y="1"/>
                    </a:moveTo>
                    <a:lnTo>
                      <a:pt x="1" y="7006"/>
                    </a:lnTo>
                    <a:lnTo>
                      <a:pt x="18447" y="7006"/>
                    </a:lnTo>
                    <a:lnTo>
                      <a:pt x="17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583;p66">
                <a:extLst>
                  <a:ext uri="{FF2B5EF4-FFF2-40B4-BE49-F238E27FC236}">
                    <a16:creationId xmlns:a16="http://schemas.microsoft.com/office/drawing/2014/main" id="{5CD2D4B6-D92B-2C45-9D7C-F393820F91E8}"/>
                  </a:ext>
                </a:extLst>
              </p:cNvPr>
              <p:cNvSpPr/>
              <p:nvPr/>
            </p:nvSpPr>
            <p:spPr>
              <a:xfrm>
                <a:off x="4184894" y="3947848"/>
                <a:ext cx="284652" cy="63383"/>
              </a:xfrm>
              <a:custGeom>
                <a:avLst/>
                <a:gdLst/>
                <a:ahLst/>
                <a:cxnLst/>
                <a:rect l="l" t="t" r="r" b="b"/>
                <a:pathLst>
                  <a:path w="17380" h="3870" extrusionOk="0">
                    <a:moveTo>
                      <a:pt x="301" y="0"/>
                    </a:moveTo>
                    <a:lnTo>
                      <a:pt x="1" y="3870"/>
                    </a:lnTo>
                    <a:lnTo>
                      <a:pt x="17380" y="3870"/>
                    </a:lnTo>
                    <a:lnTo>
                      <a:pt x="17080"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584;p66">
                <a:extLst>
                  <a:ext uri="{FF2B5EF4-FFF2-40B4-BE49-F238E27FC236}">
                    <a16:creationId xmlns:a16="http://schemas.microsoft.com/office/drawing/2014/main" id="{1403BDDE-A9A1-5502-C107-AD552CEB27E9}"/>
                  </a:ext>
                </a:extLst>
              </p:cNvPr>
              <p:cNvSpPr/>
              <p:nvPr/>
            </p:nvSpPr>
            <p:spPr>
              <a:xfrm>
                <a:off x="4099664" y="4115557"/>
                <a:ext cx="454576" cy="50281"/>
              </a:xfrm>
              <a:custGeom>
                <a:avLst/>
                <a:gdLst/>
                <a:ahLst/>
                <a:cxnLst/>
                <a:rect l="l" t="t" r="r" b="b"/>
                <a:pathLst>
                  <a:path w="27755" h="3070" extrusionOk="0">
                    <a:moveTo>
                      <a:pt x="1235" y="1"/>
                    </a:moveTo>
                    <a:cubicBezTo>
                      <a:pt x="535" y="1"/>
                      <a:pt x="1" y="568"/>
                      <a:pt x="1" y="1268"/>
                    </a:cubicBezTo>
                    <a:lnTo>
                      <a:pt x="1" y="3070"/>
                    </a:lnTo>
                    <a:lnTo>
                      <a:pt x="27754" y="3070"/>
                    </a:lnTo>
                    <a:lnTo>
                      <a:pt x="27754" y="1268"/>
                    </a:lnTo>
                    <a:cubicBezTo>
                      <a:pt x="27754" y="568"/>
                      <a:pt x="27220" y="1"/>
                      <a:pt x="265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585;p66">
                <a:extLst>
                  <a:ext uri="{FF2B5EF4-FFF2-40B4-BE49-F238E27FC236}">
                    <a16:creationId xmlns:a16="http://schemas.microsoft.com/office/drawing/2014/main" id="{D0ADF0A2-C526-F308-496A-1BE95E02AD70}"/>
                  </a:ext>
                </a:extLst>
              </p:cNvPr>
              <p:cNvSpPr/>
              <p:nvPr/>
            </p:nvSpPr>
            <p:spPr>
              <a:xfrm>
                <a:off x="3616734" y="2999442"/>
                <a:ext cx="1421018" cy="844638"/>
              </a:xfrm>
              <a:custGeom>
                <a:avLst/>
                <a:gdLst/>
                <a:ahLst/>
                <a:cxnLst/>
                <a:rect l="l" t="t" r="r" b="b"/>
                <a:pathLst>
                  <a:path w="86763" h="51571" extrusionOk="0">
                    <a:moveTo>
                      <a:pt x="2502" y="0"/>
                    </a:moveTo>
                    <a:cubicBezTo>
                      <a:pt x="1134" y="0"/>
                      <a:pt x="0" y="1101"/>
                      <a:pt x="0" y="2502"/>
                    </a:cubicBezTo>
                    <a:lnTo>
                      <a:pt x="0" y="51570"/>
                    </a:lnTo>
                    <a:lnTo>
                      <a:pt x="86762" y="51570"/>
                    </a:lnTo>
                    <a:lnTo>
                      <a:pt x="86762" y="16245"/>
                    </a:lnTo>
                    <a:lnTo>
                      <a:pt x="86762" y="2435"/>
                    </a:lnTo>
                    <a:cubicBezTo>
                      <a:pt x="86762" y="1067"/>
                      <a:pt x="85661" y="0"/>
                      <a:pt x="84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586;p66">
                <a:extLst>
                  <a:ext uri="{FF2B5EF4-FFF2-40B4-BE49-F238E27FC236}">
                    <a16:creationId xmlns:a16="http://schemas.microsoft.com/office/drawing/2014/main" id="{EABA5285-F4C4-EB55-D9C7-40B488B29A35}"/>
                  </a:ext>
                </a:extLst>
              </p:cNvPr>
              <p:cNvSpPr/>
              <p:nvPr/>
            </p:nvSpPr>
            <p:spPr>
              <a:xfrm>
                <a:off x="4321468" y="3844045"/>
                <a:ext cx="716266" cy="137691"/>
              </a:xfrm>
              <a:custGeom>
                <a:avLst/>
                <a:gdLst/>
                <a:ahLst/>
                <a:cxnLst/>
                <a:rect l="l" t="t" r="r" b="b"/>
                <a:pathLst>
                  <a:path w="43733" h="8407" extrusionOk="0">
                    <a:moveTo>
                      <a:pt x="8440" y="0"/>
                    </a:moveTo>
                    <a:lnTo>
                      <a:pt x="1" y="8406"/>
                    </a:lnTo>
                    <a:lnTo>
                      <a:pt x="41230" y="8406"/>
                    </a:lnTo>
                    <a:cubicBezTo>
                      <a:pt x="42631" y="8406"/>
                      <a:pt x="43732" y="7306"/>
                      <a:pt x="43732" y="5905"/>
                    </a:cubicBezTo>
                    <a:lnTo>
                      <a:pt x="43732"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587;p66">
                <a:extLst>
                  <a:ext uri="{FF2B5EF4-FFF2-40B4-BE49-F238E27FC236}">
                    <a16:creationId xmlns:a16="http://schemas.microsoft.com/office/drawing/2014/main" id="{949C72C6-D140-6ABC-8B17-A546824F1DE0}"/>
                  </a:ext>
                </a:extLst>
              </p:cNvPr>
              <p:cNvSpPr/>
              <p:nvPr/>
            </p:nvSpPr>
            <p:spPr>
              <a:xfrm>
                <a:off x="3616734" y="3844045"/>
                <a:ext cx="842443" cy="137691"/>
              </a:xfrm>
              <a:custGeom>
                <a:avLst/>
                <a:gdLst/>
                <a:ahLst/>
                <a:cxnLst/>
                <a:rect l="l" t="t" r="r" b="b"/>
                <a:pathLst>
                  <a:path w="51437" h="8407" extrusionOk="0">
                    <a:moveTo>
                      <a:pt x="0" y="0"/>
                    </a:moveTo>
                    <a:lnTo>
                      <a:pt x="0" y="5905"/>
                    </a:lnTo>
                    <a:cubicBezTo>
                      <a:pt x="0" y="7306"/>
                      <a:pt x="1134" y="8406"/>
                      <a:pt x="2502" y="8406"/>
                    </a:cubicBezTo>
                    <a:lnTo>
                      <a:pt x="43031" y="8406"/>
                    </a:lnTo>
                    <a:lnTo>
                      <a:pt x="514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588;p66">
                <a:extLst>
                  <a:ext uri="{FF2B5EF4-FFF2-40B4-BE49-F238E27FC236}">
                    <a16:creationId xmlns:a16="http://schemas.microsoft.com/office/drawing/2014/main" id="{D8E9E6E9-C343-E87B-17E8-049502DF9BD3}"/>
                  </a:ext>
                </a:extLst>
              </p:cNvPr>
              <p:cNvSpPr/>
              <p:nvPr/>
            </p:nvSpPr>
            <p:spPr>
              <a:xfrm>
                <a:off x="3666440" y="3048051"/>
                <a:ext cx="1312840" cy="739212"/>
              </a:xfrm>
              <a:custGeom>
                <a:avLst/>
                <a:gdLst/>
                <a:ahLst/>
                <a:cxnLst/>
                <a:rect l="l" t="t" r="r" b="b"/>
                <a:pathLst>
                  <a:path w="80158" h="45134" extrusionOk="0">
                    <a:moveTo>
                      <a:pt x="1" y="1"/>
                    </a:moveTo>
                    <a:lnTo>
                      <a:pt x="1" y="45133"/>
                    </a:lnTo>
                    <a:lnTo>
                      <a:pt x="80158" y="45133"/>
                    </a:lnTo>
                    <a:lnTo>
                      <a:pt x="80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589;p66">
                <a:extLst>
                  <a:ext uri="{FF2B5EF4-FFF2-40B4-BE49-F238E27FC236}">
                    <a16:creationId xmlns:a16="http://schemas.microsoft.com/office/drawing/2014/main" id="{4B866A2A-4C5D-BF06-BC5F-30286B4840BC}"/>
                  </a:ext>
                </a:extLst>
              </p:cNvPr>
              <p:cNvSpPr/>
              <p:nvPr/>
            </p:nvSpPr>
            <p:spPr>
              <a:xfrm>
                <a:off x="3725990" y="3115806"/>
                <a:ext cx="230031" cy="28973"/>
              </a:xfrm>
              <a:custGeom>
                <a:avLst/>
                <a:gdLst/>
                <a:ahLst/>
                <a:cxnLst/>
                <a:rect l="l" t="t" r="r" b="b"/>
                <a:pathLst>
                  <a:path w="14045" h="1769" extrusionOk="0">
                    <a:moveTo>
                      <a:pt x="868" y="0"/>
                    </a:moveTo>
                    <a:cubicBezTo>
                      <a:pt x="368" y="0"/>
                      <a:pt x="1" y="400"/>
                      <a:pt x="1" y="901"/>
                    </a:cubicBezTo>
                    <a:cubicBezTo>
                      <a:pt x="1" y="1401"/>
                      <a:pt x="368" y="1768"/>
                      <a:pt x="868" y="1768"/>
                    </a:cubicBezTo>
                    <a:lnTo>
                      <a:pt x="13177" y="1768"/>
                    </a:lnTo>
                    <a:cubicBezTo>
                      <a:pt x="13677" y="1768"/>
                      <a:pt x="14044" y="1401"/>
                      <a:pt x="14044" y="901"/>
                    </a:cubicBezTo>
                    <a:cubicBezTo>
                      <a:pt x="14044" y="400"/>
                      <a:pt x="13677" y="0"/>
                      <a:pt x="13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590;p66">
                <a:extLst>
                  <a:ext uri="{FF2B5EF4-FFF2-40B4-BE49-F238E27FC236}">
                    <a16:creationId xmlns:a16="http://schemas.microsoft.com/office/drawing/2014/main" id="{F45B9B28-73C0-A89C-8402-50BDEC27C213}"/>
                  </a:ext>
                </a:extLst>
              </p:cNvPr>
              <p:cNvSpPr/>
              <p:nvPr/>
            </p:nvSpPr>
            <p:spPr>
              <a:xfrm>
                <a:off x="4236255" y="3115806"/>
                <a:ext cx="230015" cy="28973"/>
              </a:xfrm>
              <a:custGeom>
                <a:avLst/>
                <a:gdLst/>
                <a:ahLst/>
                <a:cxnLst/>
                <a:rect l="l" t="t" r="r" b="b"/>
                <a:pathLst>
                  <a:path w="14044" h="1769" extrusionOk="0">
                    <a:moveTo>
                      <a:pt x="868" y="0"/>
                    </a:moveTo>
                    <a:cubicBezTo>
                      <a:pt x="367" y="0"/>
                      <a:pt x="0" y="400"/>
                      <a:pt x="0" y="901"/>
                    </a:cubicBezTo>
                    <a:cubicBezTo>
                      <a:pt x="0" y="1401"/>
                      <a:pt x="367" y="1768"/>
                      <a:pt x="868" y="1768"/>
                    </a:cubicBezTo>
                    <a:lnTo>
                      <a:pt x="13176" y="1768"/>
                    </a:lnTo>
                    <a:cubicBezTo>
                      <a:pt x="13643" y="1768"/>
                      <a:pt x="14044" y="1401"/>
                      <a:pt x="14044" y="901"/>
                    </a:cubicBezTo>
                    <a:cubicBezTo>
                      <a:pt x="14044" y="400"/>
                      <a:pt x="13677" y="0"/>
                      <a:pt x="13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591;p66">
                <a:extLst>
                  <a:ext uri="{FF2B5EF4-FFF2-40B4-BE49-F238E27FC236}">
                    <a16:creationId xmlns:a16="http://schemas.microsoft.com/office/drawing/2014/main" id="{FEA4B093-2FDB-3247-0245-3A085924F131}"/>
                  </a:ext>
                </a:extLst>
              </p:cNvPr>
              <p:cNvSpPr/>
              <p:nvPr/>
            </p:nvSpPr>
            <p:spPr>
              <a:xfrm>
                <a:off x="4490290" y="3115806"/>
                <a:ext cx="74865" cy="28973"/>
              </a:xfrm>
              <a:custGeom>
                <a:avLst/>
                <a:gdLst/>
                <a:ahLst/>
                <a:cxnLst/>
                <a:rect l="l" t="t" r="r" b="b"/>
                <a:pathLst>
                  <a:path w="4571" h="1769" extrusionOk="0">
                    <a:moveTo>
                      <a:pt x="868" y="0"/>
                    </a:moveTo>
                    <a:cubicBezTo>
                      <a:pt x="367" y="0"/>
                      <a:pt x="0" y="400"/>
                      <a:pt x="0" y="901"/>
                    </a:cubicBezTo>
                    <a:cubicBezTo>
                      <a:pt x="0" y="1401"/>
                      <a:pt x="367" y="1768"/>
                      <a:pt x="868" y="1768"/>
                    </a:cubicBezTo>
                    <a:lnTo>
                      <a:pt x="3703" y="1768"/>
                    </a:lnTo>
                    <a:cubicBezTo>
                      <a:pt x="4170" y="1768"/>
                      <a:pt x="4570" y="1401"/>
                      <a:pt x="4570" y="901"/>
                    </a:cubicBezTo>
                    <a:cubicBezTo>
                      <a:pt x="4570" y="400"/>
                      <a:pt x="4203"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592;p66">
                <a:extLst>
                  <a:ext uri="{FF2B5EF4-FFF2-40B4-BE49-F238E27FC236}">
                    <a16:creationId xmlns:a16="http://schemas.microsoft.com/office/drawing/2014/main" id="{E27CE775-FD66-7611-E4F7-5A7ECF80D74C}"/>
                  </a:ext>
                </a:extLst>
              </p:cNvPr>
              <p:cNvSpPr/>
              <p:nvPr/>
            </p:nvSpPr>
            <p:spPr>
              <a:xfrm>
                <a:off x="4108410" y="3115806"/>
                <a:ext cx="101643" cy="28973"/>
              </a:xfrm>
              <a:custGeom>
                <a:avLst/>
                <a:gdLst/>
                <a:ahLst/>
                <a:cxnLst/>
                <a:rect l="l" t="t" r="r" b="b"/>
                <a:pathLst>
                  <a:path w="6206" h="1769" extrusionOk="0">
                    <a:moveTo>
                      <a:pt x="868" y="0"/>
                    </a:moveTo>
                    <a:cubicBezTo>
                      <a:pt x="368" y="0"/>
                      <a:pt x="1" y="400"/>
                      <a:pt x="1" y="901"/>
                    </a:cubicBezTo>
                    <a:cubicBezTo>
                      <a:pt x="1" y="1401"/>
                      <a:pt x="368" y="1768"/>
                      <a:pt x="868" y="1768"/>
                    </a:cubicBezTo>
                    <a:lnTo>
                      <a:pt x="5338" y="1768"/>
                    </a:lnTo>
                    <a:cubicBezTo>
                      <a:pt x="5805" y="1768"/>
                      <a:pt x="6205" y="1401"/>
                      <a:pt x="6205" y="901"/>
                    </a:cubicBezTo>
                    <a:cubicBezTo>
                      <a:pt x="6205" y="400"/>
                      <a:pt x="5838" y="0"/>
                      <a:pt x="5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593;p66">
                <a:extLst>
                  <a:ext uri="{FF2B5EF4-FFF2-40B4-BE49-F238E27FC236}">
                    <a16:creationId xmlns:a16="http://schemas.microsoft.com/office/drawing/2014/main" id="{F91A8136-338C-D66B-5F5F-EAA50E04246F}"/>
                  </a:ext>
                </a:extLst>
              </p:cNvPr>
              <p:cNvSpPr/>
              <p:nvPr/>
            </p:nvSpPr>
            <p:spPr>
              <a:xfrm>
                <a:off x="3725990" y="3168788"/>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594;p66">
                <a:extLst>
                  <a:ext uri="{FF2B5EF4-FFF2-40B4-BE49-F238E27FC236}">
                    <a16:creationId xmlns:a16="http://schemas.microsoft.com/office/drawing/2014/main" id="{ABA63E66-F504-C5BA-42A2-410406669FB1}"/>
                  </a:ext>
                </a:extLst>
              </p:cNvPr>
              <p:cNvSpPr/>
              <p:nvPr/>
            </p:nvSpPr>
            <p:spPr>
              <a:xfrm>
                <a:off x="4088200" y="3168788"/>
                <a:ext cx="162815" cy="28432"/>
              </a:xfrm>
              <a:custGeom>
                <a:avLst/>
                <a:gdLst/>
                <a:ahLst/>
                <a:cxnLst/>
                <a:rect l="l" t="t" r="r" b="b"/>
                <a:pathLst>
                  <a:path w="9941" h="1736" extrusionOk="0">
                    <a:moveTo>
                      <a:pt x="868" y="1"/>
                    </a:moveTo>
                    <a:cubicBezTo>
                      <a:pt x="367" y="1"/>
                      <a:pt x="0" y="368"/>
                      <a:pt x="0" y="868"/>
                    </a:cubicBezTo>
                    <a:cubicBezTo>
                      <a:pt x="0" y="1368"/>
                      <a:pt x="367" y="1735"/>
                      <a:pt x="868" y="1735"/>
                    </a:cubicBezTo>
                    <a:lnTo>
                      <a:pt x="9074" y="1735"/>
                    </a:lnTo>
                    <a:cubicBezTo>
                      <a:pt x="9574" y="1735"/>
                      <a:pt x="9941" y="1368"/>
                      <a:pt x="9941" y="868"/>
                    </a:cubicBezTo>
                    <a:cubicBezTo>
                      <a:pt x="9941" y="368"/>
                      <a:pt x="9574" y="1"/>
                      <a:pt x="9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595;p66">
                <a:extLst>
                  <a:ext uri="{FF2B5EF4-FFF2-40B4-BE49-F238E27FC236}">
                    <a16:creationId xmlns:a16="http://schemas.microsoft.com/office/drawing/2014/main" id="{4E904EA1-64EB-0EA7-5E0D-FF7E08BD4701}"/>
                  </a:ext>
                </a:extLst>
              </p:cNvPr>
              <p:cNvSpPr/>
              <p:nvPr/>
            </p:nvSpPr>
            <p:spPr>
              <a:xfrm>
                <a:off x="4268486" y="3168788"/>
                <a:ext cx="53000" cy="28432"/>
              </a:xfrm>
              <a:custGeom>
                <a:avLst/>
                <a:gdLst/>
                <a:ahLst/>
                <a:cxnLst/>
                <a:rect l="l" t="t" r="r" b="b"/>
                <a:pathLst>
                  <a:path w="3236" h="1736" extrusionOk="0">
                    <a:moveTo>
                      <a:pt x="868" y="1"/>
                    </a:moveTo>
                    <a:cubicBezTo>
                      <a:pt x="367" y="1"/>
                      <a:pt x="0" y="368"/>
                      <a:pt x="0" y="868"/>
                    </a:cubicBezTo>
                    <a:cubicBezTo>
                      <a:pt x="0" y="1368"/>
                      <a:pt x="367" y="1735"/>
                      <a:pt x="868" y="1735"/>
                    </a:cubicBezTo>
                    <a:lnTo>
                      <a:pt x="2369" y="1735"/>
                    </a:lnTo>
                    <a:cubicBezTo>
                      <a:pt x="2869" y="1735"/>
                      <a:pt x="3236" y="1368"/>
                      <a:pt x="3236" y="868"/>
                    </a:cubicBezTo>
                    <a:cubicBezTo>
                      <a:pt x="3236" y="368"/>
                      <a:pt x="2869" y="1"/>
                      <a:pt x="2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596;p66">
                <a:extLst>
                  <a:ext uri="{FF2B5EF4-FFF2-40B4-BE49-F238E27FC236}">
                    <a16:creationId xmlns:a16="http://schemas.microsoft.com/office/drawing/2014/main" id="{90556390-3D9D-5E68-CC5B-4D1D8EB20030}"/>
                  </a:ext>
                </a:extLst>
              </p:cNvPr>
              <p:cNvSpPr/>
              <p:nvPr/>
            </p:nvSpPr>
            <p:spPr>
              <a:xfrm>
                <a:off x="3907914" y="3168788"/>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597;p66">
                <a:extLst>
                  <a:ext uri="{FF2B5EF4-FFF2-40B4-BE49-F238E27FC236}">
                    <a16:creationId xmlns:a16="http://schemas.microsoft.com/office/drawing/2014/main" id="{2E81F563-56CD-2C7D-0BAE-8C7C90925C5B}"/>
                  </a:ext>
                </a:extLst>
              </p:cNvPr>
              <p:cNvSpPr/>
              <p:nvPr/>
            </p:nvSpPr>
            <p:spPr>
              <a:xfrm>
                <a:off x="3996959" y="3168788"/>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598;p66">
                <a:extLst>
                  <a:ext uri="{FF2B5EF4-FFF2-40B4-BE49-F238E27FC236}">
                    <a16:creationId xmlns:a16="http://schemas.microsoft.com/office/drawing/2014/main" id="{534815F9-4237-E50B-C57C-FE7E08C7F9C9}"/>
                  </a:ext>
                </a:extLst>
              </p:cNvPr>
              <p:cNvSpPr/>
              <p:nvPr/>
            </p:nvSpPr>
            <p:spPr>
              <a:xfrm>
                <a:off x="3725990" y="3220689"/>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599;p66">
                <a:extLst>
                  <a:ext uri="{FF2B5EF4-FFF2-40B4-BE49-F238E27FC236}">
                    <a16:creationId xmlns:a16="http://schemas.microsoft.com/office/drawing/2014/main" id="{321C0F7B-81B7-FBEF-41B3-0D16120CB471}"/>
                  </a:ext>
                </a:extLst>
              </p:cNvPr>
              <p:cNvSpPr/>
              <p:nvPr/>
            </p:nvSpPr>
            <p:spPr>
              <a:xfrm>
                <a:off x="3907914" y="3220689"/>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600;p66">
                <a:extLst>
                  <a:ext uri="{FF2B5EF4-FFF2-40B4-BE49-F238E27FC236}">
                    <a16:creationId xmlns:a16="http://schemas.microsoft.com/office/drawing/2014/main" id="{0FC20614-4944-7E79-EDE4-8F0357CE6F10}"/>
                  </a:ext>
                </a:extLst>
              </p:cNvPr>
              <p:cNvSpPr/>
              <p:nvPr/>
            </p:nvSpPr>
            <p:spPr>
              <a:xfrm>
                <a:off x="3996959" y="3220689"/>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601;p66">
                <a:extLst>
                  <a:ext uri="{FF2B5EF4-FFF2-40B4-BE49-F238E27FC236}">
                    <a16:creationId xmlns:a16="http://schemas.microsoft.com/office/drawing/2014/main" id="{5559360B-612C-A62E-0F98-4C75C0A1CA4B}"/>
                  </a:ext>
                </a:extLst>
              </p:cNvPr>
              <p:cNvSpPr/>
              <p:nvPr/>
            </p:nvSpPr>
            <p:spPr>
              <a:xfrm>
                <a:off x="4269583" y="3220689"/>
                <a:ext cx="42616" cy="28432"/>
              </a:xfrm>
              <a:custGeom>
                <a:avLst/>
                <a:gdLst/>
                <a:ahLst/>
                <a:cxnLst/>
                <a:rect l="l" t="t" r="r" b="b"/>
                <a:pathLst>
                  <a:path w="2602" h="1736" extrusionOk="0">
                    <a:moveTo>
                      <a:pt x="867" y="1"/>
                    </a:moveTo>
                    <a:cubicBezTo>
                      <a:pt x="367" y="1"/>
                      <a:pt x="0" y="368"/>
                      <a:pt x="0" y="868"/>
                    </a:cubicBezTo>
                    <a:cubicBezTo>
                      <a:pt x="0" y="1368"/>
                      <a:pt x="367" y="1735"/>
                      <a:pt x="867" y="1735"/>
                    </a:cubicBezTo>
                    <a:lnTo>
                      <a:pt x="1701" y="1735"/>
                    </a:lnTo>
                    <a:cubicBezTo>
                      <a:pt x="2168" y="1735"/>
                      <a:pt x="2602" y="1368"/>
                      <a:pt x="2602" y="868"/>
                    </a:cubicBezTo>
                    <a:cubicBezTo>
                      <a:pt x="2602" y="368"/>
                      <a:pt x="220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602;p66">
                <a:extLst>
                  <a:ext uri="{FF2B5EF4-FFF2-40B4-BE49-F238E27FC236}">
                    <a16:creationId xmlns:a16="http://schemas.microsoft.com/office/drawing/2014/main" id="{051CE47E-2D48-802A-D82F-76742E256999}"/>
                  </a:ext>
                </a:extLst>
              </p:cNvPr>
              <p:cNvSpPr/>
              <p:nvPr/>
            </p:nvSpPr>
            <p:spPr>
              <a:xfrm>
                <a:off x="4329673" y="3220689"/>
                <a:ext cx="42632" cy="28432"/>
              </a:xfrm>
              <a:custGeom>
                <a:avLst/>
                <a:gdLst/>
                <a:ahLst/>
                <a:cxnLst/>
                <a:rect l="l" t="t" r="r" b="b"/>
                <a:pathLst>
                  <a:path w="2603" h="1736" extrusionOk="0">
                    <a:moveTo>
                      <a:pt x="868" y="1"/>
                    </a:moveTo>
                    <a:cubicBezTo>
                      <a:pt x="367" y="1"/>
                      <a:pt x="0" y="368"/>
                      <a:pt x="0" y="868"/>
                    </a:cubicBezTo>
                    <a:cubicBezTo>
                      <a:pt x="0" y="1368"/>
                      <a:pt x="367" y="1735"/>
                      <a:pt x="868" y="1735"/>
                    </a:cubicBezTo>
                    <a:lnTo>
                      <a:pt x="1702" y="1735"/>
                    </a:lnTo>
                    <a:cubicBezTo>
                      <a:pt x="2202" y="1735"/>
                      <a:pt x="2602" y="1368"/>
                      <a:pt x="2602" y="868"/>
                    </a:cubicBezTo>
                    <a:cubicBezTo>
                      <a:pt x="2602" y="368"/>
                      <a:pt x="2202"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603;p66">
                <a:extLst>
                  <a:ext uri="{FF2B5EF4-FFF2-40B4-BE49-F238E27FC236}">
                    <a16:creationId xmlns:a16="http://schemas.microsoft.com/office/drawing/2014/main" id="{AA0F7B50-F556-7683-7931-113C90E8E2A1}"/>
                  </a:ext>
                </a:extLst>
              </p:cNvPr>
              <p:cNvSpPr/>
              <p:nvPr/>
            </p:nvSpPr>
            <p:spPr>
              <a:xfrm>
                <a:off x="4390304" y="3220689"/>
                <a:ext cx="42632" cy="28432"/>
              </a:xfrm>
              <a:custGeom>
                <a:avLst/>
                <a:gdLst/>
                <a:ahLst/>
                <a:cxnLst/>
                <a:rect l="l" t="t" r="r" b="b"/>
                <a:pathLst>
                  <a:path w="2603" h="1736" extrusionOk="0">
                    <a:moveTo>
                      <a:pt x="902" y="1"/>
                    </a:moveTo>
                    <a:cubicBezTo>
                      <a:pt x="368" y="1"/>
                      <a:pt x="1" y="368"/>
                      <a:pt x="1" y="868"/>
                    </a:cubicBezTo>
                    <a:cubicBezTo>
                      <a:pt x="1" y="1368"/>
                      <a:pt x="401" y="1735"/>
                      <a:pt x="902" y="1735"/>
                    </a:cubicBezTo>
                    <a:lnTo>
                      <a:pt x="1736" y="1735"/>
                    </a:lnTo>
                    <a:cubicBezTo>
                      <a:pt x="2236" y="1735"/>
                      <a:pt x="2603" y="1368"/>
                      <a:pt x="2603" y="868"/>
                    </a:cubicBezTo>
                    <a:cubicBezTo>
                      <a:pt x="2603" y="368"/>
                      <a:pt x="2236" y="1"/>
                      <a:pt x="1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604;p66">
                <a:extLst>
                  <a:ext uri="{FF2B5EF4-FFF2-40B4-BE49-F238E27FC236}">
                    <a16:creationId xmlns:a16="http://schemas.microsoft.com/office/drawing/2014/main" id="{A8D8BD3C-26AB-6B33-BC50-E18B4CED2B2A}"/>
                  </a:ext>
                </a:extLst>
              </p:cNvPr>
              <p:cNvSpPr/>
              <p:nvPr/>
            </p:nvSpPr>
            <p:spPr>
              <a:xfrm>
                <a:off x="4450951" y="3220689"/>
                <a:ext cx="42632" cy="28432"/>
              </a:xfrm>
              <a:custGeom>
                <a:avLst/>
                <a:gdLst/>
                <a:ahLst/>
                <a:cxnLst/>
                <a:rect l="l" t="t" r="r" b="b"/>
                <a:pathLst>
                  <a:path w="2603" h="1736" extrusionOk="0">
                    <a:moveTo>
                      <a:pt x="901" y="1"/>
                    </a:moveTo>
                    <a:cubicBezTo>
                      <a:pt x="401" y="1"/>
                      <a:pt x="1" y="368"/>
                      <a:pt x="1" y="868"/>
                    </a:cubicBezTo>
                    <a:cubicBezTo>
                      <a:pt x="1" y="1368"/>
                      <a:pt x="401" y="1735"/>
                      <a:pt x="901" y="1735"/>
                    </a:cubicBezTo>
                    <a:lnTo>
                      <a:pt x="1735" y="1735"/>
                    </a:lnTo>
                    <a:cubicBezTo>
                      <a:pt x="2202" y="1735"/>
                      <a:pt x="2569" y="1368"/>
                      <a:pt x="2602" y="868"/>
                    </a:cubicBezTo>
                    <a:cubicBezTo>
                      <a:pt x="2602" y="368"/>
                      <a:pt x="2236" y="1"/>
                      <a:pt x="1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605;p66">
                <a:extLst>
                  <a:ext uri="{FF2B5EF4-FFF2-40B4-BE49-F238E27FC236}">
                    <a16:creationId xmlns:a16="http://schemas.microsoft.com/office/drawing/2014/main" id="{87A25F57-CC68-F5E9-312A-FFDD4930F522}"/>
                  </a:ext>
                </a:extLst>
              </p:cNvPr>
              <p:cNvSpPr/>
              <p:nvPr/>
            </p:nvSpPr>
            <p:spPr>
              <a:xfrm>
                <a:off x="3726546" y="3273131"/>
                <a:ext cx="99989" cy="28432"/>
              </a:xfrm>
              <a:custGeom>
                <a:avLst/>
                <a:gdLst/>
                <a:ahLst/>
                <a:cxnLst/>
                <a:rect l="l" t="t" r="r" b="b"/>
                <a:pathLst>
                  <a:path w="6105" h="1736" extrusionOk="0">
                    <a:moveTo>
                      <a:pt x="901" y="1"/>
                    </a:moveTo>
                    <a:cubicBezTo>
                      <a:pt x="400" y="1"/>
                      <a:pt x="0" y="368"/>
                      <a:pt x="0" y="868"/>
                    </a:cubicBezTo>
                    <a:cubicBezTo>
                      <a:pt x="0" y="1369"/>
                      <a:pt x="400" y="1736"/>
                      <a:pt x="901" y="1736"/>
                    </a:cubicBezTo>
                    <a:lnTo>
                      <a:pt x="5237" y="1736"/>
                    </a:lnTo>
                    <a:cubicBezTo>
                      <a:pt x="5671" y="1736"/>
                      <a:pt x="6071" y="1369"/>
                      <a:pt x="6104" y="868"/>
                    </a:cubicBezTo>
                    <a:cubicBezTo>
                      <a:pt x="6104" y="368"/>
                      <a:pt x="5737" y="1"/>
                      <a:pt x="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606;p66">
                <a:extLst>
                  <a:ext uri="{FF2B5EF4-FFF2-40B4-BE49-F238E27FC236}">
                    <a16:creationId xmlns:a16="http://schemas.microsoft.com/office/drawing/2014/main" id="{B1BDCBFE-C2FE-59F5-D2DB-6482E4D6E5D8}"/>
                  </a:ext>
                </a:extLst>
              </p:cNvPr>
              <p:cNvSpPr/>
              <p:nvPr/>
            </p:nvSpPr>
            <p:spPr>
              <a:xfrm>
                <a:off x="3947793" y="3273131"/>
                <a:ext cx="100005" cy="28432"/>
              </a:xfrm>
              <a:custGeom>
                <a:avLst/>
                <a:gdLst/>
                <a:ahLst/>
                <a:cxnLst/>
                <a:rect l="l" t="t" r="r" b="b"/>
                <a:pathLst>
                  <a:path w="6106" h="1736" extrusionOk="0">
                    <a:moveTo>
                      <a:pt x="901" y="1"/>
                    </a:moveTo>
                    <a:cubicBezTo>
                      <a:pt x="401" y="1"/>
                      <a:pt x="1" y="368"/>
                      <a:pt x="1" y="868"/>
                    </a:cubicBezTo>
                    <a:cubicBezTo>
                      <a:pt x="1" y="1369"/>
                      <a:pt x="401" y="1736"/>
                      <a:pt x="901" y="1736"/>
                    </a:cubicBezTo>
                    <a:lnTo>
                      <a:pt x="5238" y="1736"/>
                    </a:lnTo>
                    <a:cubicBezTo>
                      <a:pt x="5671" y="1736"/>
                      <a:pt x="6072" y="1369"/>
                      <a:pt x="6105" y="868"/>
                    </a:cubicBezTo>
                    <a:cubicBezTo>
                      <a:pt x="6105" y="368"/>
                      <a:pt x="5705" y="1"/>
                      <a:pt x="5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607;p66">
                <a:extLst>
                  <a:ext uri="{FF2B5EF4-FFF2-40B4-BE49-F238E27FC236}">
                    <a16:creationId xmlns:a16="http://schemas.microsoft.com/office/drawing/2014/main" id="{2A1A40B8-4DB0-9103-8287-6AEC84E7E47C}"/>
                  </a:ext>
                </a:extLst>
              </p:cNvPr>
              <p:cNvSpPr/>
              <p:nvPr/>
            </p:nvSpPr>
            <p:spPr>
              <a:xfrm>
                <a:off x="4058147" y="3273131"/>
                <a:ext cx="32805" cy="28432"/>
              </a:xfrm>
              <a:custGeom>
                <a:avLst/>
                <a:gdLst/>
                <a:ahLst/>
                <a:cxnLst/>
                <a:rect l="l" t="t" r="r" b="b"/>
                <a:pathLst>
                  <a:path w="2003" h="1736" extrusionOk="0">
                    <a:moveTo>
                      <a:pt x="868" y="1"/>
                    </a:moveTo>
                    <a:cubicBezTo>
                      <a:pt x="368" y="1"/>
                      <a:pt x="1" y="368"/>
                      <a:pt x="1" y="868"/>
                    </a:cubicBezTo>
                    <a:cubicBezTo>
                      <a:pt x="1" y="1369"/>
                      <a:pt x="368" y="1736"/>
                      <a:pt x="868" y="1736"/>
                    </a:cubicBezTo>
                    <a:lnTo>
                      <a:pt x="1102" y="1736"/>
                    </a:lnTo>
                    <a:cubicBezTo>
                      <a:pt x="1569" y="1736"/>
                      <a:pt x="1936" y="1369"/>
                      <a:pt x="2002" y="868"/>
                    </a:cubicBezTo>
                    <a:cubicBezTo>
                      <a:pt x="2002" y="368"/>
                      <a:pt x="1602" y="1"/>
                      <a:pt x="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608;p66">
                <a:extLst>
                  <a:ext uri="{FF2B5EF4-FFF2-40B4-BE49-F238E27FC236}">
                    <a16:creationId xmlns:a16="http://schemas.microsoft.com/office/drawing/2014/main" id="{3FBF28C9-7B2D-519E-918C-74500873C7F0}"/>
                  </a:ext>
                </a:extLst>
              </p:cNvPr>
              <p:cNvSpPr/>
              <p:nvPr/>
            </p:nvSpPr>
            <p:spPr>
              <a:xfrm>
                <a:off x="3837440" y="3273131"/>
                <a:ext cx="44270" cy="28432"/>
              </a:xfrm>
              <a:custGeom>
                <a:avLst/>
                <a:gdLst/>
                <a:ahLst/>
                <a:cxnLst/>
                <a:rect l="l" t="t" r="r" b="b"/>
                <a:pathLst>
                  <a:path w="2703" h="1736" extrusionOk="0">
                    <a:moveTo>
                      <a:pt x="868" y="1"/>
                    </a:moveTo>
                    <a:cubicBezTo>
                      <a:pt x="367" y="1"/>
                      <a:pt x="1" y="368"/>
                      <a:pt x="1" y="868"/>
                    </a:cubicBezTo>
                    <a:cubicBezTo>
                      <a:pt x="1" y="1369"/>
                      <a:pt x="367" y="1736"/>
                      <a:pt x="868" y="1736"/>
                    </a:cubicBezTo>
                    <a:lnTo>
                      <a:pt x="1835" y="1736"/>
                    </a:lnTo>
                    <a:cubicBezTo>
                      <a:pt x="2302" y="1736"/>
                      <a:pt x="2702" y="1369"/>
                      <a:pt x="2702" y="868"/>
                    </a:cubicBezTo>
                    <a:cubicBezTo>
                      <a:pt x="2702" y="368"/>
                      <a:pt x="2336"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609;p66">
                <a:extLst>
                  <a:ext uri="{FF2B5EF4-FFF2-40B4-BE49-F238E27FC236}">
                    <a16:creationId xmlns:a16="http://schemas.microsoft.com/office/drawing/2014/main" id="{2767120D-6ED3-00FD-F8B5-A99733AC4099}"/>
                  </a:ext>
                </a:extLst>
              </p:cNvPr>
              <p:cNvSpPr/>
              <p:nvPr/>
            </p:nvSpPr>
            <p:spPr>
              <a:xfrm>
                <a:off x="3892076" y="3273131"/>
                <a:ext cx="44270" cy="28432"/>
              </a:xfrm>
              <a:custGeom>
                <a:avLst/>
                <a:gdLst/>
                <a:ahLst/>
                <a:cxnLst/>
                <a:rect l="l" t="t" r="r" b="b"/>
                <a:pathLst>
                  <a:path w="2703" h="1736" extrusionOk="0">
                    <a:moveTo>
                      <a:pt x="868" y="1"/>
                    </a:moveTo>
                    <a:cubicBezTo>
                      <a:pt x="367" y="1"/>
                      <a:pt x="0" y="368"/>
                      <a:pt x="0" y="868"/>
                    </a:cubicBezTo>
                    <a:cubicBezTo>
                      <a:pt x="0" y="1369"/>
                      <a:pt x="367" y="1736"/>
                      <a:pt x="868" y="1736"/>
                    </a:cubicBezTo>
                    <a:lnTo>
                      <a:pt x="1835" y="1736"/>
                    </a:lnTo>
                    <a:cubicBezTo>
                      <a:pt x="2302" y="1736"/>
                      <a:pt x="2702" y="1369"/>
                      <a:pt x="2702" y="868"/>
                    </a:cubicBezTo>
                    <a:cubicBezTo>
                      <a:pt x="2702" y="368"/>
                      <a:pt x="2335"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610;p66">
                <a:extLst>
                  <a:ext uri="{FF2B5EF4-FFF2-40B4-BE49-F238E27FC236}">
                    <a16:creationId xmlns:a16="http://schemas.microsoft.com/office/drawing/2014/main" id="{7F2D2F42-E265-07ED-3ADE-DC085AEDAAEE}"/>
                  </a:ext>
                </a:extLst>
              </p:cNvPr>
              <p:cNvSpPr/>
              <p:nvPr/>
            </p:nvSpPr>
            <p:spPr>
              <a:xfrm>
                <a:off x="3725990" y="3325589"/>
                <a:ext cx="193967" cy="28973"/>
              </a:xfrm>
              <a:custGeom>
                <a:avLst/>
                <a:gdLst/>
                <a:ahLst/>
                <a:cxnLst/>
                <a:rect l="l" t="t" r="r" b="b"/>
                <a:pathLst>
                  <a:path w="11843" h="1769" extrusionOk="0">
                    <a:moveTo>
                      <a:pt x="868" y="0"/>
                    </a:moveTo>
                    <a:cubicBezTo>
                      <a:pt x="368" y="0"/>
                      <a:pt x="1" y="367"/>
                      <a:pt x="1" y="868"/>
                    </a:cubicBezTo>
                    <a:cubicBezTo>
                      <a:pt x="1" y="1368"/>
                      <a:pt x="368" y="1768"/>
                      <a:pt x="868" y="1768"/>
                    </a:cubicBezTo>
                    <a:lnTo>
                      <a:pt x="10975" y="1768"/>
                    </a:lnTo>
                    <a:cubicBezTo>
                      <a:pt x="11476" y="1768"/>
                      <a:pt x="11842" y="1368"/>
                      <a:pt x="11842" y="868"/>
                    </a:cubicBezTo>
                    <a:cubicBezTo>
                      <a:pt x="11842" y="367"/>
                      <a:pt x="11476" y="0"/>
                      <a:pt x="109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611;p66">
                <a:extLst>
                  <a:ext uri="{FF2B5EF4-FFF2-40B4-BE49-F238E27FC236}">
                    <a16:creationId xmlns:a16="http://schemas.microsoft.com/office/drawing/2014/main" id="{8D6A2C98-DCCB-7312-0B86-BEA483ABFD3B}"/>
                  </a:ext>
                </a:extLst>
              </p:cNvPr>
              <p:cNvSpPr/>
              <p:nvPr/>
            </p:nvSpPr>
            <p:spPr>
              <a:xfrm>
                <a:off x="4155398" y="3325589"/>
                <a:ext cx="62303" cy="28973"/>
              </a:xfrm>
              <a:custGeom>
                <a:avLst/>
                <a:gdLst/>
                <a:ahLst/>
                <a:cxnLst/>
                <a:rect l="l" t="t" r="r" b="b"/>
                <a:pathLst>
                  <a:path w="3804" h="1769" extrusionOk="0">
                    <a:moveTo>
                      <a:pt x="901" y="0"/>
                    </a:moveTo>
                    <a:cubicBezTo>
                      <a:pt x="401" y="0"/>
                      <a:pt x="0" y="367"/>
                      <a:pt x="0" y="868"/>
                    </a:cubicBezTo>
                    <a:cubicBezTo>
                      <a:pt x="0" y="1368"/>
                      <a:pt x="401" y="1768"/>
                      <a:pt x="901" y="1768"/>
                    </a:cubicBezTo>
                    <a:lnTo>
                      <a:pt x="2936" y="1768"/>
                    </a:lnTo>
                    <a:cubicBezTo>
                      <a:pt x="3403" y="1768"/>
                      <a:pt x="3803" y="1368"/>
                      <a:pt x="3803" y="868"/>
                    </a:cubicBezTo>
                    <a:cubicBezTo>
                      <a:pt x="3803" y="367"/>
                      <a:pt x="3436"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612;p66">
                <a:extLst>
                  <a:ext uri="{FF2B5EF4-FFF2-40B4-BE49-F238E27FC236}">
                    <a16:creationId xmlns:a16="http://schemas.microsoft.com/office/drawing/2014/main" id="{AAA4AFB3-6E0B-507D-8BC3-C4B54E2595F5}"/>
                  </a:ext>
                </a:extLst>
              </p:cNvPr>
              <p:cNvSpPr/>
              <p:nvPr/>
            </p:nvSpPr>
            <p:spPr>
              <a:xfrm>
                <a:off x="4238433" y="3325589"/>
                <a:ext cx="45367" cy="28973"/>
              </a:xfrm>
              <a:custGeom>
                <a:avLst/>
                <a:gdLst/>
                <a:ahLst/>
                <a:cxnLst/>
                <a:rect l="l" t="t" r="r" b="b"/>
                <a:pathLst>
                  <a:path w="2770" h="1769" extrusionOk="0">
                    <a:moveTo>
                      <a:pt x="868" y="0"/>
                    </a:moveTo>
                    <a:cubicBezTo>
                      <a:pt x="368" y="0"/>
                      <a:pt x="1" y="367"/>
                      <a:pt x="1" y="868"/>
                    </a:cubicBezTo>
                    <a:cubicBezTo>
                      <a:pt x="1" y="1368"/>
                      <a:pt x="368" y="1768"/>
                      <a:pt x="868" y="1768"/>
                    </a:cubicBezTo>
                    <a:lnTo>
                      <a:pt x="1902" y="1768"/>
                    </a:lnTo>
                    <a:cubicBezTo>
                      <a:pt x="2402" y="1768"/>
                      <a:pt x="2769" y="1368"/>
                      <a:pt x="2769" y="868"/>
                    </a:cubicBezTo>
                    <a:cubicBezTo>
                      <a:pt x="2769" y="367"/>
                      <a:pt x="2402"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613;p66">
                <a:extLst>
                  <a:ext uri="{FF2B5EF4-FFF2-40B4-BE49-F238E27FC236}">
                    <a16:creationId xmlns:a16="http://schemas.microsoft.com/office/drawing/2014/main" id="{C009B8A6-0A2C-3084-C444-31F1D6BEA993}"/>
                  </a:ext>
                </a:extLst>
              </p:cNvPr>
              <p:cNvSpPr/>
              <p:nvPr/>
            </p:nvSpPr>
            <p:spPr>
              <a:xfrm>
                <a:off x="4304534" y="3325589"/>
                <a:ext cx="45908" cy="28973"/>
              </a:xfrm>
              <a:custGeom>
                <a:avLst/>
                <a:gdLst/>
                <a:ahLst/>
                <a:cxnLst/>
                <a:rect l="l" t="t" r="r" b="b"/>
                <a:pathLst>
                  <a:path w="2803" h="1769" extrusionOk="0">
                    <a:moveTo>
                      <a:pt x="868" y="0"/>
                    </a:moveTo>
                    <a:cubicBezTo>
                      <a:pt x="368" y="0"/>
                      <a:pt x="1" y="367"/>
                      <a:pt x="1" y="868"/>
                    </a:cubicBezTo>
                    <a:cubicBezTo>
                      <a:pt x="1" y="1368"/>
                      <a:pt x="368" y="1768"/>
                      <a:pt x="868" y="1768"/>
                    </a:cubicBezTo>
                    <a:lnTo>
                      <a:pt x="1902" y="1768"/>
                    </a:lnTo>
                    <a:cubicBezTo>
                      <a:pt x="2369" y="1768"/>
                      <a:pt x="2736" y="1368"/>
                      <a:pt x="2803" y="868"/>
                    </a:cubicBezTo>
                    <a:cubicBezTo>
                      <a:pt x="2803" y="367"/>
                      <a:pt x="2403"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614;p66">
                <a:extLst>
                  <a:ext uri="{FF2B5EF4-FFF2-40B4-BE49-F238E27FC236}">
                    <a16:creationId xmlns:a16="http://schemas.microsoft.com/office/drawing/2014/main" id="{FD8A746F-406E-D0CD-71C8-400299042D2A}"/>
                  </a:ext>
                </a:extLst>
              </p:cNvPr>
              <p:cNvSpPr/>
              <p:nvPr/>
            </p:nvSpPr>
            <p:spPr>
              <a:xfrm>
                <a:off x="3941783" y="3325589"/>
                <a:ext cx="85248" cy="28973"/>
              </a:xfrm>
              <a:custGeom>
                <a:avLst/>
                <a:gdLst/>
                <a:ahLst/>
                <a:cxnLst/>
                <a:rect l="l" t="t" r="r" b="b"/>
                <a:pathLst>
                  <a:path w="5205" h="1769" extrusionOk="0">
                    <a:moveTo>
                      <a:pt x="868" y="0"/>
                    </a:moveTo>
                    <a:cubicBezTo>
                      <a:pt x="368" y="0"/>
                      <a:pt x="1" y="367"/>
                      <a:pt x="1" y="868"/>
                    </a:cubicBezTo>
                    <a:cubicBezTo>
                      <a:pt x="1" y="1368"/>
                      <a:pt x="368" y="1768"/>
                      <a:pt x="868" y="1768"/>
                    </a:cubicBezTo>
                    <a:lnTo>
                      <a:pt x="4337" y="1768"/>
                    </a:lnTo>
                    <a:cubicBezTo>
                      <a:pt x="4838" y="1768"/>
                      <a:pt x="5204" y="1368"/>
                      <a:pt x="5204" y="868"/>
                    </a:cubicBezTo>
                    <a:cubicBezTo>
                      <a:pt x="5204" y="367"/>
                      <a:pt x="4838" y="0"/>
                      <a:pt x="4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615;p66">
                <a:extLst>
                  <a:ext uri="{FF2B5EF4-FFF2-40B4-BE49-F238E27FC236}">
                    <a16:creationId xmlns:a16="http://schemas.microsoft.com/office/drawing/2014/main" id="{9DC1F917-53C1-EFEB-F599-F46D298B414F}"/>
                  </a:ext>
                </a:extLst>
              </p:cNvPr>
              <p:cNvSpPr/>
              <p:nvPr/>
            </p:nvSpPr>
            <p:spPr>
              <a:xfrm>
                <a:off x="4048320" y="3325589"/>
                <a:ext cx="85248" cy="28973"/>
              </a:xfrm>
              <a:custGeom>
                <a:avLst/>
                <a:gdLst/>
                <a:ahLst/>
                <a:cxnLst/>
                <a:rect l="l" t="t" r="r" b="b"/>
                <a:pathLst>
                  <a:path w="5205" h="1769" extrusionOk="0">
                    <a:moveTo>
                      <a:pt x="868" y="0"/>
                    </a:moveTo>
                    <a:cubicBezTo>
                      <a:pt x="367" y="0"/>
                      <a:pt x="0" y="367"/>
                      <a:pt x="0" y="868"/>
                    </a:cubicBezTo>
                    <a:cubicBezTo>
                      <a:pt x="0" y="1368"/>
                      <a:pt x="367" y="1768"/>
                      <a:pt x="868" y="1768"/>
                    </a:cubicBezTo>
                    <a:lnTo>
                      <a:pt x="4337" y="1768"/>
                    </a:lnTo>
                    <a:cubicBezTo>
                      <a:pt x="4837" y="1768"/>
                      <a:pt x="5204" y="1368"/>
                      <a:pt x="5204" y="868"/>
                    </a:cubicBezTo>
                    <a:cubicBezTo>
                      <a:pt x="5204" y="367"/>
                      <a:pt x="4837" y="0"/>
                      <a:pt x="4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616;p66">
                <a:extLst>
                  <a:ext uri="{FF2B5EF4-FFF2-40B4-BE49-F238E27FC236}">
                    <a16:creationId xmlns:a16="http://schemas.microsoft.com/office/drawing/2014/main" id="{1A3BE25E-3E04-33D3-8807-B53135AEFFEA}"/>
                  </a:ext>
                </a:extLst>
              </p:cNvPr>
              <p:cNvSpPr/>
              <p:nvPr/>
            </p:nvSpPr>
            <p:spPr>
              <a:xfrm>
                <a:off x="3725990" y="3377491"/>
                <a:ext cx="217453" cy="28973"/>
              </a:xfrm>
              <a:custGeom>
                <a:avLst/>
                <a:gdLst/>
                <a:ahLst/>
                <a:cxnLst/>
                <a:rect l="l" t="t" r="r" b="b"/>
                <a:pathLst>
                  <a:path w="13277" h="1769" extrusionOk="0">
                    <a:moveTo>
                      <a:pt x="868" y="0"/>
                    </a:moveTo>
                    <a:cubicBezTo>
                      <a:pt x="368" y="0"/>
                      <a:pt x="1" y="367"/>
                      <a:pt x="1" y="868"/>
                    </a:cubicBezTo>
                    <a:cubicBezTo>
                      <a:pt x="1" y="1368"/>
                      <a:pt x="368" y="1768"/>
                      <a:pt x="868" y="1768"/>
                    </a:cubicBezTo>
                    <a:lnTo>
                      <a:pt x="12376" y="1768"/>
                    </a:lnTo>
                    <a:cubicBezTo>
                      <a:pt x="12877" y="1768"/>
                      <a:pt x="13277" y="1368"/>
                      <a:pt x="13277" y="868"/>
                    </a:cubicBezTo>
                    <a:cubicBezTo>
                      <a:pt x="13277" y="367"/>
                      <a:pt x="12877" y="0"/>
                      <a:pt x="1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617;p66">
                <a:extLst>
                  <a:ext uri="{FF2B5EF4-FFF2-40B4-BE49-F238E27FC236}">
                    <a16:creationId xmlns:a16="http://schemas.microsoft.com/office/drawing/2014/main" id="{F8ECC4BB-5960-DBE8-849A-9AA6BAFB9BE0}"/>
                  </a:ext>
                </a:extLst>
              </p:cNvPr>
              <p:cNvSpPr/>
              <p:nvPr/>
            </p:nvSpPr>
            <p:spPr>
              <a:xfrm>
                <a:off x="4208396" y="3377491"/>
                <a:ext cx="216896" cy="28973"/>
              </a:xfrm>
              <a:custGeom>
                <a:avLst/>
                <a:gdLst/>
                <a:ahLst/>
                <a:cxnLst/>
                <a:rect l="l" t="t" r="r" b="b"/>
                <a:pathLst>
                  <a:path w="13243" h="1769" extrusionOk="0">
                    <a:moveTo>
                      <a:pt x="867" y="0"/>
                    </a:moveTo>
                    <a:cubicBezTo>
                      <a:pt x="367" y="0"/>
                      <a:pt x="0" y="367"/>
                      <a:pt x="0" y="868"/>
                    </a:cubicBezTo>
                    <a:cubicBezTo>
                      <a:pt x="0" y="1368"/>
                      <a:pt x="367" y="1768"/>
                      <a:pt x="867" y="1768"/>
                    </a:cubicBezTo>
                    <a:lnTo>
                      <a:pt x="12376" y="1768"/>
                    </a:lnTo>
                    <a:cubicBezTo>
                      <a:pt x="12843" y="1768"/>
                      <a:pt x="13209" y="1368"/>
                      <a:pt x="13243" y="868"/>
                    </a:cubicBezTo>
                    <a:cubicBezTo>
                      <a:pt x="13243" y="367"/>
                      <a:pt x="12876" y="0"/>
                      <a:pt x="1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618;p66">
                <a:extLst>
                  <a:ext uri="{FF2B5EF4-FFF2-40B4-BE49-F238E27FC236}">
                    <a16:creationId xmlns:a16="http://schemas.microsoft.com/office/drawing/2014/main" id="{4A67CC32-99CE-2836-3216-BB0954C55E6E}"/>
                  </a:ext>
                </a:extLst>
              </p:cNvPr>
              <p:cNvSpPr/>
              <p:nvPr/>
            </p:nvSpPr>
            <p:spPr>
              <a:xfrm>
                <a:off x="4447675" y="3377491"/>
                <a:ext cx="71032" cy="28973"/>
              </a:xfrm>
              <a:custGeom>
                <a:avLst/>
                <a:gdLst/>
                <a:ahLst/>
                <a:cxnLst/>
                <a:rect l="l" t="t" r="r" b="b"/>
                <a:pathLst>
                  <a:path w="4337" h="1769" extrusionOk="0">
                    <a:moveTo>
                      <a:pt x="901" y="0"/>
                    </a:moveTo>
                    <a:cubicBezTo>
                      <a:pt x="367" y="0"/>
                      <a:pt x="0" y="367"/>
                      <a:pt x="0" y="868"/>
                    </a:cubicBezTo>
                    <a:cubicBezTo>
                      <a:pt x="0" y="1368"/>
                      <a:pt x="401" y="1768"/>
                      <a:pt x="901" y="1768"/>
                    </a:cubicBezTo>
                    <a:lnTo>
                      <a:pt x="3470" y="1768"/>
                    </a:lnTo>
                    <a:cubicBezTo>
                      <a:pt x="3937" y="1768"/>
                      <a:pt x="4304" y="1368"/>
                      <a:pt x="4337" y="868"/>
                    </a:cubicBezTo>
                    <a:cubicBezTo>
                      <a:pt x="4337" y="367"/>
                      <a:pt x="3970" y="0"/>
                      <a:pt x="3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619;p66">
                <a:extLst>
                  <a:ext uri="{FF2B5EF4-FFF2-40B4-BE49-F238E27FC236}">
                    <a16:creationId xmlns:a16="http://schemas.microsoft.com/office/drawing/2014/main" id="{92CB5893-5614-08DC-3C26-81C447AF8D7D}"/>
                  </a:ext>
                </a:extLst>
              </p:cNvPr>
              <p:cNvSpPr/>
              <p:nvPr/>
            </p:nvSpPr>
            <p:spPr>
              <a:xfrm>
                <a:off x="3725990" y="3429932"/>
                <a:ext cx="114205" cy="28973"/>
              </a:xfrm>
              <a:custGeom>
                <a:avLst/>
                <a:gdLst/>
                <a:ahLst/>
                <a:cxnLst/>
                <a:rect l="l" t="t" r="r" b="b"/>
                <a:pathLst>
                  <a:path w="6973" h="1769" extrusionOk="0">
                    <a:moveTo>
                      <a:pt x="868" y="1"/>
                    </a:moveTo>
                    <a:cubicBezTo>
                      <a:pt x="368" y="1"/>
                      <a:pt x="1" y="401"/>
                      <a:pt x="1" y="901"/>
                    </a:cubicBezTo>
                    <a:cubicBezTo>
                      <a:pt x="1" y="1402"/>
                      <a:pt x="368" y="1768"/>
                      <a:pt x="868" y="1768"/>
                    </a:cubicBezTo>
                    <a:lnTo>
                      <a:pt x="6105" y="1768"/>
                    </a:lnTo>
                    <a:cubicBezTo>
                      <a:pt x="6605" y="1768"/>
                      <a:pt x="6972" y="1368"/>
                      <a:pt x="6972" y="901"/>
                    </a:cubicBezTo>
                    <a:cubicBezTo>
                      <a:pt x="6972" y="401"/>
                      <a:pt x="6605"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620;p66">
                <a:extLst>
                  <a:ext uri="{FF2B5EF4-FFF2-40B4-BE49-F238E27FC236}">
                    <a16:creationId xmlns:a16="http://schemas.microsoft.com/office/drawing/2014/main" id="{09360E5E-86BE-9032-EA2A-D6E26D23B0AF}"/>
                  </a:ext>
                </a:extLst>
              </p:cNvPr>
              <p:cNvSpPr/>
              <p:nvPr/>
            </p:nvSpPr>
            <p:spPr>
              <a:xfrm>
                <a:off x="3978944" y="3429932"/>
                <a:ext cx="113648" cy="28973"/>
              </a:xfrm>
              <a:custGeom>
                <a:avLst/>
                <a:gdLst/>
                <a:ahLst/>
                <a:cxnLst/>
                <a:rect l="l" t="t" r="r" b="b"/>
                <a:pathLst>
                  <a:path w="6939" h="1769" extrusionOk="0">
                    <a:moveTo>
                      <a:pt x="867" y="1"/>
                    </a:moveTo>
                    <a:cubicBezTo>
                      <a:pt x="367" y="1"/>
                      <a:pt x="0" y="401"/>
                      <a:pt x="0" y="901"/>
                    </a:cubicBezTo>
                    <a:cubicBezTo>
                      <a:pt x="0" y="1402"/>
                      <a:pt x="367" y="1768"/>
                      <a:pt x="867" y="1768"/>
                    </a:cubicBezTo>
                    <a:lnTo>
                      <a:pt x="6071" y="1768"/>
                    </a:lnTo>
                    <a:cubicBezTo>
                      <a:pt x="6571" y="1768"/>
                      <a:pt x="6938" y="1368"/>
                      <a:pt x="6938" y="901"/>
                    </a:cubicBezTo>
                    <a:cubicBezTo>
                      <a:pt x="6938" y="401"/>
                      <a:pt x="6571" y="1"/>
                      <a:pt x="6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621;p66">
                <a:extLst>
                  <a:ext uri="{FF2B5EF4-FFF2-40B4-BE49-F238E27FC236}">
                    <a16:creationId xmlns:a16="http://schemas.microsoft.com/office/drawing/2014/main" id="{159BF956-FAB4-5549-414B-A952040DD863}"/>
                  </a:ext>
                </a:extLst>
              </p:cNvPr>
              <p:cNvSpPr/>
              <p:nvPr/>
            </p:nvSpPr>
            <p:spPr>
              <a:xfrm>
                <a:off x="4105134" y="3429932"/>
                <a:ext cx="36622" cy="28973"/>
              </a:xfrm>
              <a:custGeom>
                <a:avLst/>
                <a:gdLst/>
                <a:ahLst/>
                <a:cxnLst/>
                <a:rect l="l" t="t" r="r" b="b"/>
                <a:pathLst>
                  <a:path w="2236" h="1769" extrusionOk="0">
                    <a:moveTo>
                      <a:pt x="868" y="1"/>
                    </a:moveTo>
                    <a:cubicBezTo>
                      <a:pt x="367" y="1"/>
                      <a:pt x="1" y="401"/>
                      <a:pt x="1" y="901"/>
                    </a:cubicBezTo>
                    <a:cubicBezTo>
                      <a:pt x="1" y="1402"/>
                      <a:pt x="367" y="1768"/>
                      <a:pt x="868" y="1768"/>
                    </a:cubicBezTo>
                    <a:lnTo>
                      <a:pt x="1368" y="1768"/>
                    </a:lnTo>
                    <a:cubicBezTo>
                      <a:pt x="1835" y="1768"/>
                      <a:pt x="2235" y="1368"/>
                      <a:pt x="2235" y="901"/>
                    </a:cubicBezTo>
                    <a:cubicBezTo>
                      <a:pt x="2235" y="401"/>
                      <a:pt x="1869" y="1"/>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622;p66">
                <a:extLst>
                  <a:ext uri="{FF2B5EF4-FFF2-40B4-BE49-F238E27FC236}">
                    <a16:creationId xmlns:a16="http://schemas.microsoft.com/office/drawing/2014/main" id="{E9ECF830-707A-D4FB-5CC0-5F1A138EDB31}"/>
                  </a:ext>
                </a:extLst>
              </p:cNvPr>
              <p:cNvSpPr/>
              <p:nvPr/>
            </p:nvSpPr>
            <p:spPr>
              <a:xfrm>
                <a:off x="3853277" y="3429932"/>
                <a:ext cx="50281" cy="28973"/>
              </a:xfrm>
              <a:custGeom>
                <a:avLst/>
                <a:gdLst/>
                <a:ahLst/>
                <a:cxnLst/>
                <a:rect l="l" t="t" r="r" b="b"/>
                <a:pathLst>
                  <a:path w="3070" h="1769" extrusionOk="0">
                    <a:moveTo>
                      <a:pt x="868" y="1"/>
                    </a:moveTo>
                    <a:cubicBezTo>
                      <a:pt x="368" y="1"/>
                      <a:pt x="1" y="401"/>
                      <a:pt x="1" y="901"/>
                    </a:cubicBezTo>
                    <a:cubicBezTo>
                      <a:pt x="1" y="1402"/>
                      <a:pt x="368" y="1768"/>
                      <a:pt x="868" y="1768"/>
                    </a:cubicBezTo>
                    <a:lnTo>
                      <a:pt x="2202" y="1768"/>
                    </a:lnTo>
                    <a:cubicBezTo>
                      <a:pt x="2669" y="1768"/>
                      <a:pt x="3070" y="1368"/>
                      <a:pt x="3070" y="901"/>
                    </a:cubicBezTo>
                    <a:cubicBezTo>
                      <a:pt x="3070" y="401"/>
                      <a:pt x="2703" y="1"/>
                      <a:pt x="2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623;p66">
                <a:extLst>
                  <a:ext uri="{FF2B5EF4-FFF2-40B4-BE49-F238E27FC236}">
                    <a16:creationId xmlns:a16="http://schemas.microsoft.com/office/drawing/2014/main" id="{5887B141-D10D-C39E-2ED8-E6D0A1DDD67E}"/>
                  </a:ext>
                </a:extLst>
              </p:cNvPr>
              <p:cNvSpPr/>
              <p:nvPr/>
            </p:nvSpPr>
            <p:spPr>
              <a:xfrm>
                <a:off x="3915022" y="3429932"/>
                <a:ext cx="50821" cy="28973"/>
              </a:xfrm>
              <a:custGeom>
                <a:avLst/>
                <a:gdLst/>
                <a:ahLst/>
                <a:cxnLst/>
                <a:rect l="l" t="t" r="r" b="b"/>
                <a:pathLst>
                  <a:path w="3103" h="1769" extrusionOk="0">
                    <a:moveTo>
                      <a:pt x="901" y="1"/>
                    </a:moveTo>
                    <a:cubicBezTo>
                      <a:pt x="401" y="1"/>
                      <a:pt x="0" y="401"/>
                      <a:pt x="0" y="901"/>
                    </a:cubicBezTo>
                    <a:cubicBezTo>
                      <a:pt x="0" y="1402"/>
                      <a:pt x="401" y="1768"/>
                      <a:pt x="901" y="1768"/>
                    </a:cubicBezTo>
                    <a:lnTo>
                      <a:pt x="2235" y="1768"/>
                    </a:lnTo>
                    <a:cubicBezTo>
                      <a:pt x="2736" y="1768"/>
                      <a:pt x="3102" y="1368"/>
                      <a:pt x="3102" y="901"/>
                    </a:cubicBezTo>
                    <a:cubicBezTo>
                      <a:pt x="3102" y="401"/>
                      <a:pt x="2702" y="1"/>
                      <a:pt x="2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624;p66">
                <a:extLst>
                  <a:ext uri="{FF2B5EF4-FFF2-40B4-BE49-F238E27FC236}">
                    <a16:creationId xmlns:a16="http://schemas.microsoft.com/office/drawing/2014/main" id="{EE57E28A-487F-38B7-CE4B-F88710DE4A5D}"/>
                  </a:ext>
                </a:extLst>
              </p:cNvPr>
              <p:cNvSpPr/>
              <p:nvPr/>
            </p:nvSpPr>
            <p:spPr>
              <a:xfrm>
                <a:off x="3725990" y="3482374"/>
                <a:ext cx="133318" cy="28973"/>
              </a:xfrm>
              <a:custGeom>
                <a:avLst/>
                <a:gdLst/>
                <a:ahLst/>
                <a:cxnLst/>
                <a:rect l="l" t="t" r="r" b="b"/>
                <a:pathLst>
                  <a:path w="8140" h="1769" extrusionOk="0">
                    <a:moveTo>
                      <a:pt x="868" y="1"/>
                    </a:moveTo>
                    <a:cubicBezTo>
                      <a:pt x="368" y="1"/>
                      <a:pt x="1" y="401"/>
                      <a:pt x="1" y="901"/>
                    </a:cubicBezTo>
                    <a:cubicBezTo>
                      <a:pt x="1" y="1402"/>
                      <a:pt x="368" y="1769"/>
                      <a:pt x="868" y="1769"/>
                    </a:cubicBezTo>
                    <a:lnTo>
                      <a:pt x="7273" y="1769"/>
                    </a:lnTo>
                    <a:cubicBezTo>
                      <a:pt x="7706" y="1769"/>
                      <a:pt x="8140" y="1402"/>
                      <a:pt x="8140" y="901"/>
                    </a:cubicBezTo>
                    <a:cubicBezTo>
                      <a:pt x="8140" y="401"/>
                      <a:pt x="7773" y="1"/>
                      <a:pt x="7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625;p66">
                <a:extLst>
                  <a:ext uri="{FF2B5EF4-FFF2-40B4-BE49-F238E27FC236}">
                    <a16:creationId xmlns:a16="http://schemas.microsoft.com/office/drawing/2014/main" id="{9631FF59-1B96-EF94-803A-EB3AE681C906}"/>
                  </a:ext>
                </a:extLst>
              </p:cNvPr>
              <p:cNvSpPr/>
              <p:nvPr/>
            </p:nvSpPr>
            <p:spPr>
              <a:xfrm>
                <a:off x="4019905" y="3482374"/>
                <a:ext cx="132778" cy="28973"/>
              </a:xfrm>
              <a:custGeom>
                <a:avLst/>
                <a:gdLst/>
                <a:ahLst/>
                <a:cxnLst/>
                <a:rect l="l" t="t" r="r" b="b"/>
                <a:pathLst>
                  <a:path w="8107" h="1769" extrusionOk="0">
                    <a:moveTo>
                      <a:pt x="868" y="1"/>
                    </a:moveTo>
                    <a:cubicBezTo>
                      <a:pt x="368" y="1"/>
                      <a:pt x="1" y="401"/>
                      <a:pt x="1" y="901"/>
                    </a:cubicBezTo>
                    <a:cubicBezTo>
                      <a:pt x="1" y="1402"/>
                      <a:pt x="368" y="1769"/>
                      <a:pt x="868" y="1769"/>
                    </a:cubicBezTo>
                    <a:lnTo>
                      <a:pt x="7239" y="1769"/>
                    </a:lnTo>
                    <a:cubicBezTo>
                      <a:pt x="7740" y="1769"/>
                      <a:pt x="8107" y="1402"/>
                      <a:pt x="8107" y="901"/>
                    </a:cubicBezTo>
                    <a:cubicBezTo>
                      <a:pt x="8107" y="401"/>
                      <a:pt x="7740" y="1"/>
                      <a:pt x="7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626;p66">
                <a:extLst>
                  <a:ext uri="{FF2B5EF4-FFF2-40B4-BE49-F238E27FC236}">
                    <a16:creationId xmlns:a16="http://schemas.microsoft.com/office/drawing/2014/main" id="{9743741A-1C2D-03B2-1581-8635194976B9}"/>
                  </a:ext>
                </a:extLst>
              </p:cNvPr>
              <p:cNvSpPr/>
              <p:nvPr/>
            </p:nvSpPr>
            <p:spPr>
              <a:xfrm>
                <a:off x="4167419" y="3482374"/>
                <a:ext cx="42632" cy="28973"/>
              </a:xfrm>
              <a:custGeom>
                <a:avLst/>
                <a:gdLst/>
                <a:ahLst/>
                <a:cxnLst/>
                <a:rect l="l" t="t" r="r" b="b"/>
                <a:pathLst>
                  <a:path w="2603" h="1769" extrusionOk="0">
                    <a:moveTo>
                      <a:pt x="868" y="1"/>
                    </a:moveTo>
                    <a:cubicBezTo>
                      <a:pt x="367" y="1"/>
                      <a:pt x="0" y="401"/>
                      <a:pt x="0" y="901"/>
                    </a:cubicBezTo>
                    <a:cubicBezTo>
                      <a:pt x="0" y="1402"/>
                      <a:pt x="367" y="1769"/>
                      <a:pt x="868" y="1769"/>
                    </a:cubicBezTo>
                    <a:lnTo>
                      <a:pt x="1735" y="1769"/>
                    </a:lnTo>
                    <a:cubicBezTo>
                      <a:pt x="2202" y="1769"/>
                      <a:pt x="2602" y="1402"/>
                      <a:pt x="2602" y="901"/>
                    </a:cubicBezTo>
                    <a:cubicBezTo>
                      <a:pt x="2602" y="401"/>
                      <a:pt x="2235" y="1"/>
                      <a:pt x="17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627;p66">
                <a:extLst>
                  <a:ext uri="{FF2B5EF4-FFF2-40B4-BE49-F238E27FC236}">
                    <a16:creationId xmlns:a16="http://schemas.microsoft.com/office/drawing/2014/main" id="{768A76AD-C4B0-DE29-519B-E3BBCA8F47C5}"/>
                  </a:ext>
                </a:extLst>
              </p:cNvPr>
              <p:cNvSpPr/>
              <p:nvPr/>
            </p:nvSpPr>
            <p:spPr>
              <a:xfrm>
                <a:off x="3873504" y="3482374"/>
                <a:ext cx="59011" cy="28973"/>
              </a:xfrm>
              <a:custGeom>
                <a:avLst/>
                <a:gdLst/>
                <a:ahLst/>
                <a:cxnLst/>
                <a:rect l="l" t="t" r="r" b="b"/>
                <a:pathLst>
                  <a:path w="3603" h="1769" extrusionOk="0">
                    <a:moveTo>
                      <a:pt x="867" y="1"/>
                    </a:moveTo>
                    <a:cubicBezTo>
                      <a:pt x="367" y="1"/>
                      <a:pt x="0" y="401"/>
                      <a:pt x="0" y="901"/>
                    </a:cubicBezTo>
                    <a:cubicBezTo>
                      <a:pt x="0" y="1402"/>
                      <a:pt x="367" y="1769"/>
                      <a:pt x="867" y="1769"/>
                    </a:cubicBezTo>
                    <a:lnTo>
                      <a:pt x="2702" y="1769"/>
                    </a:lnTo>
                    <a:cubicBezTo>
                      <a:pt x="3202" y="1769"/>
                      <a:pt x="3603" y="1402"/>
                      <a:pt x="3603" y="901"/>
                    </a:cubicBezTo>
                    <a:cubicBezTo>
                      <a:pt x="3603" y="401"/>
                      <a:pt x="3202" y="1"/>
                      <a:pt x="2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628;p66">
                <a:extLst>
                  <a:ext uri="{FF2B5EF4-FFF2-40B4-BE49-F238E27FC236}">
                    <a16:creationId xmlns:a16="http://schemas.microsoft.com/office/drawing/2014/main" id="{02C062AC-7412-6D62-0B8E-35CD09524E5C}"/>
                  </a:ext>
                </a:extLst>
              </p:cNvPr>
              <p:cNvSpPr/>
              <p:nvPr/>
            </p:nvSpPr>
            <p:spPr>
              <a:xfrm>
                <a:off x="3946696" y="3482374"/>
                <a:ext cx="58486" cy="28973"/>
              </a:xfrm>
              <a:custGeom>
                <a:avLst/>
                <a:gdLst/>
                <a:ahLst/>
                <a:cxnLst/>
                <a:rect l="l" t="t" r="r" b="b"/>
                <a:pathLst>
                  <a:path w="3571" h="1769" extrusionOk="0">
                    <a:moveTo>
                      <a:pt x="868" y="1"/>
                    </a:moveTo>
                    <a:cubicBezTo>
                      <a:pt x="368" y="1"/>
                      <a:pt x="1" y="401"/>
                      <a:pt x="1" y="901"/>
                    </a:cubicBezTo>
                    <a:cubicBezTo>
                      <a:pt x="1" y="1402"/>
                      <a:pt x="368" y="1769"/>
                      <a:pt x="868" y="1769"/>
                    </a:cubicBezTo>
                    <a:lnTo>
                      <a:pt x="2703" y="1769"/>
                    </a:lnTo>
                    <a:cubicBezTo>
                      <a:pt x="3203" y="1769"/>
                      <a:pt x="3570" y="1402"/>
                      <a:pt x="3570" y="901"/>
                    </a:cubicBezTo>
                    <a:cubicBezTo>
                      <a:pt x="3570" y="401"/>
                      <a:pt x="3203" y="1"/>
                      <a:pt x="2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629;p66">
                <a:extLst>
                  <a:ext uri="{FF2B5EF4-FFF2-40B4-BE49-F238E27FC236}">
                    <a16:creationId xmlns:a16="http://schemas.microsoft.com/office/drawing/2014/main" id="{B913339D-0053-4288-356C-84B576699F3E}"/>
                  </a:ext>
                </a:extLst>
              </p:cNvPr>
              <p:cNvSpPr/>
              <p:nvPr/>
            </p:nvSpPr>
            <p:spPr>
              <a:xfrm>
                <a:off x="3725990" y="3587274"/>
                <a:ext cx="163372" cy="28416"/>
              </a:xfrm>
              <a:custGeom>
                <a:avLst/>
                <a:gdLst/>
                <a:ahLst/>
                <a:cxnLst/>
                <a:rect l="l" t="t" r="r" b="b"/>
                <a:pathLst>
                  <a:path w="9975" h="1735" extrusionOk="0">
                    <a:moveTo>
                      <a:pt x="868" y="0"/>
                    </a:moveTo>
                    <a:cubicBezTo>
                      <a:pt x="368" y="0"/>
                      <a:pt x="1" y="367"/>
                      <a:pt x="1" y="868"/>
                    </a:cubicBezTo>
                    <a:cubicBezTo>
                      <a:pt x="1" y="1368"/>
                      <a:pt x="368" y="1735"/>
                      <a:pt x="868" y="1735"/>
                    </a:cubicBezTo>
                    <a:lnTo>
                      <a:pt x="9107" y="1735"/>
                    </a:lnTo>
                    <a:cubicBezTo>
                      <a:pt x="9608" y="1735"/>
                      <a:pt x="9974" y="1368"/>
                      <a:pt x="9974" y="868"/>
                    </a:cubicBezTo>
                    <a:cubicBezTo>
                      <a:pt x="9974" y="367"/>
                      <a:pt x="9608" y="0"/>
                      <a:pt x="9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630;p66">
                <a:extLst>
                  <a:ext uri="{FF2B5EF4-FFF2-40B4-BE49-F238E27FC236}">
                    <a16:creationId xmlns:a16="http://schemas.microsoft.com/office/drawing/2014/main" id="{5F38DD22-88F4-6824-E8D7-AAA8E10771FD}"/>
                  </a:ext>
                </a:extLst>
              </p:cNvPr>
              <p:cNvSpPr/>
              <p:nvPr/>
            </p:nvSpPr>
            <p:spPr>
              <a:xfrm>
                <a:off x="4136269" y="3587274"/>
                <a:ext cx="33903" cy="28416"/>
              </a:xfrm>
              <a:custGeom>
                <a:avLst/>
                <a:gdLst/>
                <a:ahLst/>
                <a:cxnLst/>
                <a:rect l="l" t="t" r="r" b="b"/>
                <a:pathLst>
                  <a:path w="2070" h="1735" extrusionOk="0">
                    <a:moveTo>
                      <a:pt x="902" y="0"/>
                    </a:moveTo>
                    <a:cubicBezTo>
                      <a:pt x="401" y="0"/>
                      <a:pt x="1" y="367"/>
                      <a:pt x="1" y="868"/>
                    </a:cubicBezTo>
                    <a:cubicBezTo>
                      <a:pt x="1" y="1368"/>
                      <a:pt x="401" y="1735"/>
                      <a:pt x="902" y="1735"/>
                    </a:cubicBezTo>
                    <a:lnTo>
                      <a:pt x="1168" y="1735"/>
                    </a:lnTo>
                    <a:cubicBezTo>
                      <a:pt x="1635" y="1735"/>
                      <a:pt x="2069" y="1368"/>
                      <a:pt x="2069" y="868"/>
                    </a:cubicBezTo>
                    <a:cubicBezTo>
                      <a:pt x="2069" y="367"/>
                      <a:pt x="1669"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631;p66">
                <a:extLst>
                  <a:ext uri="{FF2B5EF4-FFF2-40B4-BE49-F238E27FC236}">
                    <a16:creationId xmlns:a16="http://schemas.microsoft.com/office/drawing/2014/main" id="{C4EEB7E0-969C-03A2-5887-3FD10191D4C8}"/>
                  </a:ext>
                </a:extLst>
              </p:cNvPr>
              <p:cNvSpPr/>
              <p:nvPr/>
            </p:nvSpPr>
            <p:spPr>
              <a:xfrm>
                <a:off x="3982219" y="3115806"/>
                <a:ext cx="101626" cy="28973"/>
              </a:xfrm>
              <a:custGeom>
                <a:avLst/>
                <a:gdLst/>
                <a:ahLst/>
                <a:cxnLst/>
                <a:rect l="l" t="t" r="r" b="b"/>
                <a:pathLst>
                  <a:path w="6205" h="1769" extrusionOk="0">
                    <a:moveTo>
                      <a:pt x="867" y="0"/>
                    </a:moveTo>
                    <a:cubicBezTo>
                      <a:pt x="367" y="0"/>
                      <a:pt x="0" y="400"/>
                      <a:pt x="0" y="901"/>
                    </a:cubicBezTo>
                    <a:cubicBezTo>
                      <a:pt x="0" y="1401"/>
                      <a:pt x="367" y="1768"/>
                      <a:pt x="867" y="1768"/>
                    </a:cubicBezTo>
                    <a:lnTo>
                      <a:pt x="5337" y="1768"/>
                    </a:lnTo>
                    <a:cubicBezTo>
                      <a:pt x="5804" y="1768"/>
                      <a:pt x="6205" y="1401"/>
                      <a:pt x="6205" y="901"/>
                    </a:cubicBezTo>
                    <a:cubicBezTo>
                      <a:pt x="6205" y="400"/>
                      <a:pt x="5838" y="0"/>
                      <a:pt x="5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632;p66">
                <a:extLst>
                  <a:ext uri="{FF2B5EF4-FFF2-40B4-BE49-F238E27FC236}">
                    <a16:creationId xmlns:a16="http://schemas.microsoft.com/office/drawing/2014/main" id="{EECCF751-6197-C2B5-9D31-7602E2B64C3C}"/>
                  </a:ext>
                </a:extLst>
              </p:cNvPr>
              <p:cNvSpPr/>
              <p:nvPr/>
            </p:nvSpPr>
            <p:spPr>
              <a:xfrm>
                <a:off x="4088200" y="3220689"/>
                <a:ext cx="42075"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633;p66">
                <a:extLst>
                  <a:ext uri="{FF2B5EF4-FFF2-40B4-BE49-F238E27FC236}">
                    <a16:creationId xmlns:a16="http://schemas.microsoft.com/office/drawing/2014/main" id="{1750EA10-E799-FB36-056A-DCA1ACBEB8E9}"/>
                  </a:ext>
                </a:extLst>
              </p:cNvPr>
              <p:cNvSpPr/>
              <p:nvPr/>
            </p:nvSpPr>
            <p:spPr>
              <a:xfrm>
                <a:off x="4148847" y="3220689"/>
                <a:ext cx="42075" cy="28432"/>
              </a:xfrm>
              <a:custGeom>
                <a:avLst/>
                <a:gdLst/>
                <a:ahLst/>
                <a:cxnLst/>
                <a:rect l="l" t="t" r="r" b="b"/>
                <a:pathLst>
                  <a:path w="2569" h="1736" extrusionOk="0">
                    <a:moveTo>
                      <a:pt x="867" y="1"/>
                    </a:moveTo>
                    <a:cubicBezTo>
                      <a:pt x="367" y="1"/>
                      <a:pt x="0" y="368"/>
                      <a:pt x="0" y="868"/>
                    </a:cubicBezTo>
                    <a:cubicBezTo>
                      <a:pt x="0" y="1368"/>
                      <a:pt x="367" y="1735"/>
                      <a:pt x="867" y="1735"/>
                    </a:cubicBezTo>
                    <a:lnTo>
                      <a:pt x="1701" y="1735"/>
                    </a:lnTo>
                    <a:cubicBezTo>
                      <a:pt x="2168" y="1735"/>
                      <a:pt x="2569" y="1368"/>
                      <a:pt x="2569" y="868"/>
                    </a:cubicBezTo>
                    <a:cubicBezTo>
                      <a:pt x="2569" y="368"/>
                      <a:pt x="2202" y="1"/>
                      <a:pt x="1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634;p66">
                <a:extLst>
                  <a:ext uri="{FF2B5EF4-FFF2-40B4-BE49-F238E27FC236}">
                    <a16:creationId xmlns:a16="http://schemas.microsoft.com/office/drawing/2014/main" id="{93FAA475-AE40-9231-A874-C3384DB7D7A5}"/>
                  </a:ext>
                </a:extLst>
              </p:cNvPr>
              <p:cNvSpPr/>
              <p:nvPr/>
            </p:nvSpPr>
            <p:spPr>
              <a:xfrm>
                <a:off x="4208937" y="3220689"/>
                <a:ext cx="42075"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635;p66">
                <a:extLst>
                  <a:ext uri="{FF2B5EF4-FFF2-40B4-BE49-F238E27FC236}">
                    <a16:creationId xmlns:a16="http://schemas.microsoft.com/office/drawing/2014/main" id="{7E623694-3172-2147-058C-7316FD6D8497}"/>
                  </a:ext>
                </a:extLst>
              </p:cNvPr>
              <p:cNvSpPr/>
              <p:nvPr/>
            </p:nvSpPr>
            <p:spPr>
              <a:xfrm>
                <a:off x="3968004" y="3377491"/>
                <a:ext cx="96173" cy="28973"/>
              </a:xfrm>
              <a:custGeom>
                <a:avLst/>
                <a:gdLst/>
                <a:ahLst/>
                <a:cxnLst/>
                <a:rect l="l" t="t" r="r" b="b"/>
                <a:pathLst>
                  <a:path w="5872" h="1769" extrusionOk="0">
                    <a:moveTo>
                      <a:pt x="868" y="0"/>
                    </a:moveTo>
                    <a:cubicBezTo>
                      <a:pt x="368" y="0"/>
                      <a:pt x="1" y="367"/>
                      <a:pt x="1" y="868"/>
                    </a:cubicBezTo>
                    <a:cubicBezTo>
                      <a:pt x="1" y="1368"/>
                      <a:pt x="368" y="1768"/>
                      <a:pt x="868" y="1768"/>
                    </a:cubicBezTo>
                    <a:lnTo>
                      <a:pt x="5004" y="1768"/>
                    </a:lnTo>
                    <a:cubicBezTo>
                      <a:pt x="5438" y="1768"/>
                      <a:pt x="5872" y="1368"/>
                      <a:pt x="5872" y="868"/>
                    </a:cubicBezTo>
                    <a:cubicBezTo>
                      <a:pt x="5872" y="367"/>
                      <a:pt x="5505" y="0"/>
                      <a:pt x="5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636;p66">
                <a:extLst>
                  <a:ext uri="{FF2B5EF4-FFF2-40B4-BE49-F238E27FC236}">
                    <a16:creationId xmlns:a16="http://schemas.microsoft.com/office/drawing/2014/main" id="{B8D3B903-6A72-61F1-6DB0-1F4D2BEF04D2}"/>
                  </a:ext>
                </a:extLst>
              </p:cNvPr>
              <p:cNvSpPr/>
              <p:nvPr/>
            </p:nvSpPr>
            <p:spPr>
              <a:xfrm>
                <a:off x="4087103" y="3377491"/>
                <a:ext cx="96713" cy="28973"/>
              </a:xfrm>
              <a:custGeom>
                <a:avLst/>
                <a:gdLst/>
                <a:ahLst/>
                <a:cxnLst/>
                <a:rect l="l" t="t" r="r" b="b"/>
                <a:pathLst>
                  <a:path w="5905" h="1769" extrusionOk="0">
                    <a:moveTo>
                      <a:pt x="901" y="0"/>
                    </a:moveTo>
                    <a:cubicBezTo>
                      <a:pt x="401" y="0"/>
                      <a:pt x="1" y="367"/>
                      <a:pt x="1" y="868"/>
                    </a:cubicBezTo>
                    <a:cubicBezTo>
                      <a:pt x="1" y="1368"/>
                      <a:pt x="401" y="1768"/>
                      <a:pt x="901" y="1768"/>
                    </a:cubicBezTo>
                    <a:lnTo>
                      <a:pt x="5004" y="1768"/>
                    </a:lnTo>
                    <a:cubicBezTo>
                      <a:pt x="5471" y="1768"/>
                      <a:pt x="5838" y="1368"/>
                      <a:pt x="5905" y="868"/>
                    </a:cubicBezTo>
                    <a:cubicBezTo>
                      <a:pt x="5905" y="367"/>
                      <a:pt x="5505" y="0"/>
                      <a:pt x="5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637;p66">
                <a:extLst>
                  <a:ext uri="{FF2B5EF4-FFF2-40B4-BE49-F238E27FC236}">
                    <a16:creationId xmlns:a16="http://schemas.microsoft.com/office/drawing/2014/main" id="{42BB44D2-E9F9-82F8-470A-ADBB4E18D0FF}"/>
                  </a:ext>
                </a:extLst>
              </p:cNvPr>
              <p:cNvSpPr/>
              <p:nvPr/>
            </p:nvSpPr>
            <p:spPr>
              <a:xfrm>
                <a:off x="4021542" y="3587274"/>
                <a:ext cx="103821" cy="28416"/>
              </a:xfrm>
              <a:custGeom>
                <a:avLst/>
                <a:gdLst/>
                <a:ahLst/>
                <a:cxnLst/>
                <a:rect l="l" t="t" r="r" b="b"/>
                <a:pathLst>
                  <a:path w="6339" h="1735" extrusionOk="0">
                    <a:moveTo>
                      <a:pt x="902" y="0"/>
                    </a:moveTo>
                    <a:cubicBezTo>
                      <a:pt x="401" y="0"/>
                      <a:pt x="1" y="367"/>
                      <a:pt x="1" y="868"/>
                    </a:cubicBezTo>
                    <a:cubicBezTo>
                      <a:pt x="1" y="1368"/>
                      <a:pt x="401" y="1735"/>
                      <a:pt x="902" y="1735"/>
                    </a:cubicBezTo>
                    <a:lnTo>
                      <a:pt x="5471" y="1735"/>
                    </a:lnTo>
                    <a:cubicBezTo>
                      <a:pt x="5938" y="1735"/>
                      <a:pt x="6339" y="1368"/>
                      <a:pt x="6339" y="868"/>
                    </a:cubicBezTo>
                    <a:cubicBezTo>
                      <a:pt x="6339" y="367"/>
                      <a:pt x="5972" y="0"/>
                      <a:pt x="5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638;p66">
                <a:extLst>
                  <a:ext uri="{FF2B5EF4-FFF2-40B4-BE49-F238E27FC236}">
                    <a16:creationId xmlns:a16="http://schemas.microsoft.com/office/drawing/2014/main" id="{04F21FD5-5B5D-6CB5-48B0-73F9D51C1750}"/>
                  </a:ext>
                </a:extLst>
              </p:cNvPr>
              <p:cNvSpPr/>
              <p:nvPr/>
            </p:nvSpPr>
            <p:spPr>
              <a:xfrm>
                <a:off x="3907914" y="3587274"/>
                <a:ext cx="45367" cy="28416"/>
              </a:xfrm>
              <a:custGeom>
                <a:avLst/>
                <a:gdLst/>
                <a:ahLst/>
                <a:cxnLst/>
                <a:rect l="l" t="t" r="r" b="b"/>
                <a:pathLst>
                  <a:path w="2770" h="1735" extrusionOk="0">
                    <a:moveTo>
                      <a:pt x="868" y="0"/>
                    </a:moveTo>
                    <a:cubicBezTo>
                      <a:pt x="368" y="0"/>
                      <a:pt x="1" y="367"/>
                      <a:pt x="1" y="868"/>
                    </a:cubicBezTo>
                    <a:cubicBezTo>
                      <a:pt x="1" y="1368"/>
                      <a:pt x="368" y="1735"/>
                      <a:pt x="868" y="1735"/>
                    </a:cubicBezTo>
                    <a:lnTo>
                      <a:pt x="1902" y="1735"/>
                    </a:lnTo>
                    <a:cubicBezTo>
                      <a:pt x="2402" y="1735"/>
                      <a:pt x="2769" y="1368"/>
                      <a:pt x="2769" y="868"/>
                    </a:cubicBezTo>
                    <a:cubicBezTo>
                      <a:pt x="2769" y="367"/>
                      <a:pt x="2402" y="0"/>
                      <a:pt x="1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639;p66">
                <a:extLst>
                  <a:ext uri="{FF2B5EF4-FFF2-40B4-BE49-F238E27FC236}">
                    <a16:creationId xmlns:a16="http://schemas.microsoft.com/office/drawing/2014/main" id="{E1A35D83-616D-6B8F-3B7D-3217A1F381CC}"/>
                  </a:ext>
                </a:extLst>
              </p:cNvPr>
              <p:cNvSpPr/>
              <p:nvPr/>
            </p:nvSpPr>
            <p:spPr>
              <a:xfrm>
                <a:off x="3964188" y="3587274"/>
                <a:ext cx="45908" cy="28416"/>
              </a:xfrm>
              <a:custGeom>
                <a:avLst/>
                <a:gdLst/>
                <a:ahLst/>
                <a:cxnLst/>
                <a:rect l="l" t="t" r="r" b="b"/>
                <a:pathLst>
                  <a:path w="2803" h="1735" extrusionOk="0">
                    <a:moveTo>
                      <a:pt x="901" y="0"/>
                    </a:moveTo>
                    <a:cubicBezTo>
                      <a:pt x="401" y="0"/>
                      <a:pt x="0" y="367"/>
                      <a:pt x="0" y="868"/>
                    </a:cubicBezTo>
                    <a:cubicBezTo>
                      <a:pt x="0" y="1368"/>
                      <a:pt x="401" y="1735"/>
                      <a:pt x="901" y="1735"/>
                    </a:cubicBezTo>
                    <a:lnTo>
                      <a:pt x="1935" y="1735"/>
                    </a:lnTo>
                    <a:cubicBezTo>
                      <a:pt x="2435" y="1735"/>
                      <a:pt x="2802" y="1368"/>
                      <a:pt x="2802" y="868"/>
                    </a:cubicBezTo>
                    <a:cubicBezTo>
                      <a:pt x="2802" y="367"/>
                      <a:pt x="2435" y="0"/>
                      <a:pt x="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640;p66">
                <a:extLst>
                  <a:ext uri="{FF2B5EF4-FFF2-40B4-BE49-F238E27FC236}">
                    <a16:creationId xmlns:a16="http://schemas.microsoft.com/office/drawing/2014/main" id="{2525DB1F-6A31-350F-F450-2DC0BA72948A}"/>
                  </a:ext>
                </a:extLst>
              </p:cNvPr>
              <p:cNvSpPr/>
              <p:nvPr/>
            </p:nvSpPr>
            <p:spPr>
              <a:xfrm>
                <a:off x="3725990" y="3639716"/>
                <a:ext cx="163372" cy="28973"/>
              </a:xfrm>
              <a:custGeom>
                <a:avLst/>
                <a:gdLst/>
                <a:ahLst/>
                <a:cxnLst/>
                <a:rect l="l" t="t" r="r" b="b"/>
                <a:pathLst>
                  <a:path w="9975" h="1769" extrusionOk="0">
                    <a:moveTo>
                      <a:pt x="868" y="1"/>
                    </a:moveTo>
                    <a:cubicBezTo>
                      <a:pt x="368" y="1"/>
                      <a:pt x="1" y="368"/>
                      <a:pt x="1" y="868"/>
                    </a:cubicBezTo>
                    <a:cubicBezTo>
                      <a:pt x="1" y="1368"/>
                      <a:pt x="368" y="1769"/>
                      <a:pt x="868" y="1769"/>
                    </a:cubicBezTo>
                    <a:lnTo>
                      <a:pt x="9107" y="1769"/>
                    </a:lnTo>
                    <a:cubicBezTo>
                      <a:pt x="9608" y="1769"/>
                      <a:pt x="9974" y="1368"/>
                      <a:pt x="9974" y="868"/>
                    </a:cubicBezTo>
                    <a:cubicBezTo>
                      <a:pt x="9974" y="368"/>
                      <a:pt x="9608" y="1"/>
                      <a:pt x="9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641;p66">
                <a:extLst>
                  <a:ext uri="{FF2B5EF4-FFF2-40B4-BE49-F238E27FC236}">
                    <a16:creationId xmlns:a16="http://schemas.microsoft.com/office/drawing/2014/main" id="{530B3487-955A-9DE3-02E9-31E950C7C2A9}"/>
                  </a:ext>
                </a:extLst>
              </p:cNvPr>
              <p:cNvSpPr/>
              <p:nvPr/>
            </p:nvSpPr>
            <p:spPr>
              <a:xfrm>
                <a:off x="4088200" y="3639716"/>
                <a:ext cx="162815" cy="28973"/>
              </a:xfrm>
              <a:custGeom>
                <a:avLst/>
                <a:gdLst/>
                <a:ahLst/>
                <a:cxnLst/>
                <a:rect l="l" t="t" r="r" b="b"/>
                <a:pathLst>
                  <a:path w="9941" h="1769" extrusionOk="0">
                    <a:moveTo>
                      <a:pt x="868" y="1"/>
                    </a:moveTo>
                    <a:cubicBezTo>
                      <a:pt x="367" y="1"/>
                      <a:pt x="0" y="368"/>
                      <a:pt x="0" y="868"/>
                    </a:cubicBezTo>
                    <a:cubicBezTo>
                      <a:pt x="0" y="1368"/>
                      <a:pt x="367" y="1769"/>
                      <a:pt x="868" y="1769"/>
                    </a:cubicBezTo>
                    <a:lnTo>
                      <a:pt x="9074" y="1769"/>
                    </a:lnTo>
                    <a:cubicBezTo>
                      <a:pt x="9574" y="1769"/>
                      <a:pt x="9941" y="1368"/>
                      <a:pt x="9941" y="868"/>
                    </a:cubicBezTo>
                    <a:cubicBezTo>
                      <a:pt x="9941" y="368"/>
                      <a:pt x="9574" y="1"/>
                      <a:pt x="9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642;p66">
                <a:extLst>
                  <a:ext uri="{FF2B5EF4-FFF2-40B4-BE49-F238E27FC236}">
                    <a16:creationId xmlns:a16="http://schemas.microsoft.com/office/drawing/2014/main" id="{155CF0DD-AA05-8FD9-C788-BE3EF13EE9A9}"/>
                  </a:ext>
                </a:extLst>
              </p:cNvPr>
              <p:cNvSpPr/>
              <p:nvPr/>
            </p:nvSpPr>
            <p:spPr>
              <a:xfrm>
                <a:off x="4268486" y="3639716"/>
                <a:ext cx="53000" cy="28973"/>
              </a:xfrm>
              <a:custGeom>
                <a:avLst/>
                <a:gdLst/>
                <a:ahLst/>
                <a:cxnLst/>
                <a:rect l="l" t="t" r="r" b="b"/>
                <a:pathLst>
                  <a:path w="3236" h="1769" extrusionOk="0">
                    <a:moveTo>
                      <a:pt x="868" y="1"/>
                    </a:moveTo>
                    <a:cubicBezTo>
                      <a:pt x="367" y="1"/>
                      <a:pt x="0" y="368"/>
                      <a:pt x="0" y="868"/>
                    </a:cubicBezTo>
                    <a:cubicBezTo>
                      <a:pt x="0" y="1368"/>
                      <a:pt x="367" y="1769"/>
                      <a:pt x="868" y="1769"/>
                    </a:cubicBezTo>
                    <a:lnTo>
                      <a:pt x="2369" y="1769"/>
                    </a:lnTo>
                    <a:cubicBezTo>
                      <a:pt x="2869" y="1769"/>
                      <a:pt x="3236" y="1368"/>
                      <a:pt x="3236" y="868"/>
                    </a:cubicBezTo>
                    <a:cubicBezTo>
                      <a:pt x="3236" y="368"/>
                      <a:pt x="2869" y="1"/>
                      <a:pt x="2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643;p66">
                <a:extLst>
                  <a:ext uri="{FF2B5EF4-FFF2-40B4-BE49-F238E27FC236}">
                    <a16:creationId xmlns:a16="http://schemas.microsoft.com/office/drawing/2014/main" id="{92521348-25FA-A624-B0A1-8AB75884B1B7}"/>
                  </a:ext>
                </a:extLst>
              </p:cNvPr>
              <p:cNvSpPr/>
              <p:nvPr/>
            </p:nvSpPr>
            <p:spPr>
              <a:xfrm>
                <a:off x="3907914" y="3639716"/>
                <a:ext cx="72129" cy="28973"/>
              </a:xfrm>
              <a:custGeom>
                <a:avLst/>
                <a:gdLst/>
                <a:ahLst/>
                <a:cxnLst/>
                <a:rect l="l" t="t" r="r" b="b"/>
                <a:pathLst>
                  <a:path w="4404" h="1769" extrusionOk="0">
                    <a:moveTo>
                      <a:pt x="868" y="1"/>
                    </a:moveTo>
                    <a:cubicBezTo>
                      <a:pt x="368" y="1"/>
                      <a:pt x="1" y="368"/>
                      <a:pt x="1" y="868"/>
                    </a:cubicBezTo>
                    <a:cubicBezTo>
                      <a:pt x="1" y="1368"/>
                      <a:pt x="368" y="1769"/>
                      <a:pt x="868" y="1769"/>
                    </a:cubicBezTo>
                    <a:lnTo>
                      <a:pt x="3536" y="1769"/>
                    </a:lnTo>
                    <a:cubicBezTo>
                      <a:pt x="4003" y="1769"/>
                      <a:pt x="4404" y="1368"/>
                      <a:pt x="4404" y="868"/>
                    </a:cubicBezTo>
                    <a:cubicBezTo>
                      <a:pt x="4404" y="368"/>
                      <a:pt x="4037" y="1"/>
                      <a:pt x="3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644;p66">
                <a:extLst>
                  <a:ext uri="{FF2B5EF4-FFF2-40B4-BE49-F238E27FC236}">
                    <a16:creationId xmlns:a16="http://schemas.microsoft.com/office/drawing/2014/main" id="{19B5A834-4DF0-3955-F640-F23F577FD101}"/>
                  </a:ext>
                </a:extLst>
              </p:cNvPr>
              <p:cNvSpPr/>
              <p:nvPr/>
            </p:nvSpPr>
            <p:spPr>
              <a:xfrm>
                <a:off x="3996959" y="3639716"/>
                <a:ext cx="72686" cy="28973"/>
              </a:xfrm>
              <a:custGeom>
                <a:avLst/>
                <a:gdLst/>
                <a:ahLst/>
                <a:cxnLst/>
                <a:rect l="l" t="t" r="r" b="b"/>
                <a:pathLst>
                  <a:path w="4438" h="1769" extrusionOk="0">
                    <a:moveTo>
                      <a:pt x="901" y="1"/>
                    </a:moveTo>
                    <a:cubicBezTo>
                      <a:pt x="401" y="1"/>
                      <a:pt x="1" y="368"/>
                      <a:pt x="1" y="868"/>
                    </a:cubicBezTo>
                    <a:cubicBezTo>
                      <a:pt x="1" y="1368"/>
                      <a:pt x="401" y="1769"/>
                      <a:pt x="901" y="1769"/>
                    </a:cubicBezTo>
                    <a:lnTo>
                      <a:pt x="3570" y="1769"/>
                    </a:lnTo>
                    <a:cubicBezTo>
                      <a:pt x="4070" y="1769"/>
                      <a:pt x="4437" y="1368"/>
                      <a:pt x="4437" y="868"/>
                    </a:cubicBezTo>
                    <a:cubicBezTo>
                      <a:pt x="4437" y="368"/>
                      <a:pt x="4070" y="1"/>
                      <a:pt x="3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1645;p66">
                <a:extLst>
                  <a:ext uri="{FF2B5EF4-FFF2-40B4-BE49-F238E27FC236}">
                    <a16:creationId xmlns:a16="http://schemas.microsoft.com/office/drawing/2014/main" id="{7D9ED4F4-A167-5C39-D4D3-0DC060487746}"/>
                  </a:ext>
                </a:extLst>
              </p:cNvPr>
              <p:cNvGrpSpPr/>
              <p:nvPr/>
            </p:nvGrpSpPr>
            <p:grpSpPr>
              <a:xfrm>
                <a:off x="3661115" y="3057345"/>
                <a:ext cx="1202723" cy="738625"/>
                <a:chOff x="3667253" y="3048608"/>
                <a:chExt cx="1202723" cy="738625"/>
              </a:xfrm>
            </p:grpSpPr>
            <p:sp>
              <p:nvSpPr>
                <p:cNvPr id="924" name="Google Shape;1646;p66">
                  <a:extLst>
                    <a:ext uri="{FF2B5EF4-FFF2-40B4-BE49-F238E27FC236}">
                      <a16:creationId xmlns:a16="http://schemas.microsoft.com/office/drawing/2014/main" id="{C676C10C-555A-751B-F047-10E5E792D1E4}"/>
                    </a:ext>
                  </a:extLst>
                </p:cNvPr>
                <p:cNvSpPr/>
                <p:nvPr/>
              </p:nvSpPr>
              <p:spPr>
                <a:xfrm>
                  <a:off x="3667253" y="3049158"/>
                  <a:ext cx="622804" cy="623344"/>
                </a:xfrm>
                <a:custGeom>
                  <a:avLst/>
                  <a:gdLst/>
                  <a:ahLst/>
                  <a:cxnLst/>
                  <a:rect l="l" t="t" r="r" b="b"/>
                  <a:pathLst>
                    <a:path w="38028" h="38061" extrusionOk="0">
                      <a:moveTo>
                        <a:pt x="27120" y="0"/>
                      </a:moveTo>
                      <a:lnTo>
                        <a:pt x="1" y="27086"/>
                      </a:lnTo>
                      <a:lnTo>
                        <a:pt x="1" y="38061"/>
                      </a:lnTo>
                      <a:lnTo>
                        <a:pt x="38028"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647;p66">
                  <a:extLst>
                    <a:ext uri="{FF2B5EF4-FFF2-40B4-BE49-F238E27FC236}">
                      <a16:creationId xmlns:a16="http://schemas.microsoft.com/office/drawing/2014/main" id="{E4AFA61C-D191-1FE8-422E-FF0B7CD71D09}"/>
                    </a:ext>
                  </a:extLst>
                </p:cNvPr>
                <p:cNvSpPr/>
                <p:nvPr/>
              </p:nvSpPr>
              <p:spPr>
                <a:xfrm>
                  <a:off x="3791550" y="3048608"/>
                  <a:ext cx="1078426" cy="738625"/>
                </a:xfrm>
                <a:custGeom>
                  <a:avLst/>
                  <a:gdLst/>
                  <a:ahLst/>
                  <a:cxnLst/>
                  <a:rect l="l" t="t" r="r" b="b"/>
                  <a:pathLst>
                    <a:path w="65848" h="45100" extrusionOk="0">
                      <a:moveTo>
                        <a:pt x="45133" y="0"/>
                      </a:moveTo>
                      <a:lnTo>
                        <a:pt x="1" y="45099"/>
                      </a:lnTo>
                      <a:lnTo>
                        <a:pt x="20715" y="45099"/>
                      </a:lnTo>
                      <a:lnTo>
                        <a:pt x="65848"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5" name="Google Shape;1648;p66">
              <a:extLst>
                <a:ext uri="{FF2B5EF4-FFF2-40B4-BE49-F238E27FC236}">
                  <a16:creationId xmlns:a16="http://schemas.microsoft.com/office/drawing/2014/main" id="{3CA02A56-1A66-E41E-8BBE-1E7446AAE561}"/>
                </a:ext>
              </a:extLst>
            </p:cNvPr>
            <p:cNvGrpSpPr/>
            <p:nvPr/>
          </p:nvGrpSpPr>
          <p:grpSpPr>
            <a:xfrm>
              <a:off x="5449375" y="3859897"/>
              <a:ext cx="577607" cy="699066"/>
              <a:chOff x="5015295" y="3775209"/>
              <a:chExt cx="428873" cy="519018"/>
            </a:xfrm>
          </p:grpSpPr>
          <p:sp>
            <p:nvSpPr>
              <p:cNvPr id="848" name="Google Shape;1649;p66">
                <a:extLst>
                  <a:ext uri="{FF2B5EF4-FFF2-40B4-BE49-F238E27FC236}">
                    <a16:creationId xmlns:a16="http://schemas.microsoft.com/office/drawing/2014/main" id="{8635CFF1-FDE4-76BB-32BD-34280F8B6BDF}"/>
                  </a:ext>
                </a:extLst>
              </p:cNvPr>
              <p:cNvSpPr/>
              <p:nvPr/>
            </p:nvSpPr>
            <p:spPr>
              <a:xfrm>
                <a:off x="5166085" y="3775750"/>
                <a:ext cx="63924" cy="286847"/>
              </a:xfrm>
              <a:custGeom>
                <a:avLst/>
                <a:gdLst/>
                <a:ahLst/>
                <a:cxnLst/>
                <a:rect l="l" t="t" r="r" b="b"/>
                <a:pathLst>
                  <a:path w="3903" h="17514" extrusionOk="0">
                    <a:moveTo>
                      <a:pt x="3903" y="0"/>
                    </a:moveTo>
                    <a:cubicBezTo>
                      <a:pt x="3876" y="0"/>
                      <a:pt x="0" y="4721"/>
                      <a:pt x="0" y="9541"/>
                    </a:cubicBezTo>
                    <a:cubicBezTo>
                      <a:pt x="0" y="14378"/>
                      <a:pt x="1768" y="17513"/>
                      <a:pt x="3903" y="17513"/>
                    </a:cubicBezTo>
                    <a:lnTo>
                      <a:pt x="3903" y="1"/>
                    </a:lnTo>
                    <a:cubicBezTo>
                      <a:pt x="3903" y="1"/>
                      <a:pt x="3903" y="0"/>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650;p66">
                <a:extLst>
                  <a:ext uri="{FF2B5EF4-FFF2-40B4-BE49-F238E27FC236}">
                    <a16:creationId xmlns:a16="http://schemas.microsoft.com/office/drawing/2014/main" id="{D91E22CC-D0E3-CD25-D247-151B3B4311DA}"/>
                  </a:ext>
                </a:extLst>
              </p:cNvPr>
              <p:cNvSpPr/>
              <p:nvPr/>
            </p:nvSpPr>
            <p:spPr>
              <a:xfrm>
                <a:off x="5229991" y="3775209"/>
                <a:ext cx="63400" cy="286831"/>
              </a:xfrm>
              <a:custGeom>
                <a:avLst/>
                <a:gdLst/>
                <a:ahLst/>
                <a:cxnLst/>
                <a:rect l="l" t="t" r="r" b="b"/>
                <a:pathLst>
                  <a:path w="3871" h="17513" extrusionOk="0">
                    <a:moveTo>
                      <a:pt x="1" y="0"/>
                    </a:moveTo>
                    <a:lnTo>
                      <a:pt x="1" y="17513"/>
                    </a:lnTo>
                    <a:cubicBezTo>
                      <a:pt x="2102" y="17513"/>
                      <a:pt x="3870" y="14377"/>
                      <a:pt x="3870" y="9540"/>
                    </a:cubicBezTo>
                    <a:cubicBezTo>
                      <a:pt x="3870" y="4737"/>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651;p66">
                <a:extLst>
                  <a:ext uri="{FF2B5EF4-FFF2-40B4-BE49-F238E27FC236}">
                    <a16:creationId xmlns:a16="http://schemas.microsoft.com/office/drawing/2014/main" id="{1EC8D365-2DCA-CCB6-0515-DFB25FD7DBA7}"/>
                  </a:ext>
                </a:extLst>
              </p:cNvPr>
              <p:cNvSpPr/>
              <p:nvPr/>
            </p:nvSpPr>
            <p:spPr>
              <a:xfrm>
                <a:off x="5216332" y="3863158"/>
                <a:ext cx="227837" cy="202712"/>
              </a:xfrm>
              <a:custGeom>
                <a:avLst/>
                <a:gdLst/>
                <a:ahLst/>
                <a:cxnLst/>
                <a:rect l="l" t="t" r="r" b="b"/>
                <a:pathLst>
                  <a:path w="13911" h="12377" extrusionOk="0">
                    <a:moveTo>
                      <a:pt x="13911" y="1"/>
                    </a:moveTo>
                    <a:lnTo>
                      <a:pt x="13911" y="1"/>
                    </a:lnTo>
                    <a:cubicBezTo>
                      <a:pt x="13910" y="1"/>
                      <a:pt x="7840" y="568"/>
                      <a:pt x="4404" y="4004"/>
                    </a:cubicBezTo>
                    <a:cubicBezTo>
                      <a:pt x="1002" y="7406"/>
                      <a:pt x="1" y="10842"/>
                      <a:pt x="1535" y="12376"/>
                    </a:cubicBezTo>
                    <a:lnTo>
                      <a:pt x="13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652;p66">
                <a:extLst>
                  <a:ext uri="{FF2B5EF4-FFF2-40B4-BE49-F238E27FC236}">
                    <a16:creationId xmlns:a16="http://schemas.microsoft.com/office/drawing/2014/main" id="{8C45F9C7-A99C-D4E8-2621-87C4EC1FF5C3}"/>
                  </a:ext>
                </a:extLst>
              </p:cNvPr>
              <p:cNvSpPr/>
              <p:nvPr/>
            </p:nvSpPr>
            <p:spPr>
              <a:xfrm>
                <a:off x="5241472" y="3863158"/>
                <a:ext cx="202696" cy="213931"/>
              </a:xfrm>
              <a:custGeom>
                <a:avLst/>
                <a:gdLst/>
                <a:ahLst/>
                <a:cxnLst/>
                <a:rect l="l" t="t" r="r" b="b"/>
                <a:pathLst>
                  <a:path w="12376" h="13062" extrusionOk="0">
                    <a:moveTo>
                      <a:pt x="12376" y="1"/>
                    </a:moveTo>
                    <a:lnTo>
                      <a:pt x="0" y="12376"/>
                    </a:lnTo>
                    <a:cubicBezTo>
                      <a:pt x="458" y="12834"/>
                      <a:pt x="1098" y="13062"/>
                      <a:pt x="1863" y="13062"/>
                    </a:cubicBezTo>
                    <a:cubicBezTo>
                      <a:pt x="3609" y="13062"/>
                      <a:pt x="6007" y="11873"/>
                      <a:pt x="8373" y="9508"/>
                    </a:cubicBezTo>
                    <a:cubicBezTo>
                      <a:pt x="11809" y="6072"/>
                      <a:pt x="12376" y="1"/>
                      <a:pt x="12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653;p66">
                <a:extLst>
                  <a:ext uri="{FF2B5EF4-FFF2-40B4-BE49-F238E27FC236}">
                    <a16:creationId xmlns:a16="http://schemas.microsoft.com/office/drawing/2014/main" id="{5AC3D9D5-4B20-8310-BD80-7BE5410C0AA3}"/>
                  </a:ext>
                </a:extLst>
              </p:cNvPr>
              <p:cNvSpPr/>
              <p:nvPr/>
            </p:nvSpPr>
            <p:spPr>
              <a:xfrm>
                <a:off x="5015295" y="3863158"/>
                <a:ext cx="228377" cy="202712"/>
              </a:xfrm>
              <a:custGeom>
                <a:avLst/>
                <a:gdLst/>
                <a:ahLst/>
                <a:cxnLst/>
                <a:rect l="l" t="t" r="r" b="b"/>
                <a:pathLst>
                  <a:path w="13944" h="12377" extrusionOk="0">
                    <a:moveTo>
                      <a:pt x="1" y="1"/>
                    </a:moveTo>
                    <a:lnTo>
                      <a:pt x="12376" y="12376"/>
                    </a:lnTo>
                    <a:cubicBezTo>
                      <a:pt x="13944" y="10842"/>
                      <a:pt x="12943" y="7406"/>
                      <a:pt x="9507" y="4004"/>
                    </a:cubicBezTo>
                    <a:cubicBezTo>
                      <a:pt x="6105" y="568"/>
                      <a:pt x="34"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654;p66">
                <a:extLst>
                  <a:ext uri="{FF2B5EF4-FFF2-40B4-BE49-F238E27FC236}">
                    <a16:creationId xmlns:a16="http://schemas.microsoft.com/office/drawing/2014/main" id="{552528EF-FB7A-CBF8-8CAD-E1F2A0BAB27D}"/>
                  </a:ext>
                </a:extLst>
              </p:cNvPr>
              <p:cNvSpPr/>
              <p:nvPr/>
            </p:nvSpPr>
            <p:spPr>
              <a:xfrm>
                <a:off x="5015836" y="3863158"/>
                <a:ext cx="203253" cy="213931"/>
              </a:xfrm>
              <a:custGeom>
                <a:avLst/>
                <a:gdLst/>
                <a:ahLst/>
                <a:cxnLst/>
                <a:rect l="l" t="t" r="r" b="b"/>
                <a:pathLst>
                  <a:path w="12410" h="13062" extrusionOk="0">
                    <a:moveTo>
                      <a:pt x="1" y="1"/>
                    </a:moveTo>
                    <a:cubicBezTo>
                      <a:pt x="1" y="1"/>
                      <a:pt x="601" y="6072"/>
                      <a:pt x="4004" y="9508"/>
                    </a:cubicBezTo>
                    <a:cubicBezTo>
                      <a:pt x="6393" y="11873"/>
                      <a:pt x="8798" y="13062"/>
                      <a:pt x="10546" y="13062"/>
                    </a:cubicBezTo>
                    <a:cubicBezTo>
                      <a:pt x="11312" y="13062"/>
                      <a:pt x="11952" y="12834"/>
                      <a:pt x="12410" y="12376"/>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655;p66">
                <a:extLst>
                  <a:ext uri="{FF2B5EF4-FFF2-40B4-BE49-F238E27FC236}">
                    <a16:creationId xmlns:a16="http://schemas.microsoft.com/office/drawing/2014/main" id="{F4A6D4F9-91B6-A34F-8969-EBA619F81271}"/>
                  </a:ext>
                </a:extLst>
              </p:cNvPr>
              <p:cNvSpPr/>
              <p:nvPr/>
            </p:nvSpPr>
            <p:spPr>
              <a:xfrm>
                <a:off x="5229991" y="4045640"/>
                <a:ext cx="132778" cy="247490"/>
              </a:xfrm>
              <a:custGeom>
                <a:avLst/>
                <a:gdLst/>
                <a:ahLst/>
                <a:cxnLst/>
                <a:rect l="l" t="t" r="r" b="b"/>
                <a:pathLst>
                  <a:path w="8107" h="15111" extrusionOk="0">
                    <a:moveTo>
                      <a:pt x="1" y="0"/>
                    </a:moveTo>
                    <a:lnTo>
                      <a:pt x="1" y="33"/>
                    </a:lnTo>
                    <a:lnTo>
                      <a:pt x="1" y="15111"/>
                    </a:lnTo>
                    <a:lnTo>
                      <a:pt x="7039" y="15111"/>
                    </a:lnTo>
                    <a:cubicBezTo>
                      <a:pt x="7606" y="15111"/>
                      <a:pt x="8107" y="14677"/>
                      <a:pt x="8107" y="14043"/>
                    </a:cubicBezTo>
                    <a:lnTo>
                      <a:pt x="8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656;p66">
                <a:extLst>
                  <a:ext uri="{FF2B5EF4-FFF2-40B4-BE49-F238E27FC236}">
                    <a16:creationId xmlns:a16="http://schemas.microsoft.com/office/drawing/2014/main" id="{2309EF14-7106-6207-9DB4-6D19C87B89E9}"/>
                  </a:ext>
                </a:extLst>
              </p:cNvPr>
              <p:cNvSpPr/>
              <p:nvPr/>
            </p:nvSpPr>
            <p:spPr>
              <a:xfrm>
                <a:off x="5096693" y="4046180"/>
                <a:ext cx="133318" cy="248047"/>
              </a:xfrm>
              <a:custGeom>
                <a:avLst/>
                <a:gdLst/>
                <a:ahLst/>
                <a:cxnLst/>
                <a:rect l="l" t="t" r="r" b="b"/>
                <a:pathLst>
                  <a:path w="8140" h="15145" extrusionOk="0">
                    <a:moveTo>
                      <a:pt x="1" y="0"/>
                    </a:moveTo>
                    <a:lnTo>
                      <a:pt x="1" y="14044"/>
                    </a:lnTo>
                    <a:cubicBezTo>
                      <a:pt x="1" y="14644"/>
                      <a:pt x="468" y="15145"/>
                      <a:pt x="1068" y="15145"/>
                    </a:cubicBezTo>
                    <a:lnTo>
                      <a:pt x="8140" y="15145"/>
                    </a:lnTo>
                    <a:lnTo>
                      <a:pt x="8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1657;p66">
              <a:extLst>
                <a:ext uri="{FF2B5EF4-FFF2-40B4-BE49-F238E27FC236}">
                  <a16:creationId xmlns:a16="http://schemas.microsoft.com/office/drawing/2014/main" id="{7E327FE5-45EA-AD3E-D64E-5D44B00F2632}"/>
                </a:ext>
              </a:extLst>
            </p:cNvPr>
            <p:cNvSpPr/>
            <p:nvPr/>
          </p:nvSpPr>
          <p:spPr>
            <a:xfrm>
              <a:off x="4843391" y="3572936"/>
              <a:ext cx="98311" cy="26550"/>
            </a:xfrm>
            <a:custGeom>
              <a:avLst/>
              <a:gdLst/>
              <a:ahLst/>
              <a:cxnLst/>
              <a:rect l="l" t="t" r="r" b="b"/>
              <a:pathLst>
                <a:path w="6306" h="1703" extrusionOk="0">
                  <a:moveTo>
                    <a:pt x="1" y="1"/>
                  </a:moveTo>
                  <a:lnTo>
                    <a:pt x="1" y="1702"/>
                  </a:lnTo>
                  <a:lnTo>
                    <a:pt x="6305" y="1702"/>
                  </a:lnTo>
                  <a:lnTo>
                    <a:pt x="63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658;p66">
              <a:extLst>
                <a:ext uri="{FF2B5EF4-FFF2-40B4-BE49-F238E27FC236}">
                  <a16:creationId xmlns:a16="http://schemas.microsoft.com/office/drawing/2014/main" id="{B319E134-10F3-64EC-5B44-5F00F16F239E}"/>
                </a:ext>
              </a:extLst>
            </p:cNvPr>
            <p:cNvSpPr/>
            <p:nvPr/>
          </p:nvSpPr>
          <p:spPr>
            <a:xfrm>
              <a:off x="4745619" y="3572936"/>
              <a:ext cx="97780" cy="26550"/>
            </a:xfrm>
            <a:custGeom>
              <a:avLst/>
              <a:gdLst/>
              <a:ahLst/>
              <a:cxnLst/>
              <a:rect l="l" t="t" r="r" b="b"/>
              <a:pathLst>
                <a:path w="6272" h="1703" extrusionOk="0">
                  <a:moveTo>
                    <a:pt x="0" y="1"/>
                  </a:moveTo>
                  <a:lnTo>
                    <a:pt x="0" y="1702"/>
                  </a:lnTo>
                  <a:lnTo>
                    <a:pt x="6272" y="1702"/>
                  </a:lnTo>
                  <a:lnTo>
                    <a:pt x="62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844" name="Google Shape;844;p47"/>
          <p:cNvPicPr preferRelativeResize="0">
            <a:picLocks noGrp="1"/>
          </p:cNvPicPr>
          <p:nvPr>
            <p:ph type="pic" idx="2"/>
          </p:nvPr>
        </p:nvPicPr>
        <p:blipFill rotWithShape="1">
          <a:blip r:embed="rId3">
            <a:alphaModFix/>
          </a:blip>
          <a:srcRect t="7692" b="7683"/>
          <a:stretch/>
        </p:blipFill>
        <p:spPr>
          <a:xfrm>
            <a:off x="-25" y="-13725"/>
            <a:ext cx="9143997" cy="5157301"/>
          </a:xfrm>
          <a:prstGeom prst="rect">
            <a:avLst/>
          </a:prstGeom>
        </p:spPr>
      </p:pic>
      <p:sp>
        <p:nvSpPr>
          <p:cNvPr id="845" name="Google Shape;845;p47"/>
          <p:cNvSpPr txBox="1">
            <a:spLocks noGrp="1"/>
          </p:cNvSpPr>
          <p:nvPr>
            <p:ph type="title"/>
          </p:nvPr>
        </p:nvSpPr>
        <p:spPr>
          <a:xfrm>
            <a:off x="720000" y="40144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GRACIAS POR ESCHUCHARNOS</a:t>
            </a:r>
            <a:endParaRPr dirty="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06791" y="445025"/>
            <a:ext cx="89037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Modulo I </a:t>
            </a:r>
            <a:r>
              <a:rPr lang="es-MX" dirty="0">
                <a:solidFill>
                  <a:schemeClr val="accent4"/>
                </a:solidFill>
              </a:rPr>
              <a:t>Definición del Proyecto</a:t>
            </a:r>
            <a:endParaRPr dirty="0">
              <a:solidFill>
                <a:schemeClr val="accent4"/>
              </a:solidFill>
            </a:endParaRPr>
          </a:p>
        </p:txBody>
      </p:sp>
      <p:graphicFrame>
        <p:nvGraphicFramePr>
          <p:cNvPr id="299" name="Google Shape;299;p32"/>
          <p:cNvGraphicFramePr/>
          <p:nvPr>
            <p:extLst>
              <p:ext uri="{D42A27DB-BD31-4B8C-83A1-F6EECF244321}">
                <p14:modId xmlns:p14="http://schemas.microsoft.com/office/powerpoint/2010/main" val="1962223552"/>
              </p:ext>
            </p:extLst>
          </p:nvPr>
        </p:nvGraphicFramePr>
        <p:xfrm>
          <a:off x="720000" y="1720350"/>
          <a:ext cx="7704000" cy="2925225"/>
        </p:xfrm>
        <a:graphic>
          <a:graphicData uri="http://schemas.openxmlformats.org/drawingml/2006/table">
            <a:tbl>
              <a:tblPr>
                <a:noFill/>
                <a:tableStyleId>{E3084C6E-8D87-4E73-B3FF-E2540812703A}</a:tableStyleId>
              </a:tblPr>
              <a:tblGrid>
                <a:gridCol w="2494575">
                  <a:extLst>
                    <a:ext uri="{9D8B030D-6E8A-4147-A177-3AD203B41FA5}">
                      <a16:colId xmlns:a16="http://schemas.microsoft.com/office/drawing/2014/main" val="20000"/>
                    </a:ext>
                  </a:extLst>
                </a:gridCol>
                <a:gridCol w="520942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s-MX" sz="2000" dirty="0">
                          <a:solidFill>
                            <a:schemeClr val="dk2"/>
                          </a:solidFill>
                          <a:uFill>
                            <a:noFill/>
                          </a:uFill>
                          <a:latin typeface="Source Code Pro"/>
                          <a:ea typeface="Source Code Pro"/>
                          <a:cs typeface="Source Code Pro"/>
                          <a:sym typeface="Source Code Pro"/>
                        </a:rPr>
                        <a:t>Diagnostico Situacional</a:t>
                      </a:r>
                    </a:p>
                    <a:p>
                      <a:pPr marL="0" lvl="0" indent="0" algn="l" rtl="0">
                        <a:spcBef>
                          <a:spcPts val="0"/>
                        </a:spcBef>
                        <a:spcAft>
                          <a:spcPts val="0"/>
                        </a:spcAft>
                        <a:buNone/>
                      </a:pPr>
                      <a:endParaRPr sz="2000" dirty="0">
                        <a:solidFill>
                          <a:schemeClr val="dk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s-ES" sz="1200" dirty="0">
                          <a:solidFill>
                            <a:schemeClr val="dk1"/>
                          </a:solidFill>
                          <a:latin typeface="Source Code Pro"/>
                          <a:ea typeface="Source Code Pro"/>
                          <a:cs typeface="Source Code Pro"/>
                          <a:sym typeface="Source Code Pro"/>
                        </a:rPr>
                        <a:t>La Dirección General de Salud Ambiental (DGSA), es un ente encargado de prevenir, vigilar y controlar los acontecimientos que pueden poner en riesgo la salud de cualquier comunidad del país…</a:t>
                      </a:r>
                    </a:p>
                    <a:p>
                      <a:pPr marL="0" lvl="0" indent="0" algn="l" rtl="0">
                        <a:spcBef>
                          <a:spcPts val="0"/>
                        </a:spcBef>
                        <a:spcAft>
                          <a:spcPts val="1600"/>
                        </a:spcAft>
                        <a:buNone/>
                      </a:pPr>
                      <a:endParaRPr sz="12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s-MX" sz="1100" dirty="0">
                          <a:solidFill>
                            <a:schemeClr val="accent2"/>
                          </a:solidFill>
                          <a:uFill>
                            <a:noFill/>
                          </a:uFill>
                          <a:latin typeface="Source Code Pro"/>
                          <a:ea typeface="Source Code Pro"/>
                          <a:cs typeface="Source Code Pro"/>
                          <a:sym typeface="Source Code Pro"/>
                        </a:rPr>
                        <a:t>Nombre de la institución</a:t>
                      </a:r>
                      <a:endParaRPr sz="1100" dirty="0">
                        <a:solidFill>
                          <a:schemeClr val="accent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s-ES" sz="1000" dirty="0">
                          <a:solidFill>
                            <a:schemeClr val="dk1"/>
                          </a:solidFill>
                          <a:latin typeface="Source Code Pro"/>
                          <a:ea typeface="Source Code Pro"/>
                          <a:cs typeface="Source Code Pro"/>
                          <a:sym typeface="Source Code Pro"/>
                        </a:rPr>
                        <a:t>Dirección General de Salud Ambiental.</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s-MX" sz="1100" dirty="0">
                          <a:solidFill>
                            <a:schemeClr val="accent4"/>
                          </a:solidFill>
                          <a:uFill>
                            <a:noFill/>
                          </a:uFill>
                          <a:latin typeface="Source Code Pro"/>
                          <a:ea typeface="Source Code Pro"/>
                          <a:cs typeface="Source Code Pro"/>
                          <a:sym typeface="Source Code Pro"/>
                        </a:rPr>
                        <a:t>• Norte</a:t>
                      </a:r>
                      <a:endParaRPr sz="1100" dirty="0">
                        <a:solidFill>
                          <a:schemeClr val="accent4"/>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s-ES" sz="1000" dirty="0">
                          <a:solidFill>
                            <a:schemeClr val="dk1"/>
                          </a:solidFill>
                          <a:latin typeface="Source Code Pro"/>
                          <a:ea typeface="Source Code Pro"/>
                          <a:cs typeface="Source Code Pro"/>
                          <a:sym typeface="Source Code Pro"/>
                        </a:rPr>
                        <a:t>Universidad Politécnica Experimental Libertador. El Círculo Militar de las FAB.</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s-MX" sz="1100" dirty="0">
                          <a:solidFill>
                            <a:schemeClr val="accent5"/>
                          </a:solidFill>
                          <a:uFill>
                            <a:noFill/>
                          </a:uFill>
                          <a:latin typeface="Source Code Pro"/>
                          <a:ea typeface="Source Code Pro"/>
                          <a:cs typeface="Source Code Pro"/>
                          <a:sym typeface="Source Code Pro"/>
                        </a:rPr>
                        <a:t>• Sur</a:t>
                      </a:r>
                      <a:endParaRPr sz="1100" dirty="0">
                        <a:solidFill>
                          <a:schemeClr val="accent5"/>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s-ES" sz="1000" dirty="0">
                          <a:solidFill>
                            <a:schemeClr val="dk1"/>
                          </a:solidFill>
                          <a:latin typeface="Source Code Pro"/>
                          <a:ea typeface="Source Code Pro"/>
                          <a:cs typeface="Source Code Pro"/>
                          <a:sym typeface="Source Code Pro"/>
                        </a:rPr>
                        <a:t>La Comunidad: “La Cooperativa”, sector Los Naranjos. Urb. Andrés Bello.</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s-MX" sz="1100" dirty="0">
                          <a:solidFill>
                            <a:schemeClr val="accent1"/>
                          </a:solidFill>
                          <a:uFill>
                            <a:noFill/>
                          </a:uFill>
                          <a:latin typeface="Source Code Pro"/>
                          <a:ea typeface="Source Code Pro"/>
                          <a:cs typeface="Source Code Pro"/>
                          <a:sym typeface="Source Code Pro"/>
                        </a:rPr>
                        <a:t>• Este</a:t>
                      </a:r>
                      <a:endParaRPr sz="1100" dirty="0">
                        <a:solidFill>
                          <a:schemeClr val="accent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s-ES" sz="1000" dirty="0">
                          <a:solidFill>
                            <a:schemeClr val="dk1"/>
                          </a:solidFill>
                          <a:latin typeface="Source Code Pro"/>
                          <a:ea typeface="Source Code Pro"/>
                          <a:cs typeface="Source Code Pro"/>
                          <a:sym typeface="Source Code Pro"/>
                        </a:rPr>
                        <a:t>Universidad Politécnica Experimental Libertador. La Comunidad: “La Cooperativa”, sector Los Naranjos.</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s-MX" sz="1100" dirty="0">
                          <a:solidFill>
                            <a:schemeClr val="lt2"/>
                          </a:solidFill>
                          <a:latin typeface="Source Code Pro"/>
                          <a:ea typeface="Source Code Pro"/>
                          <a:cs typeface="Source Code Pro"/>
                          <a:sym typeface="Source Code Pro"/>
                        </a:rPr>
                        <a:t>• Oeste</a:t>
                      </a:r>
                      <a:endParaRPr sz="1100" dirty="0">
                        <a:solidFill>
                          <a:schemeClr val="lt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s-ES" sz="1000" dirty="0">
                          <a:solidFill>
                            <a:schemeClr val="dk1"/>
                          </a:solidFill>
                          <a:latin typeface="Source Code Pro"/>
                          <a:ea typeface="Source Code Pro"/>
                          <a:cs typeface="Source Code Pro"/>
                          <a:sym typeface="Source Code Pro"/>
                        </a:rPr>
                        <a:t>El Círculo Militar de las FAB. Corporación de Salud del Estado Aragua; Corposalud.</a:t>
                      </a:r>
                      <a:endParaRPr sz="1000" b="1"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 name="Google Shape;449;p36">
            <a:extLst>
              <a:ext uri="{FF2B5EF4-FFF2-40B4-BE49-F238E27FC236}">
                <a16:creationId xmlns:a16="http://schemas.microsoft.com/office/drawing/2014/main" id="{04E03A84-6C35-ACE1-91B5-D6E9E1CEA508}"/>
              </a:ext>
            </a:extLst>
          </p:cNvPr>
          <p:cNvSpPr txBox="1"/>
          <p:nvPr/>
        </p:nvSpPr>
        <p:spPr>
          <a:xfrm>
            <a:off x="7935900" y="44253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Situación </a:t>
            </a:r>
            <a:r>
              <a:rPr lang="es-MX" dirty="0">
                <a:solidFill>
                  <a:schemeClr val="lt2"/>
                </a:solidFill>
              </a:rPr>
              <a:t>problemática</a:t>
            </a:r>
            <a:endParaRPr dirty="0">
              <a:solidFill>
                <a:schemeClr val="lt2"/>
              </a:solidFill>
            </a:endParaRPr>
          </a:p>
        </p:txBody>
      </p:sp>
      <p:sp>
        <p:nvSpPr>
          <p:cNvPr id="432" name="Google Shape;432;p36"/>
          <p:cNvSpPr txBox="1">
            <a:spLocks noGrp="1"/>
          </p:cNvSpPr>
          <p:nvPr>
            <p:ph type="subTitle" idx="1"/>
          </p:nvPr>
        </p:nvSpPr>
        <p:spPr>
          <a:xfrm>
            <a:off x="4821898" y="1443125"/>
            <a:ext cx="3561378" cy="2433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Para mejorar la eficiencia en los procesos administrativos y garantizar la calidad en la prestación de servicios, se ha planteado la creación de una aplicación web que permita la automatización de los procesos de registro de inventario de los equipos tecnológicos, soporte técnico y solicitud de correspondencia.</a:t>
            </a:r>
            <a:endParaRPr dirty="0"/>
          </a:p>
        </p:txBody>
      </p:sp>
      <p:sp>
        <p:nvSpPr>
          <p:cNvPr id="433" name="Google Shape;433;p36"/>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La situación problemática que se aborda está relacionada con los problemas que enfrentan las instituciones gubernamentales venezolanas en cuanto al uso de tecnologías para la gestión de información y la prestación de servicios a la comunidad</a:t>
            </a:r>
            <a:endParaRPr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6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Objetivos </a:t>
            </a:r>
            <a:r>
              <a:rPr lang="es-MX" dirty="0">
                <a:solidFill>
                  <a:schemeClr val="accent4"/>
                </a:solidFill>
              </a:rPr>
              <a:t>del Proyecto</a:t>
            </a:r>
            <a:endParaRPr dirty="0">
              <a:solidFill>
                <a:schemeClr val="lt2"/>
              </a:solidFill>
            </a:endParaRPr>
          </a:p>
        </p:txBody>
      </p:sp>
      <p:grpSp>
        <p:nvGrpSpPr>
          <p:cNvPr id="1264" name="Google Shape;1264;p60"/>
          <p:cNvGrpSpPr/>
          <p:nvPr/>
        </p:nvGrpSpPr>
        <p:grpSpPr>
          <a:xfrm>
            <a:off x="321967" y="1337250"/>
            <a:ext cx="2415354" cy="3413475"/>
            <a:chOff x="719992" y="1135488"/>
            <a:chExt cx="2415354" cy="3413475"/>
          </a:xfrm>
        </p:grpSpPr>
        <p:sp>
          <p:nvSpPr>
            <p:cNvPr id="1265" name="Google Shape;1265;p60"/>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0"/>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0"/>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0"/>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0"/>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0"/>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0"/>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0"/>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0"/>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0"/>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0"/>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0"/>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0"/>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0"/>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0"/>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0"/>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0"/>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0"/>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0"/>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0"/>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0"/>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0"/>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0"/>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0"/>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0"/>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0"/>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0"/>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0"/>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0"/>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0"/>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0"/>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0"/>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0"/>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0"/>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0"/>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60"/>
          <p:cNvSpPr txBox="1">
            <a:spLocks noGrp="1"/>
          </p:cNvSpPr>
          <p:nvPr>
            <p:ph type="subTitle" idx="1"/>
          </p:nvPr>
        </p:nvSpPr>
        <p:spPr>
          <a:xfrm>
            <a:off x="3419565" y="1452326"/>
            <a:ext cx="4965600" cy="30750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r>
              <a:rPr lang="es-MX" sz="2800" dirty="0">
                <a:solidFill>
                  <a:schemeClr val="lt2"/>
                </a:solidFill>
              </a:rPr>
              <a:t>OBJETIVO GENERAL</a:t>
            </a:r>
          </a:p>
          <a:p>
            <a:pPr marL="457200" lvl="0" indent="0" algn="l" rtl="0">
              <a:spcBef>
                <a:spcPts val="1200"/>
              </a:spcBef>
              <a:spcAft>
                <a:spcPts val="0"/>
              </a:spcAft>
              <a:buNone/>
            </a:pPr>
            <a:r>
              <a:rPr lang="es-ES" dirty="0"/>
              <a:t>Desarrollar aplicación web para la gestión de los procesos administrativos de la Dirección General de Salud Ambiental.</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3"/>
          <p:cNvSpPr txBox="1">
            <a:spLocks noGrp="1"/>
          </p:cNvSpPr>
          <p:nvPr>
            <p:ph type="subTitle" idx="1"/>
          </p:nvPr>
        </p:nvSpPr>
        <p:spPr>
          <a:xfrm>
            <a:off x="2272200" y="1594560"/>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 Realizar un diagnóstico sobre los procesos administrativos.</a:t>
            </a:r>
            <a:endParaRPr dirty="0"/>
          </a:p>
        </p:txBody>
      </p:sp>
      <p:sp>
        <p:nvSpPr>
          <p:cNvPr id="308" name="Google Shape;308;p33"/>
          <p:cNvSpPr txBox="1">
            <a:spLocks noGrp="1"/>
          </p:cNvSpPr>
          <p:nvPr>
            <p:ph type="subTitle" idx="2"/>
          </p:nvPr>
        </p:nvSpPr>
        <p:spPr>
          <a:xfrm>
            <a:off x="2613121" y="2249937"/>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 Realizar un diagnóstico para el diseño de aplicación web</a:t>
            </a:r>
            <a:endParaRPr dirty="0"/>
          </a:p>
        </p:txBody>
      </p:sp>
      <p:sp>
        <p:nvSpPr>
          <p:cNvPr id="309" name="Google Shape;309;p33"/>
          <p:cNvSpPr txBox="1">
            <a:spLocks noGrp="1"/>
          </p:cNvSpPr>
          <p:nvPr>
            <p:ph type="subTitle" idx="3"/>
          </p:nvPr>
        </p:nvSpPr>
        <p:spPr>
          <a:xfrm>
            <a:off x="2960921" y="2874096"/>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 Diseñar la estructura conceptual y contextual.</a:t>
            </a:r>
            <a:endParaRPr dirty="0"/>
          </a:p>
        </p:txBody>
      </p:sp>
      <p:sp>
        <p:nvSpPr>
          <p:cNvPr id="310" name="Google Shape;310;p33"/>
          <p:cNvSpPr txBox="1">
            <a:spLocks noGrp="1"/>
          </p:cNvSpPr>
          <p:nvPr>
            <p:ph type="title" idx="4"/>
          </p:nvPr>
        </p:nvSpPr>
        <p:spPr>
          <a:xfrm>
            <a:off x="1784075" y="1751029"/>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11" name="Google Shape;311;p33"/>
          <p:cNvSpPr txBox="1">
            <a:spLocks noGrp="1"/>
          </p:cNvSpPr>
          <p:nvPr>
            <p:ph type="title" idx="5"/>
          </p:nvPr>
        </p:nvSpPr>
        <p:spPr>
          <a:xfrm>
            <a:off x="2134718" y="2377773"/>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3"/>
          <p:cNvSpPr txBox="1">
            <a:spLocks noGrp="1"/>
          </p:cNvSpPr>
          <p:nvPr>
            <p:ph type="title" idx="6"/>
          </p:nvPr>
        </p:nvSpPr>
        <p:spPr>
          <a:xfrm>
            <a:off x="2358821" y="2972491"/>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3"/>
          <p:cNvSpPr txBox="1">
            <a:spLocks noGrp="1"/>
          </p:cNvSpPr>
          <p:nvPr>
            <p:ph type="subTitle" idx="7"/>
          </p:nvPr>
        </p:nvSpPr>
        <p:spPr>
          <a:xfrm>
            <a:off x="-96933" y="1162429"/>
            <a:ext cx="42096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1600" dirty="0"/>
              <a:t>OBJETIVOS ESPECÍFICOS</a:t>
            </a:r>
            <a:endParaRPr sz="1600" dirty="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263;p60">
            <a:extLst>
              <a:ext uri="{FF2B5EF4-FFF2-40B4-BE49-F238E27FC236}">
                <a16:creationId xmlns:a16="http://schemas.microsoft.com/office/drawing/2014/main" id="{68FBAECF-D486-93F9-1C6A-478576A5359A}"/>
              </a:ext>
            </a:extLst>
          </p:cNvPr>
          <p:cNvSpPr txBox="1">
            <a:spLocks/>
          </p:cNvSpPr>
          <p:nvPr/>
        </p:nvSpPr>
        <p:spPr>
          <a:xfrm>
            <a:off x="649925" y="315024"/>
            <a:ext cx="7710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lgn="ctr"/>
            <a:r>
              <a:rPr lang="es-MX" dirty="0"/>
              <a:t>Objetivos </a:t>
            </a:r>
            <a:r>
              <a:rPr lang="es-MX" dirty="0">
                <a:solidFill>
                  <a:schemeClr val="accent4"/>
                </a:solidFill>
              </a:rPr>
              <a:t>del Proyecto</a:t>
            </a:r>
            <a:endParaRPr lang="es-MX" dirty="0">
              <a:solidFill>
                <a:schemeClr val="lt2"/>
              </a:solidFill>
            </a:endParaRPr>
          </a:p>
        </p:txBody>
      </p:sp>
      <p:sp>
        <p:nvSpPr>
          <p:cNvPr id="6" name="Google Shape;309;p33">
            <a:extLst>
              <a:ext uri="{FF2B5EF4-FFF2-40B4-BE49-F238E27FC236}">
                <a16:creationId xmlns:a16="http://schemas.microsoft.com/office/drawing/2014/main" id="{7BF9CA45-365E-17DC-DB8E-C9BC170B8ADC}"/>
              </a:ext>
            </a:extLst>
          </p:cNvPr>
          <p:cNvSpPr txBox="1">
            <a:spLocks/>
          </p:cNvSpPr>
          <p:nvPr/>
        </p:nvSpPr>
        <p:spPr>
          <a:xfrm>
            <a:off x="3220925" y="3516605"/>
            <a:ext cx="5139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r>
              <a:rPr lang="es-ES" dirty="0"/>
              <a:t>• Desarrollar una aplicación web para la gestión de los procesos administrativos.</a:t>
            </a:r>
          </a:p>
        </p:txBody>
      </p:sp>
      <p:sp>
        <p:nvSpPr>
          <p:cNvPr id="7" name="Google Shape;312;p33">
            <a:extLst>
              <a:ext uri="{FF2B5EF4-FFF2-40B4-BE49-F238E27FC236}">
                <a16:creationId xmlns:a16="http://schemas.microsoft.com/office/drawing/2014/main" id="{97488923-D1F3-FFA6-EF8D-AE272E561D26}"/>
              </a:ext>
            </a:extLst>
          </p:cNvPr>
          <p:cNvSpPr txBox="1">
            <a:spLocks/>
          </p:cNvSpPr>
          <p:nvPr/>
        </p:nvSpPr>
        <p:spPr>
          <a:xfrm>
            <a:off x="2618825" y="3615000"/>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t>04</a:t>
            </a:r>
          </a:p>
        </p:txBody>
      </p:sp>
      <p:sp>
        <p:nvSpPr>
          <p:cNvPr id="8" name="Google Shape;309;p33">
            <a:extLst>
              <a:ext uri="{FF2B5EF4-FFF2-40B4-BE49-F238E27FC236}">
                <a16:creationId xmlns:a16="http://schemas.microsoft.com/office/drawing/2014/main" id="{D1A2E2F2-1FC0-CC84-0BE3-3D7C41F7C9A3}"/>
              </a:ext>
            </a:extLst>
          </p:cNvPr>
          <p:cNvSpPr txBox="1">
            <a:spLocks/>
          </p:cNvSpPr>
          <p:nvPr/>
        </p:nvSpPr>
        <p:spPr>
          <a:xfrm>
            <a:off x="3476654" y="4152681"/>
            <a:ext cx="420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0" indent="0"/>
            <a:r>
              <a:rPr lang="es-ES" dirty="0"/>
              <a:t>• Ejecutar las pruebas de la aplicación web.</a:t>
            </a:r>
          </a:p>
        </p:txBody>
      </p:sp>
      <p:sp>
        <p:nvSpPr>
          <p:cNvPr id="9" name="Google Shape;312;p33">
            <a:extLst>
              <a:ext uri="{FF2B5EF4-FFF2-40B4-BE49-F238E27FC236}">
                <a16:creationId xmlns:a16="http://schemas.microsoft.com/office/drawing/2014/main" id="{AC5E982D-CD82-B524-4F2B-38528A8B12EB}"/>
              </a:ext>
            </a:extLst>
          </p:cNvPr>
          <p:cNvSpPr txBox="1">
            <a:spLocks/>
          </p:cNvSpPr>
          <p:nvPr/>
        </p:nvSpPr>
        <p:spPr>
          <a:xfrm>
            <a:off x="2874554" y="4251076"/>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3718061" y="-2257"/>
            <a:ext cx="4442431" cy="11369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3200" dirty="0"/>
              <a:t>Especificación de Requerimientos</a:t>
            </a:r>
            <a:endParaRPr sz="3200" dirty="0"/>
          </a:p>
        </p:txBody>
      </p:sp>
      <p:sp>
        <p:nvSpPr>
          <p:cNvPr id="353" name="Google Shape;353;p34"/>
          <p:cNvSpPr txBox="1">
            <a:spLocks noGrp="1"/>
          </p:cNvSpPr>
          <p:nvPr>
            <p:ph type="subTitle" idx="1"/>
          </p:nvPr>
        </p:nvSpPr>
        <p:spPr>
          <a:xfrm>
            <a:off x="5347893" y="1936702"/>
            <a:ext cx="3501307" cy="2435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Este análisis consiste en el conjunto de técnicas y procedimientos que nos permiten conocer los elementos necesarios para definir al software, permite especificar las características operacionales del software</a:t>
            </a:r>
            <a:endParaRPr dirty="0"/>
          </a:p>
        </p:txBody>
      </p:sp>
      <p:sp>
        <p:nvSpPr>
          <p:cNvPr id="354" name="Google Shape;354;p34"/>
          <p:cNvSpPr txBox="1"/>
          <p:nvPr/>
        </p:nvSpPr>
        <p:spPr>
          <a:xfrm>
            <a:off x="8329900" y="3978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55" name="Google Shape;355;p34"/>
          <p:cNvGrpSpPr/>
          <p:nvPr/>
        </p:nvGrpSpPr>
        <p:grpSpPr>
          <a:xfrm>
            <a:off x="68664" y="162481"/>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p:cNvSpPr txBox="1"/>
          <p:nvPr/>
        </p:nvSpPr>
        <p:spPr>
          <a:xfrm>
            <a:off x="8121182" y="724006"/>
            <a:ext cx="519300" cy="8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graphicFrame>
        <p:nvGraphicFramePr>
          <p:cNvPr id="2" name="Tabla 2">
            <a:extLst>
              <a:ext uri="{FF2B5EF4-FFF2-40B4-BE49-F238E27FC236}">
                <a16:creationId xmlns:a16="http://schemas.microsoft.com/office/drawing/2014/main" id="{68B309D0-0F49-D9AA-94B3-E70FEB8599BE}"/>
              </a:ext>
            </a:extLst>
          </p:cNvPr>
          <p:cNvGraphicFramePr>
            <a:graphicFrameLocks noGrp="1"/>
          </p:cNvGraphicFramePr>
          <p:nvPr>
            <p:extLst>
              <p:ext uri="{D42A27DB-BD31-4B8C-83A1-F6EECF244321}">
                <p14:modId xmlns:p14="http://schemas.microsoft.com/office/powerpoint/2010/main" val="3523103004"/>
              </p:ext>
            </p:extLst>
          </p:nvPr>
        </p:nvGraphicFramePr>
        <p:xfrm>
          <a:off x="145638" y="1073457"/>
          <a:ext cx="5043594" cy="3974636"/>
        </p:xfrm>
        <a:graphic>
          <a:graphicData uri="http://schemas.openxmlformats.org/drawingml/2006/table">
            <a:tbl>
              <a:tblPr firstRow="1" bandRow="1">
                <a:tableStyleId>{638B1855-1B75-4FBE-930C-398BA8C253C6}</a:tableStyleId>
              </a:tblPr>
              <a:tblGrid>
                <a:gridCol w="810641">
                  <a:extLst>
                    <a:ext uri="{9D8B030D-6E8A-4147-A177-3AD203B41FA5}">
                      <a16:colId xmlns:a16="http://schemas.microsoft.com/office/drawing/2014/main" val="1703157163"/>
                    </a:ext>
                  </a:extLst>
                </a:gridCol>
                <a:gridCol w="1312662">
                  <a:extLst>
                    <a:ext uri="{9D8B030D-6E8A-4147-A177-3AD203B41FA5}">
                      <a16:colId xmlns:a16="http://schemas.microsoft.com/office/drawing/2014/main" val="4148457955"/>
                    </a:ext>
                  </a:extLst>
                </a:gridCol>
                <a:gridCol w="1102381">
                  <a:extLst>
                    <a:ext uri="{9D8B030D-6E8A-4147-A177-3AD203B41FA5}">
                      <a16:colId xmlns:a16="http://schemas.microsoft.com/office/drawing/2014/main" val="1360327143"/>
                    </a:ext>
                  </a:extLst>
                </a:gridCol>
                <a:gridCol w="868461">
                  <a:extLst>
                    <a:ext uri="{9D8B030D-6E8A-4147-A177-3AD203B41FA5}">
                      <a16:colId xmlns:a16="http://schemas.microsoft.com/office/drawing/2014/main" val="1311991422"/>
                    </a:ext>
                  </a:extLst>
                </a:gridCol>
                <a:gridCol w="949449">
                  <a:extLst>
                    <a:ext uri="{9D8B030D-6E8A-4147-A177-3AD203B41FA5}">
                      <a16:colId xmlns:a16="http://schemas.microsoft.com/office/drawing/2014/main" val="2373554299"/>
                    </a:ext>
                  </a:extLst>
                </a:gridCol>
              </a:tblGrid>
              <a:tr h="371937">
                <a:tc>
                  <a:txBody>
                    <a:bodyPr/>
                    <a:lstStyle/>
                    <a:p>
                      <a:pPr marR="55245"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Código</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Requerimiento</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Tipo</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Categoría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Prioridad</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1143214"/>
                  </a:ext>
                </a:extLst>
              </a:tr>
              <a:tr h="655928">
                <a:tc>
                  <a:txBody>
                    <a:bodyPr/>
                    <a:lstStyle/>
                    <a:p>
                      <a:pPr marR="53340"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RE01</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Validación de entrada de datos</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R="84455"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No Funcional</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Seguridad</a:t>
                      </a:r>
                    </a:p>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 </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Alta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1219059"/>
                  </a:ext>
                </a:extLst>
              </a:tr>
              <a:tr h="660771">
                <a:tc>
                  <a:txBody>
                    <a:bodyPr/>
                    <a:lstStyle/>
                    <a:p>
                      <a:pPr marR="53340"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RE04</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R="67945"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Seguridad de Acceso en todos sus niveles</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R="84455"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No Funcional</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Sistema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Alta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41584650"/>
                  </a:ext>
                </a:extLst>
              </a:tr>
              <a:tr h="767562">
                <a:tc>
                  <a:txBody>
                    <a:bodyPr/>
                    <a:lstStyle/>
                    <a:p>
                      <a:pPr marR="53340"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RE06</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La aplicación debe permitir registrar la correspondencia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R="84455"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Funcional</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Proceso</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Alta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49539910"/>
                  </a:ext>
                </a:extLst>
              </a:tr>
              <a:tr h="480561">
                <a:tc>
                  <a:txBody>
                    <a:bodyPr/>
                    <a:lstStyle/>
                    <a:p>
                      <a:pPr marR="53340"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RE08</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Solicitud de soporte técnico</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R="84455"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Funcional</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Proceso</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Muy Alta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26168731"/>
                  </a:ext>
                </a:extLst>
              </a:tr>
              <a:tr h="580677">
                <a:tc>
                  <a:txBody>
                    <a:bodyPr/>
                    <a:lstStyle/>
                    <a:p>
                      <a:pPr marR="53340"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RE09</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Registrar y validar equipos tecnológicos</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R="84455"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Funcional</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Proceso</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Muy Alta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6558126"/>
                  </a:ext>
                </a:extLst>
              </a:tr>
              <a:tr h="413816">
                <a:tc>
                  <a:txBody>
                    <a:bodyPr/>
                    <a:lstStyle/>
                    <a:p>
                      <a:pPr marR="53340"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RE10</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Alerta por campo llenado de manera inadecuada </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R="84455"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Funcional</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Interfaz grafica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80340" algn="ctr">
                        <a:lnSpc>
                          <a:spcPct val="100000"/>
                        </a:lnSpc>
                        <a:spcAft>
                          <a:spcPts val="800"/>
                        </a:spcAft>
                      </a:pPr>
                      <a:r>
                        <a:rPr lang="es-VE" sz="1000" noProof="0" dirty="0">
                          <a:effectLst/>
                          <a:latin typeface="Times New Roman" panose="02020603050405020304" pitchFamily="18" charset="0"/>
                          <a:cs typeface="Times New Roman" panose="02020603050405020304" pitchFamily="18" charset="0"/>
                        </a:rPr>
                        <a:t>Muy alta</a:t>
                      </a:r>
                      <a:endParaRPr lang="es-VE" sz="1000" noProof="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81083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206592" y="44488"/>
            <a:ext cx="8330783" cy="11477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3200" dirty="0"/>
              <a:t>Diseño Metodológico de la </a:t>
            </a:r>
            <a:r>
              <a:rPr lang="es-MX" sz="3200" dirty="0">
                <a:solidFill>
                  <a:schemeClr val="accent4"/>
                </a:solidFill>
              </a:rPr>
              <a:t>Investigación</a:t>
            </a:r>
            <a:endParaRPr sz="3200" dirty="0">
              <a:solidFill>
                <a:schemeClr val="accent4"/>
              </a:solidFill>
            </a:endParaRPr>
          </a:p>
        </p:txBody>
      </p:sp>
      <p:sp>
        <p:nvSpPr>
          <p:cNvPr id="455" name="Google Shape;455;p37"/>
          <p:cNvSpPr txBox="1">
            <a:spLocks noGrp="1"/>
          </p:cNvSpPr>
          <p:nvPr>
            <p:ph type="subTitle" idx="1"/>
          </p:nvPr>
        </p:nvSpPr>
        <p:spPr>
          <a:xfrm>
            <a:off x="3421564" y="1302524"/>
            <a:ext cx="4965600" cy="36298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sz="1800" dirty="0"/>
              <a:t>Metodología I.A.P.</a:t>
            </a:r>
          </a:p>
          <a:p>
            <a:pPr marL="139700" lvl="0" indent="0" algn="l" rtl="0">
              <a:spcBef>
                <a:spcPts val="1000"/>
              </a:spcBef>
              <a:spcAft>
                <a:spcPts val="0"/>
              </a:spcAft>
              <a:buSzPts val="1400"/>
              <a:buNone/>
            </a:pPr>
            <a:r>
              <a:rPr lang="es-ES" dirty="0">
                <a:solidFill>
                  <a:schemeClr val="accent2"/>
                </a:solidFill>
              </a:rPr>
              <a:t>• Investigación: creencia en el valor y el poder del conocimiento…</a:t>
            </a:r>
          </a:p>
          <a:p>
            <a:pPr marL="139700" lvl="0" indent="0" algn="l" rtl="0">
              <a:spcBef>
                <a:spcPts val="1000"/>
              </a:spcBef>
              <a:spcAft>
                <a:spcPts val="0"/>
              </a:spcAft>
              <a:buSzPts val="1400"/>
              <a:buNone/>
            </a:pPr>
            <a:r>
              <a:rPr lang="es-ES" dirty="0">
                <a:solidFill>
                  <a:schemeClr val="dk2"/>
                </a:solidFill>
              </a:rPr>
              <a:t>• Participación: enfatizando los valores democráticos y el derecho a que las personas controlen sus propias situaciones…</a:t>
            </a:r>
          </a:p>
          <a:p>
            <a:pPr marL="139700" lvl="0" indent="0" algn="l" rtl="0">
              <a:spcBef>
                <a:spcPts val="1000"/>
              </a:spcBef>
              <a:spcAft>
                <a:spcPts val="0"/>
              </a:spcAft>
              <a:buSzPts val="1400"/>
              <a:buNone/>
            </a:pPr>
            <a:r>
              <a:rPr lang="es-ES" dirty="0">
                <a:solidFill>
                  <a:schemeClr val="accent5"/>
                </a:solidFill>
              </a:rPr>
              <a:t>• Acción: como búsqueda de un cambio que mejore la situación…</a:t>
            </a:r>
          </a:p>
          <a:p>
            <a:pPr marL="139700" lvl="0" indent="0" algn="l" rtl="0">
              <a:spcBef>
                <a:spcPts val="1000"/>
              </a:spcBef>
              <a:spcAft>
                <a:spcPts val="0"/>
              </a:spcAft>
              <a:buSzPts val="1400"/>
              <a:buNone/>
            </a:pPr>
            <a:r>
              <a:rPr lang="es-ES" dirty="0"/>
              <a:t>Cabe destacar que la acción es el factor principal de esta investigación, la cual conlleva al cambio.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20140" y="26924"/>
            <a:ext cx="7542132" cy="1188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3200" dirty="0"/>
              <a:t>Modulo II </a:t>
            </a:r>
            <a:r>
              <a:rPr lang="es-ES" sz="3200" dirty="0">
                <a:solidFill>
                  <a:schemeClr val="accent4"/>
                </a:solidFill>
              </a:rPr>
              <a:t>Diseño y Desarrollo del Proyecto</a:t>
            </a:r>
            <a:endParaRPr sz="3200" dirty="0">
              <a:solidFill>
                <a:schemeClr val="accent4"/>
              </a:solidFill>
            </a:endParaRPr>
          </a:p>
        </p:txBody>
      </p:sp>
      <p:graphicFrame>
        <p:nvGraphicFramePr>
          <p:cNvPr id="299" name="Google Shape;299;p32"/>
          <p:cNvGraphicFramePr/>
          <p:nvPr>
            <p:extLst>
              <p:ext uri="{D42A27DB-BD31-4B8C-83A1-F6EECF244321}">
                <p14:modId xmlns:p14="http://schemas.microsoft.com/office/powerpoint/2010/main" val="625033988"/>
              </p:ext>
            </p:extLst>
          </p:nvPr>
        </p:nvGraphicFramePr>
        <p:xfrm>
          <a:off x="646581" y="1088935"/>
          <a:ext cx="7704000" cy="3882691"/>
        </p:xfrm>
        <a:graphic>
          <a:graphicData uri="http://schemas.openxmlformats.org/drawingml/2006/table">
            <a:tbl>
              <a:tblPr>
                <a:noFill/>
                <a:tableStyleId>{E3084C6E-8D87-4E73-B3FF-E2540812703A}</a:tableStyleId>
              </a:tblPr>
              <a:tblGrid>
                <a:gridCol w="2494575">
                  <a:extLst>
                    <a:ext uri="{9D8B030D-6E8A-4147-A177-3AD203B41FA5}">
                      <a16:colId xmlns:a16="http://schemas.microsoft.com/office/drawing/2014/main" val="20000"/>
                    </a:ext>
                  </a:extLst>
                </a:gridCol>
                <a:gridCol w="5209425">
                  <a:extLst>
                    <a:ext uri="{9D8B030D-6E8A-4147-A177-3AD203B41FA5}">
                      <a16:colId xmlns:a16="http://schemas.microsoft.com/office/drawing/2014/main" val="20001"/>
                    </a:ext>
                  </a:extLst>
                </a:gridCol>
              </a:tblGrid>
              <a:tr h="1059340">
                <a:tc>
                  <a:txBody>
                    <a:bodyPr/>
                    <a:lstStyle/>
                    <a:p>
                      <a:pPr marL="0" lvl="0" indent="0" algn="l" rtl="0">
                        <a:spcBef>
                          <a:spcPts val="0"/>
                        </a:spcBef>
                        <a:spcAft>
                          <a:spcPts val="0"/>
                        </a:spcAft>
                        <a:buNone/>
                      </a:pPr>
                      <a:r>
                        <a:rPr lang="es-MX" sz="2000" dirty="0">
                          <a:solidFill>
                            <a:schemeClr val="dk2"/>
                          </a:solidFill>
                          <a:uFill>
                            <a:noFill/>
                          </a:uFill>
                          <a:latin typeface="Source Code Pro"/>
                          <a:ea typeface="Source Code Pro"/>
                          <a:cs typeface="Source Code Pro"/>
                          <a:sym typeface="Source Code Pro"/>
                        </a:rPr>
                        <a:t>Metodología</a:t>
                      </a:r>
                    </a:p>
                    <a:p>
                      <a:pPr marL="0" lvl="0" indent="0" algn="l" rtl="0">
                        <a:spcBef>
                          <a:spcPts val="0"/>
                        </a:spcBef>
                        <a:spcAft>
                          <a:spcPts val="0"/>
                        </a:spcAft>
                        <a:buNone/>
                      </a:pPr>
                      <a:r>
                        <a:rPr lang="es-MX" sz="2000" dirty="0">
                          <a:solidFill>
                            <a:schemeClr val="dk2"/>
                          </a:solidFill>
                          <a:uFill>
                            <a:noFill/>
                          </a:uFill>
                          <a:latin typeface="Source Code Pro"/>
                          <a:ea typeface="Source Code Pro"/>
                          <a:cs typeface="Source Code Pro"/>
                          <a:sym typeface="Source Code Pro"/>
                        </a:rPr>
                        <a:t>Métrica V3</a:t>
                      </a: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s-ES" sz="1200" dirty="0">
                          <a:solidFill>
                            <a:schemeClr val="dk1"/>
                          </a:solidFill>
                          <a:latin typeface="Source Code Pro"/>
                          <a:ea typeface="Source Code Pro"/>
                          <a:cs typeface="Source Code Pro"/>
                          <a:sym typeface="Source Code Pro"/>
                        </a:rPr>
                        <a:t>La Métrica  versión 3, es  una Metodología de Planificación, Desarrollo y Mantenimiento de Sistemas de Información. Nace para dar soporte estándar para el ciclo de vida de desarrollo de software. </a:t>
                      </a:r>
                      <a:endParaRPr sz="12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866209">
                <a:tc>
                  <a:txBody>
                    <a:bodyPr/>
                    <a:lstStyle/>
                    <a:p>
                      <a:pPr marL="0" lvl="0" indent="0" algn="l" rtl="0">
                        <a:spcBef>
                          <a:spcPts val="0"/>
                        </a:spcBef>
                        <a:spcAft>
                          <a:spcPts val="0"/>
                        </a:spcAft>
                        <a:buNone/>
                      </a:pPr>
                      <a:r>
                        <a:rPr lang="es-ES" sz="1100" dirty="0">
                          <a:solidFill>
                            <a:schemeClr val="accent2"/>
                          </a:solidFill>
                          <a:uFill>
                            <a:noFill/>
                          </a:uFill>
                          <a:latin typeface="Source Code Pro"/>
                          <a:ea typeface="Source Code Pro"/>
                          <a:cs typeface="Source Code Pro"/>
                          <a:sym typeface="Source Code Pro"/>
                        </a:rPr>
                        <a:t>ACTIVIDAD ASI 1: DEFINICIÓN DEL SISTEMA</a:t>
                      </a: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s-ES" sz="1000" dirty="0">
                          <a:solidFill>
                            <a:schemeClr val="dk1"/>
                          </a:solidFill>
                          <a:latin typeface="Source Code Pro"/>
                          <a:ea typeface="Source Code Pro"/>
                          <a:cs typeface="Source Code Pro"/>
                          <a:sym typeface="Source Code Pro"/>
                        </a:rPr>
                        <a:t>Esta actividad tiene como objetivo detallar una descripción del sistema, delimitando su alcance.</a:t>
                      </a: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474192">
                <a:tc>
                  <a:txBody>
                    <a:bodyPr/>
                    <a:lstStyle/>
                    <a:p>
                      <a:pPr marL="0" lvl="0" indent="0" algn="l" rtl="0">
                        <a:spcBef>
                          <a:spcPts val="0"/>
                        </a:spcBef>
                        <a:spcAft>
                          <a:spcPts val="0"/>
                        </a:spcAft>
                        <a:buNone/>
                      </a:pPr>
                      <a:r>
                        <a:rPr lang="es-MX" sz="1100" dirty="0">
                          <a:solidFill>
                            <a:schemeClr val="accent4"/>
                          </a:solidFill>
                          <a:uFill>
                            <a:noFill/>
                          </a:uFill>
                          <a:latin typeface="Source Code Pro"/>
                          <a:ea typeface="Source Code Pro"/>
                          <a:cs typeface="Source Code Pro"/>
                          <a:sym typeface="Source Code Pro"/>
                        </a:rPr>
                        <a:t>• Catálogo de requisitos</a:t>
                      </a:r>
                      <a:endParaRPr sz="1100" dirty="0">
                        <a:solidFill>
                          <a:schemeClr val="accent4"/>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s-ES" sz="1000" u="none" dirty="0">
                          <a:solidFill>
                            <a:schemeClr val="dk1"/>
                          </a:solidFill>
                          <a:latin typeface="Source Code Pro"/>
                          <a:ea typeface="Source Code Pro"/>
                          <a:cs typeface="Source Code Pro"/>
                          <a:sym typeface="Source Code Pro"/>
                        </a:rPr>
                        <a:t>Matriz de requerimiento,</a:t>
                      </a:r>
                      <a:endParaRPr sz="1000" u="none"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2"/>
                  </a:ext>
                </a:extLst>
              </a:tr>
              <a:tr h="474192">
                <a:tc>
                  <a:txBody>
                    <a:bodyPr/>
                    <a:lstStyle/>
                    <a:p>
                      <a:pPr marL="0" lvl="0" indent="0" algn="l" rtl="0">
                        <a:spcBef>
                          <a:spcPts val="0"/>
                        </a:spcBef>
                        <a:spcAft>
                          <a:spcPts val="0"/>
                        </a:spcAft>
                        <a:buNone/>
                      </a:pPr>
                      <a:r>
                        <a:rPr lang="es-MX" sz="1100" dirty="0">
                          <a:solidFill>
                            <a:schemeClr val="accent5"/>
                          </a:solidFill>
                          <a:uFill>
                            <a:noFill/>
                          </a:uFill>
                          <a:latin typeface="Source Code Pro"/>
                          <a:ea typeface="Source Code Pro"/>
                          <a:cs typeface="Source Code Pro"/>
                          <a:sym typeface="Source Code Pro"/>
                        </a:rPr>
                        <a:t>• Glosario</a:t>
                      </a:r>
                      <a:endParaRPr sz="1100" dirty="0">
                        <a:solidFill>
                          <a:schemeClr val="accent5"/>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s-ES" sz="1000" u="sng" dirty="0">
                          <a:solidFill>
                            <a:schemeClr val="dk1"/>
                          </a:solidFill>
                          <a:latin typeface="Source Code Pro"/>
                          <a:ea typeface="Source Code Pro"/>
                          <a:cs typeface="Source Code Pro"/>
                          <a:sym typeface="Source Code Pro"/>
                        </a:rPr>
                        <a:t>Base de datos</a:t>
                      </a:r>
                      <a:r>
                        <a:rPr lang="es-ES" sz="1000" dirty="0">
                          <a:solidFill>
                            <a:schemeClr val="dk1"/>
                          </a:solidFill>
                          <a:latin typeface="Source Code Pro"/>
                          <a:ea typeface="Source Code Pro"/>
                          <a:cs typeface="Source Code Pro"/>
                          <a:sym typeface="Source Code Pro"/>
                        </a:rPr>
                        <a:t>:  Se utiliza para almacenar, administrar y recuperar datos de manera eficiente.</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474192">
                <a:tc>
                  <a:txBody>
                    <a:bodyPr/>
                    <a:lstStyle/>
                    <a:p>
                      <a:pPr marL="0" lvl="0" indent="0" algn="l" rtl="0">
                        <a:spcBef>
                          <a:spcPts val="0"/>
                        </a:spcBef>
                        <a:spcAft>
                          <a:spcPts val="0"/>
                        </a:spcAft>
                        <a:buNone/>
                      </a:pPr>
                      <a:r>
                        <a:rPr lang="es-MX" sz="1100" dirty="0">
                          <a:solidFill>
                            <a:schemeClr val="accent1"/>
                          </a:solidFill>
                          <a:uFill>
                            <a:noFill/>
                          </a:uFill>
                          <a:latin typeface="Source Code Pro"/>
                          <a:ea typeface="Source Code Pro"/>
                          <a:cs typeface="Source Code Pro"/>
                          <a:sym typeface="Source Code Pro"/>
                        </a:rPr>
                        <a:t>• Identificación del entorno tecnológico. </a:t>
                      </a:r>
                      <a:endParaRPr sz="1100" dirty="0">
                        <a:solidFill>
                          <a:schemeClr val="accent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pt-BR" sz="1000" dirty="0">
                          <a:solidFill>
                            <a:schemeClr val="dk1"/>
                          </a:solidFill>
                          <a:latin typeface="Source Code Pro"/>
                          <a:ea typeface="Source Code Pro"/>
                          <a:cs typeface="Source Code Pro"/>
                          <a:sym typeface="Source Code Pro"/>
                        </a:rPr>
                        <a:t>Computador Intel(R) Core (TM) Dual Core CPU @ 2.80GHz, Memoria RAM 2Gb, Windows 7 o superior.</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4"/>
                  </a:ext>
                </a:extLst>
              </a:tr>
              <a:tr h="534566">
                <a:tc>
                  <a:txBody>
                    <a:bodyPr/>
                    <a:lstStyle/>
                    <a:p>
                      <a:pPr marL="0" lvl="0" indent="0" algn="l" rtl="0">
                        <a:spcBef>
                          <a:spcPts val="0"/>
                        </a:spcBef>
                        <a:spcAft>
                          <a:spcPts val="0"/>
                        </a:spcAft>
                        <a:buNone/>
                      </a:pPr>
                      <a:r>
                        <a:rPr lang="es-MX" sz="1100" dirty="0">
                          <a:solidFill>
                            <a:schemeClr val="lt2"/>
                          </a:solidFill>
                          <a:latin typeface="Source Code Pro"/>
                          <a:ea typeface="Source Code Pro"/>
                          <a:cs typeface="Source Code Pro"/>
                          <a:sym typeface="Source Code Pro"/>
                        </a:rPr>
                        <a:t>• </a:t>
                      </a:r>
                      <a:r>
                        <a:rPr lang="es-ES" sz="1100" dirty="0">
                          <a:solidFill>
                            <a:schemeClr val="lt2"/>
                          </a:solidFill>
                          <a:latin typeface="Source Code Pro"/>
                          <a:ea typeface="Source Code Pro"/>
                          <a:cs typeface="Source Code Pro"/>
                          <a:sym typeface="Source Code Pro"/>
                        </a:rPr>
                        <a:t>Especificación de estándares y normas.</a:t>
                      </a:r>
                      <a:endParaRPr sz="1100" dirty="0">
                        <a:solidFill>
                          <a:schemeClr val="lt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s-ES" sz="1000" dirty="0">
                          <a:solidFill>
                            <a:schemeClr val="dk1"/>
                          </a:solidFill>
                          <a:latin typeface="Source Code Pro"/>
                          <a:ea typeface="Source Code Pro"/>
                          <a:cs typeface="Source Code Pro"/>
                          <a:sym typeface="Source Code Pro"/>
                        </a:rPr>
                        <a:t>ISO/IEC 27001 (seguridad de la información): Se utilizo esta norma para garantizar que la información recopilada y almacenada en el software está protegida de manera adecuada…</a:t>
                      </a:r>
                      <a:endParaRPr sz="1000" b="1"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 name="Google Shape;449;p36">
            <a:extLst>
              <a:ext uri="{FF2B5EF4-FFF2-40B4-BE49-F238E27FC236}">
                <a16:creationId xmlns:a16="http://schemas.microsoft.com/office/drawing/2014/main" id="{04E03A84-6C35-ACE1-91B5-D6E9E1CEA508}"/>
              </a:ext>
            </a:extLst>
          </p:cNvPr>
          <p:cNvSpPr txBox="1"/>
          <p:nvPr/>
        </p:nvSpPr>
        <p:spPr>
          <a:xfrm>
            <a:off x="7935900" y="44253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Tree>
    <p:extLst>
      <p:ext uri="{BB962C8B-B14F-4D97-AF65-F5344CB8AC3E}">
        <p14:creationId xmlns:p14="http://schemas.microsoft.com/office/powerpoint/2010/main" val="101280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47334" y="-31531"/>
            <a:ext cx="7034259"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200" dirty="0"/>
              <a:t>ASI 2: Establecimiento de </a:t>
            </a:r>
            <a:r>
              <a:rPr lang="es-MX" sz="3200" dirty="0">
                <a:solidFill>
                  <a:schemeClr val="accent4"/>
                </a:solidFill>
              </a:rPr>
              <a:t>requisitos: Casos de uso</a:t>
            </a:r>
          </a:p>
        </p:txBody>
      </p:sp>
      <p:sp>
        <p:nvSpPr>
          <p:cNvPr id="407" name="Google Shape;407;p35"/>
          <p:cNvSpPr txBox="1">
            <a:spLocks noGrp="1"/>
          </p:cNvSpPr>
          <p:nvPr>
            <p:ph type="title" idx="2"/>
          </p:nvPr>
        </p:nvSpPr>
        <p:spPr>
          <a:xfrm>
            <a:off x="144962" y="1433706"/>
            <a:ext cx="2349113"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1200" dirty="0"/>
              <a:t>Caso de uso :Registro de inventario tecnológico</a:t>
            </a:r>
            <a:endParaRPr sz="1200" dirty="0"/>
          </a:p>
        </p:txBody>
      </p:sp>
      <p:sp>
        <p:nvSpPr>
          <p:cNvPr id="408" name="Google Shape;408;p35"/>
          <p:cNvSpPr txBox="1">
            <a:spLocks noGrp="1"/>
          </p:cNvSpPr>
          <p:nvPr>
            <p:ph type="subTitle" idx="1"/>
          </p:nvPr>
        </p:nvSpPr>
        <p:spPr>
          <a:xfrm>
            <a:off x="2373325" y="3652697"/>
            <a:ext cx="6251964" cy="8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El usuario podrá interactuar con la interfaz de la intranet con su diferente modulo, el módulo de Registro de Inventario tecnológico</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8150705" y="410836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E6CD3805-AB94-904D-4E61-9490677945FD}"/>
              </a:ext>
            </a:extLst>
          </p:cNvPr>
          <p:cNvPicPr>
            <a:picLocks noChangeAspect="1"/>
          </p:cNvPicPr>
          <p:nvPr/>
        </p:nvPicPr>
        <p:blipFill>
          <a:blip r:embed="rId3"/>
          <a:stretch>
            <a:fillRect/>
          </a:stretch>
        </p:blipFill>
        <p:spPr>
          <a:xfrm>
            <a:off x="3830423" y="1338987"/>
            <a:ext cx="4278186" cy="2271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1096</Words>
  <Application>Microsoft Office PowerPoint</Application>
  <PresentationFormat>Presentación en pantalla (16:9)</PresentationFormat>
  <Paragraphs>168</Paragraphs>
  <Slides>18</Slides>
  <Notes>18</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Source Code Pro</vt:lpstr>
      <vt:lpstr>Fira Code</vt:lpstr>
      <vt:lpstr>Arial</vt:lpstr>
      <vt:lpstr>Source Code Pro Medium</vt:lpstr>
      <vt:lpstr>Nunito Light</vt:lpstr>
      <vt:lpstr>Times New Roman</vt:lpstr>
      <vt:lpstr>Comfortaa</vt:lpstr>
      <vt:lpstr>Bebas Neue</vt:lpstr>
      <vt:lpstr>Anaheim</vt:lpstr>
      <vt:lpstr>Introduction to Java Programming for High School by Slidesgo</vt:lpstr>
      <vt:lpstr>Aplicación Web para la Gestión de los Procesos Administrativos de la Dirección General de Salud Ambiental, del Estado Aragua</vt:lpstr>
      <vt:lpstr>Modulo I Definición del Proyecto</vt:lpstr>
      <vt:lpstr>Situación problemática</vt:lpstr>
      <vt:lpstr>Objetivos del Proyecto</vt:lpstr>
      <vt:lpstr>01</vt:lpstr>
      <vt:lpstr>Especificación de Requerimientos</vt:lpstr>
      <vt:lpstr>Diseño Metodológico de la Investigación</vt:lpstr>
      <vt:lpstr>Modulo II Diseño y Desarrollo del Proyecto</vt:lpstr>
      <vt:lpstr>ASI 2: Establecimiento de requisitos: Casos de uso</vt:lpstr>
      <vt:lpstr>ASI 2: Establecimiento de requisitos: Casos de uso</vt:lpstr>
      <vt:lpstr>ASI 2: Establecimiento de requisitos: Casos de uso</vt:lpstr>
      <vt:lpstr>ACTIVIDAD ASI 3: Identificación de Subsistema de análisis</vt:lpstr>
      <vt:lpstr>ACTIVIDAD ASI 6: Elaboración del modelo de Datos</vt:lpstr>
      <vt:lpstr>ACTIVIDAD ASI 6: Elaboración del modelo de Datos</vt:lpstr>
      <vt:lpstr>ACTIVIDAD ASI 7: Elaboración del modelo de procesos</vt:lpstr>
      <vt:lpstr>ACTIVIDAD ASI 8: DEFINICIÓN DE INTERFACES DE USUARIO   Tarea ASI 8.2: Identificación de Perfiles y Diálogos</vt:lpstr>
      <vt:lpstr>Diseño de la base de datos</vt:lpstr>
      <vt:lpstr>GRACIAS POR ESCHUCHARNOS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Gestión de los Procesos Administrativos de la Dirección General de Salud Ambiental, del Estado Aragua</dc:title>
  <cp:lastModifiedBy>Williams Suarez</cp:lastModifiedBy>
  <cp:revision>7</cp:revision>
  <dcterms:modified xsi:type="dcterms:W3CDTF">2023-09-27T19:07:58Z</dcterms:modified>
</cp:coreProperties>
</file>