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Bebas Neu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a3fa833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a3fa833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a3fa8339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a3fa8339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8ed3d0d1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8ed3d0d1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8ed3d0d19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8ed3d0d19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8ed3d0d19_1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8ed3d0d19_1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8ed3d0d19_1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8ed3d0d19_1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8ed3d0d19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8ed3d0d19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ed3d0d19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ed3d0d19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8ed3d0d19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8ed3d0d1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8ed3d0d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8ed3d0d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8ed3d0d1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8ed3d0d1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8ed3d0d1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8ed3d0d1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8ed3d0d1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8ed3d0d1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Entradas de extranjeros a Colombia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William Andres Talero Bermudez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Sebastian Velásquez Castañeda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Cantidad de mujeres extranjeras por continente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25" y="1528833"/>
            <a:ext cx="4588479" cy="29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5440950" y="2179200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Marcas </a:t>
            </a:r>
            <a:r>
              <a:rPr b="1"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:</a:t>
            </a:r>
            <a:r>
              <a:rPr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Area.</a:t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Canales :</a:t>
            </a:r>
            <a:r>
              <a:rPr i="1"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size: Area, color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Cantidad de extranjeros hombres por continente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5504075" y="1864863"/>
            <a:ext cx="3345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highlight>
                  <a:schemeClr val="lt1"/>
                </a:highlight>
                <a:latin typeface="Bebas Neue"/>
                <a:ea typeface="Bebas Neue"/>
                <a:cs typeface="Bebas Neue"/>
                <a:sym typeface="Bebas Neue"/>
              </a:rPr>
              <a:t>Marcas :</a:t>
            </a:r>
            <a:r>
              <a:rPr lang="es" sz="1400">
                <a:solidFill>
                  <a:srgbClr val="000000"/>
                </a:solidFill>
                <a:highlight>
                  <a:schemeClr val="lt1"/>
                </a:highlight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Area.</a:t>
            </a:r>
            <a:endParaRPr sz="1400">
              <a:solidFill>
                <a:srgbClr val="000000"/>
              </a:solidFill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Canales :</a:t>
            </a:r>
            <a:r>
              <a:rPr i="1"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size: Area, color</a:t>
            </a:r>
            <a:endParaRPr sz="1400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25" y="1557712"/>
            <a:ext cx="4726449" cy="30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770900" y="430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Cantidad de extranjeros por ciudad durante el año 2021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88" y="1612988"/>
            <a:ext cx="3743325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5276600" y="2290750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Marcas :</a:t>
            </a:r>
            <a:r>
              <a:rPr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Lineas.</a:t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Canales :</a:t>
            </a:r>
            <a:r>
              <a:rPr i="1"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posicion</a:t>
            </a:r>
            <a:r>
              <a:rPr i="1"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: Vertical, color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670425" y="282100"/>
            <a:ext cx="8575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Cantidad de extranjeros por ciudad y 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continente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 al que pertenece durante el año 2021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00200"/>
            <a:ext cx="4083101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/>
        </p:nvSpPr>
        <p:spPr>
          <a:xfrm>
            <a:off x="5527725" y="2290750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Marcas :</a:t>
            </a:r>
            <a:r>
              <a:rPr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Areas.</a:t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Canales :</a:t>
            </a:r>
            <a:r>
              <a:rPr i="1"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size</a:t>
            </a:r>
            <a:r>
              <a:rPr i="1"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: Area, color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I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nsights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destino </a:t>
            </a:r>
            <a:r>
              <a:rPr lang="es"/>
              <a:t>turístico</a:t>
            </a:r>
            <a:r>
              <a:rPr lang="es"/>
              <a:t> por preferencia a lo largo del año 2021 fui </a:t>
            </a:r>
            <a:r>
              <a:rPr lang="es"/>
              <a:t>Bogotá</a:t>
            </a:r>
            <a:r>
              <a:rPr lang="es"/>
              <a:t> con 52.6% seguido Antioquia con 17.6%, de este 52.6% la </a:t>
            </a:r>
            <a:r>
              <a:rPr lang="es"/>
              <a:t>mayoría</a:t>
            </a:r>
            <a:r>
              <a:rPr lang="es"/>
              <a:t> proviene de Latino America  343371 seguido de </a:t>
            </a:r>
            <a:r>
              <a:rPr lang="es"/>
              <a:t>Norteamérica</a:t>
            </a:r>
            <a:r>
              <a:rPr lang="es"/>
              <a:t> con 272256, sin embargo a nivel colombia se recibe </a:t>
            </a:r>
            <a:r>
              <a:rPr lang="es"/>
              <a:t>más</a:t>
            </a:r>
            <a:r>
              <a:rPr lang="es"/>
              <a:t> extranjeros provenientes de </a:t>
            </a:r>
            <a:r>
              <a:rPr lang="es"/>
              <a:t>NorteAmérica con un 43% del total de extranjeros seguido del 41% de Latino América.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INTRODUCCIÓN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47750"/>
            <a:ext cx="4460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Para este proyecto se 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trabajó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 con una serie de tiempo mensual que tiene 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inicio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 en el año 2012 y finaliza en el año 2021, esta es una serie de tiempo de entrada de extranjeros a Colombia, donde se trabajaron estas variables (Año, Mes,Nacionalidad, 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Código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 Iso 3166, Femenino,Masculino,Indefinido,Total, Latitud-Longitud), donde las variables (Año y Total) son las 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únicas numéricas.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375" y="3224375"/>
            <a:ext cx="3224650" cy="116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375" y="1668850"/>
            <a:ext cx="3224650" cy="18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0375" y="614367"/>
            <a:ext cx="3224650" cy="1343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¿Que? 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Abstracción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 de datos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¿</a:t>
            </a:r>
            <a:r>
              <a:rPr b="1"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Qué</a:t>
            </a:r>
            <a:r>
              <a:rPr b="1"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datos ve el usuario? </a:t>
            </a:r>
            <a:r>
              <a:rPr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El usuario observa la cantidad de extranjeros que llegan a ciudades de colombia desagregados por Nacionalidad.</a:t>
            </a:r>
            <a:endParaRPr sz="1400">
              <a:solidFill>
                <a:srgbClr val="000000"/>
              </a:solidFill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¿</a:t>
            </a:r>
            <a:r>
              <a:rPr b="1"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Qué</a:t>
            </a:r>
            <a:r>
              <a:rPr b="1"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datos se proporcionan?</a:t>
            </a:r>
            <a:r>
              <a:rPr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A partir de las siguientes visualizaciones observaremos la cantidad de extranjeros que llegan por mes a Colombia, </a:t>
            </a:r>
            <a:r>
              <a:rPr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así</a:t>
            </a:r>
            <a:r>
              <a:rPr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mismo en las </a:t>
            </a:r>
            <a:r>
              <a:rPr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demás</a:t>
            </a:r>
            <a:r>
              <a:rPr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visualizaciones nos </a:t>
            </a:r>
            <a:r>
              <a:rPr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permitirán</a:t>
            </a:r>
            <a:r>
              <a:rPr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determinar </a:t>
            </a:r>
            <a:r>
              <a:rPr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qué</a:t>
            </a:r>
            <a:r>
              <a:rPr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ciudad recibe </a:t>
            </a:r>
            <a:r>
              <a:rPr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más</a:t>
            </a:r>
            <a:r>
              <a:rPr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extranjeros durante el año 2021 y finalmente se </a:t>
            </a:r>
            <a:r>
              <a:rPr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visualizará</a:t>
            </a:r>
            <a:r>
              <a:rPr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de que continente provienen los extranjeros</a:t>
            </a:r>
            <a:endParaRPr sz="1400">
              <a:solidFill>
                <a:srgbClr val="000000"/>
              </a:solidFill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¿Por 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qué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? ¿Que tipo de tarea requiere el usuario? 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La tarea que requiere el usuario es visualizar los flujos de inmigracion a colombia, posteriormente se pueden desarrollar visualizaciones discriminadas por 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género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 y por ciudad de destino. Esto para identificar tendencias, que nos 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permitirían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 descubrir 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cuál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 es el destino 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turístico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 de preferencia de los norteamericanos, latino americanos y europeos, que visitan Colombia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Cantidad de extranjeros por mes para el año 2021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63" y="2042975"/>
            <a:ext cx="406717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5267450" y="2181350"/>
            <a:ext cx="30573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Marcas :</a:t>
            </a:r>
            <a:r>
              <a:rPr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Lineas.</a:t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Canales : </a:t>
            </a:r>
            <a:r>
              <a:rPr i="1"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posición</a:t>
            </a:r>
            <a:r>
              <a:rPr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-horizontal.</a:t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819150" y="575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Cantidad de extranjeros por ciudad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49" y="1713499"/>
            <a:ext cx="3391500" cy="27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4957600" y="2179200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Marcas :</a:t>
            </a:r>
            <a:r>
              <a:rPr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Lineas.</a:t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Canales :</a:t>
            </a:r>
            <a:r>
              <a:rPr i="1"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posición</a:t>
            </a:r>
            <a:r>
              <a:rPr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vertical.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47875" y="382400"/>
            <a:ext cx="8750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480">
                <a:latin typeface="Bebas Neue"/>
                <a:ea typeface="Bebas Neue"/>
                <a:cs typeface="Bebas Neue"/>
                <a:sym typeface="Bebas Neue"/>
              </a:rPr>
              <a:t>Cantidad de extranjeros por ciudad durante el año 2021</a:t>
            </a:r>
            <a:endParaRPr sz="248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38" y="1274050"/>
            <a:ext cx="366712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5379000" y="1980900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Marcas :</a:t>
            </a:r>
            <a:r>
              <a:rPr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Area.</a:t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Canales :</a:t>
            </a:r>
            <a:r>
              <a:rPr i="1"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size: longitud, color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819150" y="52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Cantidad de extranjeros por continente al que pertenece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1579163"/>
            <a:ext cx="3743325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5416175" y="2241175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Marcas : </a:t>
            </a:r>
            <a:r>
              <a:rPr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Lineas.</a:t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Canales :</a:t>
            </a:r>
            <a:r>
              <a:rPr i="1"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posición</a:t>
            </a:r>
            <a:r>
              <a:rPr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vertical.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819150" y="604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80">
                <a:latin typeface="Bebas Neue"/>
                <a:ea typeface="Bebas Neue"/>
                <a:cs typeface="Bebas Neue"/>
                <a:sym typeface="Bebas Neue"/>
              </a:rPr>
              <a:t>Cantidad de extranjeros por continente durante el año 2021</a:t>
            </a:r>
            <a:endParaRPr sz="268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700" y="1603875"/>
            <a:ext cx="328612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5180675" y="2315525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Marcas :</a:t>
            </a:r>
            <a:r>
              <a:rPr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Area.</a:t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Canales :</a:t>
            </a:r>
            <a:r>
              <a:rPr i="1"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size: longitud, color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