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1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75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1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44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0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2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4823-817E-482C-A2B6-861F2F9FB4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4B375-60ED-4C2A-986E-FDBF8B2DF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13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2023-05-06T07:36:19Z</dcterms:created>
  <dcterms:modified xsi:type="dcterms:W3CDTF">2023-05-06T07:36:28Z</dcterms:modified>
</cp:coreProperties>
</file>