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Backend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Console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MY" b="0" i="0" dirty="0"/>
            <a:t>Backoffice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/>
      <dgm:spPr/>
      <dgm:t>
        <a:bodyPr/>
        <a:lstStyle/>
        <a:p>
          <a:r>
            <a:rPr lang="en-US" dirty="0"/>
            <a:t>Documentation</a:t>
          </a:r>
          <a:endParaRPr lang="en-MY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3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3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3"/>
      <dgm:spPr/>
    </dgm:pt>
    <dgm:pt modelId="{8F741CDE-EA5C-4504-A8F6-0849CA38C469}" type="pres">
      <dgm:prSet presAssocID="{A16F4CCE-FD75-4B14-9F31-B9F350CB0D85}" presName="hierChild4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3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3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3"/>
      <dgm:spPr/>
    </dgm:pt>
    <dgm:pt modelId="{0CF666C9-DBAB-4793-B836-F7DAFD65D375}" type="pres">
      <dgm:prSet presAssocID="{A4DC01F3-CD3E-445F-AF8E-3867AE23E9C6}" presName="hierChild4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3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3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3"/>
      <dgm:spPr/>
    </dgm:pt>
    <dgm:pt modelId="{8578E297-F44C-48B6-ADB6-707838FE461A}" type="pres">
      <dgm:prSet presAssocID="{B70E2295-BD8D-40B3-B3CD-BDD528C8772E}" presName="hierChild4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93AA1D6E-83D5-4471-B8AA-3C0D40E9EA6E}" type="presOf" srcId="{BE5B16A7-2EEA-4489-B44C-29430DC3499F}" destId="{C6A2A661-8126-48E2-B345-C9073D8180E7}" srcOrd="0" destOrd="0" presId="urn:microsoft.com/office/officeart/2005/8/layout/orgChart1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6CE92153-C042-413D-ACD0-4CC3CD7D3DCB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777E7DFF-C190-4AFB-BACC-E41D0DE921BB}" type="presOf" srcId="{A4DC01F3-CD3E-445F-AF8E-3867AE23E9C6}" destId="{A3FDA43D-2B59-42F0-BC67-25D6E25A8C23}" srcOrd="1" destOrd="0" presId="urn:microsoft.com/office/officeart/2005/8/layout/orgChart1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FEA4647-F258-4160-98FA-C1BAE03EDFCA}" type="presParOf" srcId="{8BF2D3DD-13EF-4A7A-948F-5CA83B360C83}" destId="{C6A2A661-8126-48E2-B345-C9073D8180E7}" srcOrd="2" destOrd="0" presId="urn:microsoft.com/office/officeart/2005/8/layout/orgChart1"/>
    <dgm:cxn modelId="{BCF06529-74F5-48BB-9EA9-22C70B6A2B91}" type="presParOf" srcId="{8BF2D3DD-13EF-4A7A-948F-5CA83B360C83}" destId="{B9EC54A0-FEE4-4FA0-94D4-5A9D30C5EB03}" srcOrd="3" destOrd="0" presId="urn:microsoft.com/office/officeart/2005/8/layout/orgChart1"/>
    <dgm:cxn modelId="{4E62D765-3BF2-4B61-8CB3-C33E309E7DC6}" type="presParOf" srcId="{B9EC54A0-FEE4-4FA0-94D4-5A9D30C5EB03}" destId="{04B889CD-55B0-4004-9D70-A40904E0403B}" srcOrd="0" destOrd="0" presId="urn:microsoft.com/office/officeart/2005/8/layout/orgChart1"/>
    <dgm:cxn modelId="{D3D455AE-F9D3-4A16-B00C-4DAA675B9E01}" type="presParOf" srcId="{04B889CD-55B0-4004-9D70-A40904E0403B}" destId="{DFE4809F-3D7B-4894-909A-412368FF4BCF}" srcOrd="0" destOrd="0" presId="urn:microsoft.com/office/officeart/2005/8/layout/orgChart1"/>
    <dgm:cxn modelId="{AE271AC1-ADBA-4FD2-9EE0-11F261C94E36}" type="presParOf" srcId="{04B889CD-55B0-4004-9D70-A40904E0403B}" destId="{A3FDA43D-2B59-42F0-BC67-25D6E25A8C23}" srcOrd="1" destOrd="0" presId="urn:microsoft.com/office/officeart/2005/8/layout/orgChart1"/>
    <dgm:cxn modelId="{C7FE05D2-30D2-4C4C-861F-DFE292941442}" type="presParOf" srcId="{B9EC54A0-FEE4-4FA0-94D4-5A9D30C5EB03}" destId="{0CF666C9-DBAB-4793-B836-F7DAFD65D375}" srcOrd="1" destOrd="0" presId="urn:microsoft.com/office/officeart/2005/8/layout/orgChart1"/>
    <dgm:cxn modelId="{D3982A11-F6EE-4ACA-968D-9AC27552639F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Platform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Configuration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MY" b="0" i="0" dirty="0"/>
            <a:t>Internationalization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65353A5C-AD5B-4F91-AA6D-1BE6366CF767}">
      <dgm:prSet phldrT="[Text]"/>
      <dgm:spPr/>
      <dgm:t>
        <a:bodyPr/>
        <a:lstStyle/>
        <a:p>
          <a:r>
            <a:rPr lang="en-US" dirty="0"/>
            <a:t>Field</a:t>
          </a:r>
          <a:endParaRPr lang="en-MY" dirty="0"/>
        </a:p>
      </dgm:t>
    </dgm:pt>
    <dgm:pt modelId="{5656CE62-6AA0-44F6-BF5E-AEDD4E0337E7}" type="parTrans" cxnId="{F4681FDB-FC7C-4AFB-9F8B-074E5CD62626}">
      <dgm:prSet/>
      <dgm:spPr/>
      <dgm:t>
        <a:bodyPr/>
        <a:lstStyle/>
        <a:p>
          <a:endParaRPr lang="en-MY"/>
        </a:p>
      </dgm:t>
    </dgm:pt>
    <dgm:pt modelId="{9AA3E456-F389-4320-82DE-8A6698DC915C}" type="sibTrans" cxnId="{F4681FDB-FC7C-4AFB-9F8B-074E5CD62626}">
      <dgm:prSet/>
      <dgm:spPr/>
      <dgm:t>
        <a:bodyPr/>
        <a:lstStyle/>
        <a:p>
          <a:endParaRPr lang="en-MY"/>
        </a:p>
      </dgm:t>
    </dgm:pt>
    <dgm:pt modelId="{8D03EE20-E2C4-4A65-B518-3FA7CA6B0576}">
      <dgm:prSet phldrT="[Text]"/>
      <dgm:spPr/>
      <dgm:t>
        <a:bodyPr/>
        <a:lstStyle/>
        <a:p>
          <a:r>
            <a:rPr lang="en-US" dirty="0"/>
            <a:t>Language</a:t>
          </a:r>
          <a:endParaRPr lang="en-MY" dirty="0"/>
        </a:p>
      </dgm:t>
    </dgm:pt>
    <dgm:pt modelId="{AB6C99CF-9D84-49E3-9BEF-9F44D6053855}" type="parTrans" cxnId="{FE81E0A6-23BC-406A-8A3D-3D38794AA280}">
      <dgm:prSet/>
      <dgm:spPr/>
      <dgm:t>
        <a:bodyPr/>
        <a:lstStyle/>
        <a:p>
          <a:endParaRPr lang="en-MY"/>
        </a:p>
      </dgm:t>
    </dgm:pt>
    <dgm:pt modelId="{CF7B9FA3-3AD8-417A-8A70-5EF061201E94}" type="sibTrans" cxnId="{FE81E0A6-23BC-406A-8A3D-3D38794AA280}">
      <dgm:prSet/>
      <dgm:spPr/>
      <dgm:t>
        <a:bodyPr/>
        <a:lstStyle/>
        <a:p>
          <a:endParaRPr lang="en-MY"/>
        </a:p>
      </dgm:t>
    </dgm:pt>
    <dgm:pt modelId="{1B692DD0-CDAF-4F37-B06F-EC3DC7B4EF3C}">
      <dgm:prSet phldrT="[Text]"/>
      <dgm:spPr/>
      <dgm:t>
        <a:bodyPr/>
        <a:lstStyle/>
        <a:p>
          <a:r>
            <a:rPr lang="en-US" dirty="0"/>
            <a:t>Currency</a:t>
          </a:r>
          <a:endParaRPr lang="en-MY" dirty="0"/>
        </a:p>
      </dgm:t>
    </dgm:pt>
    <dgm:pt modelId="{4D7EB4A8-07E1-4A0C-952A-09E578D1B5C9}" type="parTrans" cxnId="{1FEBB94A-F833-4B7C-BBFC-A2DC1E22C075}">
      <dgm:prSet/>
      <dgm:spPr/>
      <dgm:t>
        <a:bodyPr/>
        <a:lstStyle/>
        <a:p>
          <a:endParaRPr lang="en-MY"/>
        </a:p>
      </dgm:t>
    </dgm:pt>
    <dgm:pt modelId="{39170460-CEA5-4486-BA70-6B494794B60B}" type="sibTrans" cxnId="{1FEBB94A-F833-4B7C-BBFC-A2DC1E22C075}">
      <dgm:prSet/>
      <dgm:spPr/>
      <dgm:t>
        <a:bodyPr/>
        <a:lstStyle/>
        <a:p>
          <a:endParaRPr lang="en-MY"/>
        </a:p>
      </dgm:t>
    </dgm:pt>
    <dgm:pt modelId="{0E8451C8-BBD4-44D9-8685-F36DEE18AAEB}">
      <dgm:prSet phldrT="[Text]"/>
      <dgm:spPr/>
      <dgm:t>
        <a:bodyPr/>
        <a:lstStyle/>
        <a:p>
          <a:r>
            <a:rPr lang="en-US" dirty="0"/>
            <a:t>Country</a:t>
          </a:r>
          <a:endParaRPr lang="en-MY" dirty="0"/>
        </a:p>
      </dgm:t>
    </dgm:pt>
    <dgm:pt modelId="{2DC4DADA-50D5-4925-860C-B213B8413313}" type="parTrans" cxnId="{35612719-BC13-4577-9A69-8FE0CB0AC586}">
      <dgm:prSet/>
      <dgm:spPr/>
      <dgm:t>
        <a:bodyPr/>
        <a:lstStyle/>
        <a:p>
          <a:endParaRPr lang="en-MY"/>
        </a:p>
      </dgm:t>
    </dgm:pt>
    <dgm:pt modelId="{DE26F44E-5230-4BA1-949C-469978F70B95}" type="sibTrans" cxnId="{35612719-BC13-4577-9A69-8FE0CB0AC586}">
      <dgm:prSet/>
      <dgm:spPr/>
      <dgm:t>
        <a:bodyPr/>
        <a:lstStyle/>
        <a:p>
          <a:endParaRPr lang="en-MY"/>
        </a:p>
      </dgm:t>
    </dgm:pt>
    <dgm:pt modelId="{0427BFD7-4254-4041-99CC-B5C80572DA1F}">
      <dgm:prSet phldrT="[Text]"/>
      <dgm:spPr/>
      <dgm:t>
        <a:bodyPr/>
        <a:lstStyle/>
        <a:p>
          <a:r>
            <a:rPr lang="en-US" dirty="0"/>
            <a:t>Region</a:t>
          </a:r>
          <a:endParaRPr lang="en-MY" dirty="0"/>
        </a:p>
      </dgm:t>
    </dgm:pt>
    <dgm:pt modelId="{95BB1737-71E6-4E7E-89B2-BEA3311BA74F}" type="parTrans" cxnId="{03AD3088-163F-4348-9460-3FE66BB81659}">
      <dgm:prSet/>
      <dgm:spPr/>
      <dgm:t>
        <a:bodyPr/>
        <a:lstStyle/>
        <a:p>
          <a:endParaRPr lang="en-MY"/>
        </a:p>
      </dgm:t>
    </dgm:pt>
    <dgm:pt modelId="{F8822CF0-50DE-4AE2-AD92-044A143CAA9D}" type="sibTrans" cxnId="{03AD3088-163F-4348-9460-3FE66BB81659}">
      <dgm:prSet/>
      <dgm:spPr/>
      <dgm:t>
        <a:bodyPr/>
        <a:lstStyle/>
        <a:p>
          <a:endParaRPr lang="en-MY"/>
        </a:p>
      </dgm:t>
    </dgm:pt>
    <dgm:pt modelId="{4611D83C-1A4C-40C6-8004-6290B0BC98C1}">
      <dgm:prSet phldrT="[Text]"/>
      <dgm:spPr/>
      <dgm:t>
        <a:bodyPr/>
        <a:lstStyle/>
        <a:p>
          <a:r>
            <a:rPr lang="en-US" dirty="0"/>
            <a:t>User</a:t>
          </a:r>
          <a:endParaRPr lang="en-MY" dirty="0"/>
        </a:p>
      </dgm:t>
    </dgm:pt>
    <dgm:pt modelId="{99318EC0-21F5-4438-B6E8-1D630CFA9311}" type="parTrans" cxnId="{1A9ADF5D-DBBF-4215-B416-8A2AAB4FB4D1}">
      <dgm:prSet/>
      <dgm:spPr/>
      <dgm:t>
        <a:bodyPr/>
        <a:lstStyle/>
        <a:p>
          <a:endParaRPr lang="en-MY"/>
        </a:p>
      </dgm:t>
    </dgm:pt>
    <dgm:pt modelId="{F0977990-6C8B-4629-907C-717E5C4DC578}" type="sibTrans" cxnId="{1A9ADF5D-DBBF-4215-B416-8A2AAB4FB4D1}">
      <dgm:prSet/>
      <dgm:spPr/>
      <dgm:t>
        <a:bodyPr/>
        <a:lstStyle/>
        <a:p>
          <a:endParaRPr lang="en-MY"/>
        </a:p>
      </dgm:t>
    </dgm:pt>
    <dgm:pt modelId="{629CC586-0B6B-4E46-805F-B908C808BDCB}">
      <dgm:prSet phldrT="[Text]"/>
      <dgm:spPr/>
      <dgm:t>
        <a:bodyPr/>
        <a:lstStyle/>
        <a:p>
          <a:r>
            <a:rPr lang="en-US" dirty="0"/>
            <a:t>User Right</a:t>
          </a:r>
          <a:endParaRPr lang="en-MY" dirty="0"/>
        </a:p>
      </dgm:t>
    </dgm:pt>
    <dgm:pt modelId="{D5A8A2AC-9ED5-4AB6-A7C6-C762654A96A8}" type="parTrans" cxnId="{2930A789-1DBB-44E4-9465-177824E78B18}">
      <dgm:prSet/>
      <dgm:spPr/>
      <dgm:t>
        <a:bodyPr/>
        <a:lstStyle/>
        <a:p>
          <a:endParaRPr lang="en-MY"/>
        </a:p>
      </dgm:t>
    </dgm:pt>
    <dgm:pt modelId="{FE93DCE9-6EAD-4700-9808-075436FCDD0C}" type="sibTrans" cxnId="{2930A789-1DBB-44E4-9465-177824E78B18}">
      <dgm:prSet/>
      <dgm:spPr/>
      <dgm:t>
        <a:bodyPr/>
        <a:lstStyle/>
        <a:p>
          <a:endParaRPr lang="en-MY"/>
        </a:p>
      </dgm:t>
    </dgm:pt>
    <dgm:pt modelId="{C279F85B-0C3D-44F2-91C5-540191755DAD}">
      <dgm:prSet phldrT="[Text]"/>
      <dgm:spPr/>
      <dgm:t>
        <a:bodyPr/>
        <a:lstStyle/>
        <a:p>
          <a:r>
            <a:rPr lang="en-US" dirty="0"/>
            <a:t>User Permission</a:t>
          </a:r>
          <a:endParaRPr lang="en-MY" dirty="0"/>
        </a:p>
      </dgm:t>
    </dgm:pt>
    <dgm:pt modelId="{06A9D08A-2FE2-4514-9615-F72D161CEDEF}" type="parTrans" cxnId="{DE4FA3FF-451F-452A-9CED-463BA63855FE}">
      <dgm:prSet/>
      <dgm:spPr/>
      <dgm:t>
        <a:bodyPr/>
        <a:lstStyle/>
        <a:p>
          <a:endParaRPr lang="en-MY"/>
        </a:p>
      </dgm:t>
    </dgm:pt>
    <dgm:pt modelId="{B21FBF27-014E-48B3-A58D-DD4B6C949F91}" type="sibTrans" cxnId="{DE4FA3FF-451F-452A-9CED-463BA63855FE}">
      <dgm:prSet/>
      <dgm:spPr/>
      <dgm:t>
        <a:bodyPr/>
        <a:lstStyle/>
        <a:p>
          <a:endParaRPr lang="en-MY"/>
        </a:p>
      </dgm:t>
    </dgm:pt>
    <dgm:pt modelId="{2951E752-A1AE-4D9B-B212-D7E63AC70E0E}">
      <dgm:prSet phldrT="[Text]"/>
      <dgm:spPr/>
      <dgm:t>
        <a:bodyPr/>
        <a:lstStyle/>
        <a:p>
          <a:r>
            <a:rPr lang="en-US" dirty="0"/>
            <a:t>User Group</a:t>
          </a:r>
          <a:endParaRPr lang="en-MY" dirty="0"/>
        </a:p>
      </dgm:t>
    </dgm:pt>
    <dgm:pt modelId="{D852AAA9-E027-421F-BAE4-8A1F6DB410F0}" type="parTrans" cxnId="{80626FB6-06A9-467A-AB4A-DC6C5C58ED21}">
      <dgm:prSet/>
      <dgm:spPr/>
      <dgm:t>
        <a:bodyPr/>
        <a:lstStyle/>
        <a:p>
          <a:endParaRPr lang="en-MY"/>
        </a:p>
      </dgm:t>
    </dgm:pt>
    <dgm:pt modelId="{2CF62602-A521-4869-928B-387A2031F541}" type="sibTrans" cxnId="{80626FB6-06A9-467A-AB4A-DC6C5C58ED21}">
      <dgm:prSet/>
      <dgm:spPr/>
      <dgm:t>
        <a:bodyPr/>
        <a:lstStyle/>
        <a:p>
          <a:endParaRPr lang="en-MY"/>
        </a:p>
      </dgm:t>
    </dgm:pt>
    <dgm:pt modelId="{B1D6E3B0-F4C2-4494-80D1-DFCB7E7F82B0}">
      <dgm:prSet phldrT="[Text]"/>
      <dgm:spPr/>
      <dgm:t>
        <a:bodyPr/>
        <a:lstStyle/>
        <a:p>
          <a:r>
            <a:rPr lang="en-US" dirty="0"/>
            <a:t>User Authority</a:t>
          </a:r>
          <a:endParaRPr lang="en-MY" dirty="0"/>
        </a:p>
      </dgm:t>
    </dgm:pt>
    <dgm:pt modelId="{6134E60C-267D-4DDF-ADEE-00E3D6A8416A}" type="parTrans" cxnId="{33CAA720-06F6-4D19-AE80-28C98F8CEBCC}">
      <dgm:prSet/>
      <dgm:spPr/>
      <dgm:t>
        <a:bodyPr/>
        <a:lstStyle/>
        <a:p>
          <a:endParaRPr lang="en-MY"/>
        </a:p>
      </dgm:t>
    </dgm:pt>
    <dgm:pt modelId="{0D49F583-1702-4E4B-A20C-2143977BB172}" type="sibTrans" cxnId="{33CAA720-06F6-4D19-AE80-28C98F8CEBCC}">
      <dgm:prSet/>
      <dgm:spPr/>
      <dgm:t>
        <a:bodyPr/>
        <a:lstStyle/>
        <a:p>
          <a:endParaRPr lang="en-MY"/>
        </a:p>
      </dgm:t>
    </dgm:pt>
    <dgm:pt modelId="{00D73DE6-68F4-4B7C-84D6-96C5007918FF}">
      <dgm:prSet phldrT="[Text]"/>
      <dgm:spPr/>
      <dgm:t>
        <a:bodyPr/>
        <a:lstStyle/>
        <a:p>
          <a:r>
            <a:rPr lang="en-US" dirty="0"/>
            <a:t>Employee</a:t>
          </a:r>
          <a:endParaRPr lang="en-MY" dirty="0"/>
        </a:p>
      </dgm:t>
    </dgm:pt>
    <dgm:pt modelId="{39D2D42A-3563-4610-A59D-E80240DE3255}" type="parTrans" cxnId="{72809947-3646-4404-A153-3377993EC3BE}">
      <dgm:prSet/>
      <dgm:spPr/>
      <dgm:t>
        <a:bodyPr/>
        <a:lstStyle/>
        <a:p>
          <a:endParaRPr lang="en-MY"/>
        </a:p>
      </dgm:t>
    </dgm:pt>
    <dgm:pt modelId="{05064514-8E51-4BA5-A185-BE91F939FE71}" type="sibTrans" cxnId="{72809947-3646-4404-A153-3377993EC3BE}">
      <dgm:prSet/>
      <dgm:spPr/>
      <dgm:t>
        <a:bodyPr/>
        <a:lstStyle/>
        <a:p>
          <a:endParaRPr lang="en-MY"/>
        </a:p>
      </dgm:t>
    </dgm:pt>
    <dgm:pt modelId="{6FACAC9A-D743-4296-9C54-D0F67ADA3461}">
      <dgm:prSet phldrT="[Text]"/>
      <dgm:spPr/>
      <dgm:t>
        <a:bodyPr/>
        <a:lstStyle/>
        <a:p>
          <a:r>
            <a:rPr lang="en-US" dirty="0"/>
            <a:t>Customer</a:t>
          </a:r>
          <a:endParaRPr lang="en-MY" dirty="0"/>
        </a:p>
      </dgm:t>
    </dgm:pt>
    <dgm:pt modelId="{0CEA640D-C2CC-4718-81C6-5ACA33F41DA7}" type="parTrans" cxnId="{173E4D17-95B1-45A2-BF62-BCC104FD7BA4}">
      <dgm:prSet/>
      <dgm:spPr/>
      <dgm:t>
        <a:bodyPr/>
        <a:lstStyle/>
        <a:p>
          <a:endParaRPr lang="en-MY"/>
        </a:p>
      </dgm:t>
    </dgm:pt>
    <dgm:pt modelId="{2F135D28-E69D-4DC8-ABB0-DEDC8A4D393D}" type="sibTrans" cxnId="{173E4D17-95B1-45A2-BF62-BCC104FD7BA4}">
      <dgm:prSet/>
      <dgm:spPr/>
      <dgm:t>
        <a:bodyPr/>
        <a:lstStyle/>
        <a:p>
          <a:endParaRPr lang="en-MY"/>
        </a:p>
      </dgm:t>
    </dgm:pt>
    <dgm:pt modelId="{EBD13FDB-4D90-47EF-857B-13A70A84D10D}">
      <dgm:prSet phldrT="[Text]"/>
      <dgm:spPr/>
      <dgm:t>
        <a:bodyPr/>
        <a:lstStyle/>
        <a:p>
          <a:r>
            <a:rPr lang="en-US" dirty="0"/>
            <a:t>Vendor</a:t>
          </a:r>
          <a:endParaRPr lang="en-MY" dirty="0"/>
        </a:p>
      </dgm:t>
    </dgm:pt>
    <dgm:pt modelId="{1551AA64-FF58-47EC-BCCF-8B225E9E0666}" type="parTrans" cxnId="{59AD0B0C-CBE8-44BB-BA6A-DBB795CE7EED}">
      <dgm:prSet/>
      <dgm:spPr/>
      <dgm:t>
        <a:bodyPr/>
        <a:lstStyle/>
        <a:p>
          <a:endParaRPr lang="en-MY"/>
        </a:p>
      </dgm:t>
    </dgm:pt>
    <dgm:pt modelId="{60953213-C1CF-44E9-BA09-9F02129A2FD1}" type="sibTrans" cxnId="{59AD0B0C-CBE8-44BB-BA6A-DBB795CE7EED}">
      <dgm:prSet/>
      <dgm:spPr/>
      <dgm:t>
        <a:bodyPr/>
        <a:lstStyle/>
        <a:p>
          <a:endParaRPr lang="en-MY"/>
        </a:p>
      </dgm:t>
    </dgm:pt>
    <dgm:pt modelId="{7045D396-4554-4B6E-9A1B-95FE13CF8D8D}">
      <dgm:prSet phldrT="[Text]"/>
      <dgm:spPr/>
      <dgm:t>
        <a:bodyPr/>
        <a:lstStyle/>
        <a:p>
          <a:r>
            <a:rPr lang="en-US" dirty="0"/>
            <a:t>Menu</a:t>
          </a:r>
          <a:endParaRPr lang="en-MY" dirty="0"/>
        </a:p>
      </dgm:t>
    </dgm:pt>
    <dgm:pt modelId="{D230763A-9DE7-4B89-B5A4-9F514184BEE2}" type="parTrans" cxnId="{C9B5A0BF-B145-4B79-90A0-AD1D5D933FBE}">
      <dgm:prSet/>
      <dgm:spPr/>
      <dgm:t>
        <a:bodyPr/>
        <a:lstStyle/>
        <a:p>
          <a:endParaRPr lang="en-MY"/>
        </a:p>
      </dgm:t>
    </dgm:pt>
    <dgm:pt modelId="{2572AD38-6027-4A7B-BE93-E5783708EF6E}" type="sibTrans" cxnId="{C9B5A0BF-B145-4B79-90A0-AD1D5D933FBE}">
      <dgm:prSet/>
      <dgm:spPr/>
      <dgm:t>
        <a:bodyPr/>
        <a:lstStyle/>
        <a:p>
          <a:endParaRPr lang="en-MY"/>
        </a:p>
      </dgm:t>
    </dgm:pt>
    <dgm:pt modelId="{458CBE7A-0240-4D26-9024-E1A8A47BF07C}">
      <dgm:prSet phldrT="[Text]"/>
      <dgm:spPr/>
      <dgm:t>
        <a:bodyPr/>
        <a:lstStyle/>
        <a:p>
          <a:r>
            <a:rPr lang="en-US" dirty="0"/>
            <a:t>Cronjob</a:t>
          </a:r>
          <a:endParaRPr lang="en-MY" dirty="0"/>
        </a:p>
      </dgm:t>
    </dgm:pt>
    <dgm:pt modelId="{89A36304-C7E7-40E3-B524-28089E32FE46}" type="parTrans" cxnId="{19AA1925-6C40-4D79-9A12-B606C423961F}">
      <dgm:prSet/>
      <dgm:spPr/>
      <dgm:t>
        <a:bodyPr/>
        <a:lstStyle/>
        <a:p>
          <a:endParaRPr lang="en-MY"/>
        </a:p>
      </dgm:t>
    </dgm:pt>
    <dgm:pt modelId="{B101733D-3462-4D40-83D8-EBCB5082852F}" type="sibTrans" cxnId="{19AA1925-6C40-4D79-9A12-B606C423961F}">
      <dgm:prSet/>
      <dgm:spPr/>
      <dgm:t>
        <a:bodyPr/>
        <a:lstStyle/>
        <a:p>
          <a:endParaRPr lang="en-MY"/>
        </a:p>
      </dgm:t>
    </dgm:pt>
    <dgm:pt modelId="{C07B9786-B6E1-4005-B379-9609EF8AAB05}">
      <dgm:prSet phldrT="[Text]"/>
      <dgm:spPr/>
      <dgm:t>
        <a:bodyPr/>
        <a:lstStyle/>
        <a:p>
          <a:r>
            <a:rPr lang="en-US" dirty="0"/>
            <a:t>CMS</a:t>
          </a:r>
          <a:endParaRPr lang="en-MY" dirty="0"/>
        </a:p>
      </dgm:t>
    </dgm:pt>
    <dgm:pt modelId="{E62FDA4D-ED93-4C19-A734-B141DC4669E5}" type="parTrans" cxnId="{0C8997FF-FCEA-4D0C-A04F-2AC507A2FA2D}">
      <dgm:prSet/>
      <dgm:spPr/>
      <dgm:t>
        <a:bodyPr/>
        <a:lstStyle/>
        <a:p>
          <a:endParaRPr lang="en-MY"/>
        </a:p>
      </dgm:t>
    </dgm:pt>
    <dgm:pt modelId="{F3798D9C-EB1F-452F-9E24-D032B9D78403}" type="sibTrans" cxnId="{0C8997FF-FCEA-4D0C-A04F-2AC507A2FA2D}">
      <dgm:prSet/>
      <dgm:spPr/>
      <dgm:t>
        <a:bodyPr/>
        <a:lstStyle/>
        <a:p>
          <a:endParaRPr lang="en-MY"/>
        </a:p>
      </dgm:t>
    </dgm:pt>
    <dgm:pt modelId="{4A17D305-40C4-4704-9372-C207D3334D40}">
      <dgm:prSet phldrT="[Text]"/>
      <dgm:spPr/>
      <dgm:t>
        <a:bodyPr/>
        <a:lstStyle/>
        <a:p>
          <a:r>
            <a:rPr lang="en-US" dirty="0"/>
            <a:t>Company</a:t>
          </a:r>
          <a:endParaRPr lang="en-MY" dirty="0"/>
        </a:p>
      </dgm:t>
    </dgm:pt>
    <dgm:pt modelId="{6EF62DE2-6C2A-497C-BA62-C693A20E4B96}" type="parTrans" cxnId="{71DD737A-ED98-4940-88B2-0BEE6E188E90}">
      <dgm:prSet/>
      <dgm:spPr/>
      <dgm:t>
        <a:bodyPr/>
        <a:lstStyle/>
        <a:p>
          <a:endParaRPr lang="en-MY"/>
        </a:p>
      </dgm:t>
    </dgm:pt>
    <dgm:pt modelId="{06131CE1-721E-4352-B2BB-0E06D0425CEF}" type="sibTrans" cxnId="{71DD737A-ED98-4940-88B2-0BEE6E188E90}">
      <dgm:prSet/>
      <dgm:spPr/>
      <dgm:t>
        <a:bodyPr/>
        <a:lstStyle/>
        <a:p>
          <a:endParaRPr lang="en-MY"/>
        </a:p>
      </dgm:t>
    </dgm:pt>
    <dgm:pt modelId="{2976B0F1-8B1F-4046-85B5-D58055476866}">
      <dgm:prSet phldrT="[Text]"/>
      <dgm:spPr/>
      <dgm:t>
        <a:bodyPr/>
        <a:lstStyle/>
        <a:p>
          <a:r>
            <a:rPr lang="en-US" dirty="0"/>
            <a:t>Address</a:t>
          </a:r>
          <a:endParaRPr lang="en-MY" dirty="0"/>
        </a:p>
      </dgm:t>
    </dgm:pt>
    <dgm:pt modelId="{7DE6CBD0-55DB-4A81-A2F4-D4C0F5F82D20}" type="parTrans" cxnId="{7F0BD777-07B3-4A42-A50E-DBD4D1471C4D}">
      <dgm:prSet/>
      <dgm:spPr/>
      <dgm:t>
        <a:bodyPr/>
        <a:lstStyle/>
        <a:p>
          <a:endParaRPr lang="en-MY"/>
        </a:p>
      </dgm:t>
    </dgm:pt>
    <dgm:pt modelId="{FB50A94F-0802-4AF3-9567-11A4C9FA270F}" type="sibTrans" cxnId="{7F0BD777-07B3-4A42-A50E-DBD4D1471C4D}">
      <dgm:prSet/>
      <dgm:spPr/>
      <dgm:t>
        <a:bodyPr/>
        <a:lstStyle/>
        <a:p>
          <a:endParaRPr lang="en-MY"/>
        </a:p>
      </dgm:t>
    </dgm:pt>
    <dgm:pt modelId="{9DFDDD2B-8A18-4036-BC4D-03CBB6ECB3DB}">
      <dgm:prSet phldrT="[Text]"/>
      <dgm:spPr/>
      <dgm:t>
        <a:bodyPr/>
        <a:lstStyle/>
        <a:p>
          <a:r>
            <a:rPr lang="en-US" dirty="0"/>
            <a:t>Site</a:t>
          </a:r>
          <a:endParaRPr lang="en-MY" dirty="0"/>
        </a:p>
      </dgm:t>
    </dgm:pt>
    <dgm:pt modelId="{86BD2143-D75D-4C93-92A0-C057C4196212}" type="parTrans" cxnId="{7CD266F9-CA49-4E80-8994-42FC46661507}">
      <dgm:prSet/>
      <dgm:spPr/>
      <dgm:t>
        <a:bodyPr/>
        <a:lstStyle/>
        <a:p>
          <a:endParaRPr lang="en-MY"/>
        </a:p>
      </dgm:t>
    </dgm:pt>
    <dgm:pt modelId="{60D42E3C-C95D-4FE3-9DD1-EE35D3DDF7E6}" type="sibTrans" cxnId="{7CD266F9-CA49-4E80-8994-42FC46661507}">
      <dgm:prSet/>
      <dgm:spPr/>
      <dgm:t>
        <a:bodyPr/>
        <a:lstStyle/>
        <a:p>
          <a:endParaRPr lang="en-MY"/>
        </a:p>
      </dgm:t>
    </dgm:pt>
    <dgm:pt modelId="{F5D7754B-D6FD-4D19-9EDE-2751FD11D4BE}">
      <dgm:prSet phldrT="[Text]"/>
      <dgm:spPr/>
      <dgm:t>
        <a:bodyPr/>
        <a:lstStyle/>
        <a:p>
          <a:r>
            <a:rPr lang="en-US" dirty="0"/>
            <a:t>Comment</a:t>
          </a:r>
          <a:endParaRPr lang="en-MY" dirty="0"/>
        </a:p>
      </dgm:t>
    </dgm:pt>
    <dgm:pt modelId="{FEAECD66-006E-4A95-82D4-44A57C46AE07}" type="parTrans" cxnId="{E2A79148-79C7-4DB4-B9CA-AEA3D6E63D3C}">
      <dgm:prSet/>
      <dgm:spPr/>
      <dgm:t>
        <a:bodyPr/>
        <a:lstStyle/>
        <a:p>
          <a:endParaRPr lang="en-MY"/>
        </a:p>
      </dgm:t>
    </dgm:pt>
    <dgm:pt modelId="{B6893B2F-D88E-4267-B87F-F4854507EF97}" type="sibTrans" cxnId="{E2A79148-79C7-4DB4-B9CA-AEA3D6E63D3C}">
      <dgm:prSet/>
      <dgm:spPr/>
      <dgm:t>
        <a:bodyPr/>
        <a:lstStyle/>
        <a:p>
          <a:endParaRPr lang="en-MY"/>
        </a:p>
      </dgm:t>
    </dgm:pt>
    <dgm:pt modelId="{1F8DBF8B-B985-4419-ACFC-708A91C8A51A}">
      <dgm:prSet phldrT="[Text]"/>
      <dgm:spPr/>
      <dgm:t>
        <a:bodyPr/>
        <a:lstStyle/>
        <a:p>
          <a:r>
            <a:rPr lang="en-US" dirty="0" err="1"/>
            <a:t>Imex</a:t>
          </a:r>
          <a:endParaRPr lang="en-MY" dirty="0"/>
        </a:p>
      </dgm:t>
    </dgm:pt>
    <dgm:pt modelId="{158B9880-99EB-43DB-91BE-951BD5FC03B4}" type="parTrans" cxnId="{0E2E9233-084B-48EF-A557-805B74B10AD1}">
      <dgm:prSet/>
      <dgm:spPr/>
      <dgm:t>
        <a:bodyPr/>
        <a:lstStyle/>
        <a:p>
          <a:endParaRPr lang="en-MY"/>
        </a:p>
      </dgm:t>
    </dgm:pt>
    <dgm:pt modelId="{408AF85B-A53D-4292-BE09-D5CF74EAA77B}" type="sibTrans" cxnId="{0E2E9233-084B-48EF-A557-805B74B10AD1}">
      <dgm:prSet/>
      <dgm:spPr/>
      <dgm:t>
        <a:bodyPr/>
        <a:lstStyle/>
        <a:p>
          <a:endParaRPr lang="en-MY"/>
        </a:p>
      </dgm:t>
    </dgm:pt>
    <dgm:pt modelId="{6E6A5D50-8B6E-4F56-9826-38B797072E44}">
      <dgm:prSet phldrT="[Text]"/>
      <dgm:spPr/>
      <dgm:t>
        <a:bodyPr/>
        <a:lstStyle/>
        <a:p>
          <a:r>
            <a:rPr lang="en-US" dirty="0"/>
            <a:t>Enumeration</a:t>
          </a:r>
          <a:endParaRPr lang="en-MY" dirty="0"/>
        </a:p>
      </dgm:t>
    </dgm:pt>
    <dgm:pt modelId="{C5FDAEB6-7E27-4256-8E91-DDDAA5F1B62C}" type="parTrans" cxnId="{D31810E4-3F7D-4743-B98F-3A380B606564}">
      <dgm:prSet/>
      <dgm:spPr/>
      <dgm:t>
        <a:bodyPr/>
        <a:lstStyle/>
        <a:p>
          <a:endParaRPr lang="en-MY"/>
        </a:p>
      </dgm:t>
    </dgm:pt>
    <dgm:pt modelId="{5D7AB001-AC59-4F6A-B895-31754E95C1FD}" type="sibTrans" cxnId="{D31810E4-3F7D-4743-B98F-3A380B606564}">
      <dgm:prSet/>
      <dgm:spPr/>
      <dgm:t>
        <a:bodyPr/>
        <a:lstStyle/>
        <a:p>
          <a:endParaRPr lang="en-MY"/>
        </a:p>
      </dgm:t>
    </dgm:pt>
    <dgm:pt modelId="{9E775A3E-CA6D-40FB-8477-9DAC45C54F76}">
      <dgm:prSet phldrT="[Text]"/>
      <dgm:spPr/>
      <dgm:t>
        <a:bodyPr/>
        <a:lstStyle/>
        <a:p>
          <a:r>
            <a:rPr lang="en-US" dirty="0"/>
            <a:t>Dynamic Field</a:t>
          </a:r>
          <a:endParaRPr lang="en-MY" dirty="0"/>
        </a:p>
      </dgm:t>
    </dgm:pt>
    <dgm:pt modelId="{82E93851-CE05-4CA6-8C29-49D2FA0841BF}" type="parTrans" cxnId="{3E411EED-D801-4CF9-B36D-EECDEC4DB242}">
      <dgm:prSet/>
      <dgm:spPr/>
      <dgm:t>
        <a:bodyPr/>
        <a:lstStyle/>
        <a:p>
          <a:endParaRPr lang="en-MY"/>
        </a:p>
      </dgm:t>
    </dgm:pt>
    <dgm:pt modelId="{CA362AEC-7E68-4DC0-8196-9B7FFFBF76F8}" type="sibTrans" cxnId="{3E411EED-D801-4CF9-B36D-EECDEC4DB242}">
      <dgm:prSet/>
      <dgm:spPr/>
      <dgm:t>
        <a:bodyPr/>
        <a:lstStyle/>
        <a:p>
          <a:endParaRPr lang="en-MY"/>
        </a:p>
      </dgm:t>
    </dgm:pt>
    <dgm:pt modelId="{B507B8F0-7F93-4FF1-926C-133DD92BC4E0}">
      <dgm:prSet phldrT="[Text]"/>
      <dgm:spPr/>
      <dgm:t>
        <a:bodyPr/>
        <a:lstStyle/>
        <a:p>
          <a:r>
            <a:rPr lang="en-US" dirty="0"/>
            <a:t>Dynamic Field Slot</a:t>
          </a:r>
          <a:endParaRPr lang="en-MY" dirty="0"/>
        </a:p>
      </dgm:t>
    </dgm:pt>
    <dgm:pt modelId="{6C9B5051-9A1D-49AD-A127-7CD23A183D0C}" type="parTrans" cxnId="{B117C9B2-FB57-4CF4-850A-95B708EEA2D9}">
      <dgm:prSet/>
      <dgm:spPr/>
      <dgm:t>
        <a:bodyPr/>
        <a:lstStyle/>
        <a:p>
          <a:endParaRPr lang="en-MY"/>
        </a:p>
      </dgm:t>
    </dgm:pt>
    <dgm:pt modelId="{15A59A1E-B3C6-4E93-A35D-ABBA034181B4}" type="sibTrans" cxnId="{B117C9B2-FB57-4CF4-850A-95B708EEA2D9}">
      <dgm:prSet/>
      <dgm:spPr/>
      <dgm:t>
        <a:bodyPr/>
        <a:lstStyle/>
        <a:p>
          <a:endParaRPr lang="en-MY"/>
        </a:p>
      </dgm:t>
    </dgm:pt>
    <dgm:pt modelId="{D9D35ECD-702B-4CDC-9A34-2A3E5FE46A94}">
      <dgm:prSet phldrT="[Text]"/>
      <dgm:spPr/>
      <dgm:t>
        <a:bodyPr/>
        <a:lstStyle/>
        <a:p>
          <a:r>
            <a:rPr lang="en-US" dirty="0"/>
            <a:t>Dynamic Field Template</a:t>
          </a:r>
          <a:endParaRPr lang="en-MY" dirty="0"/>
        </a:p>
      </dgm:t>
    </dgm:pt>
    <dgm:pt modelId="{329345D3-7309-4174-86F6-06C98DCB478B}" type="parTrans" cxnId="{698A9AFF-2DC2-47BC-BFCB-5ACE74F80F09}">
      <dgm:prSet/>
      <dgm:spPr/>
      <dgm:t>
        <a:bodyPr/>
        <a:lstStyle/>
        <a:p>
          <a:endParaRPr lang="en-MY"/>
        </a:p>
      </dgm:t>
    </dgm:pt>
    <dgm:pt modelId="{F21B12E9-C4F3-4957-901F-C728B5A316A1}" type="sibTrans" cxnId="{698A9AFF-2DC2-47BC-BFCB-5ACE74F80F09}">
      <dgm:prSet/>
      <dgm:spPr/>
      <dgm:t>
        <a:bodyPr/>
        <a:lstStyle/>
        <a:p>
          <a:endParaRPr lang="en-MY"/>
        </a:p>
      </dgm:t>
    </dgm:pt>
    <dgm:pt modelId="{A7510A8C-9712-4D88-83B3-27C5A9921EFA}">
      <dgm:prSet phldrT="[Text]"/>
      <dgm:spPr/>
      <dgm:t>
        <a:bodyPr/>
        <a:lstStyle/>
        <a:p>
          <a:r>
            <a:rPr lang="en-US" dirty="0"/>
            <a:t>Notification</a:t>
          </a:r>
          <a:endParaRPr lang="en-MY" dirty="0"/>
        </a:p>
      </dgm:t>
    </dgm:pt>
    <dgm:pt modelId="{D893E9E7-EDD7-49C0-8557-DC246A1CF3A9}" type="parTrans" cxnId="{516AB89B-C02F-4C8B-B24C-0B193CC3EC23}">
      <dgm:prSet/>
      <dgm:spPr/>
      <dgm:t>
        <a:bodyPr/>
        <a:lstStyle/>
        <a:p>
          <a:endParaRPr lang="en-MY"/>
        </a:p>
      </dgm:t>
    </dgm:pt>
    <dgm:pt modelId="{9D76231F-F2A7-4509-9E2E-72A484C2DBB0}" type="sibTrans" cxnId="{516AB89B-C02F-4C8B-B24C-0B193CC3EC23}">
      <dgm:prSet/>
      <dgm:spPr/>
      <dgm:t>
        <a:bodyPr/>
        <a:lstStyle/>
        <a:p>
          <a:endParaRPr lang="en-MY"/>
        </a:p>
      </dgm:t>
    </dgm:pt>
    <dgm:pt modelId="{F4E71E6C-D870-4310-9079-8367FA23FE4A}">
      <dgm:prSet phldrT="[Text]"/>
      <dgm:spPr/>
      <dgm:t>
        <a:bodyPr/>
        <a:lstStyle/>
        <a:p>
          <a:r>
            <a:rPr lang="en-US" dirty="0"/>
            <a:t>File Manager</a:t>
          </a:r>
          <a:endParaRPr lang="en-MY" dirty="0"/>
        </a:p>
      </dgm:t>
    </dgm:pt>
    <dgm:pt modelId="{1D516080-3D45-4FD3-AACF-3E2E11439BB4}" type="parTrans" cxnId="{09DCDD4C-3198-4F40-A551-C0F324A685C2}">
      <dgm:prSet/>
      <dgm:spPr/>
      <dgm:t>
        <a:bodyPr/>
        <a:lstStyle/>
        <a:p>
          <a:endParaRPr lang="en-MY"/>
        </a:p>
      </dgm:t>
    </dgm:pt>
    <dgm:pt modelId="{6E6A9549-4BF6-45E8-A561-857369786784}" type="sibTrans" cxnId="{09DCDD4C-3198-4F40-A551-C0F324A685C2}">
      <dgm:prSet/>
      <dgm:spPr/>
      <dgm:t>
        <a:bodyPr/>
        <a:lstStyle/>
        <a:p>
          <a:endParaRPr lang="en-MY"/>
        </a:p>
      </dgm:t>
    </dgm:pt>
    <dgm:pt modelId="{F4E55D37-7925-43AB-9418-AE7D1573CEC0}">
      <dgm:prSet phldrT="[Text]"/>
      <dgm:spPr/>
      <dgm:t>
        <a:bodyPr/>
        <a:lstStyle/>
        <a:p>
          <a:r>
            <a:rPr lang="en-US" dirty="0"/>
            <a:t>Media</a:t>
          </a:r>
          <a:endParaRPr lang="en-MY" dirty="0"/>
        </a:p>
      </dgm:t>
    </dgm:pt>
    <dgm:pt modelId="{E7B7F0C6-7343-4A34-9192-6C515600AD4A}" type="parTrans" cxnId="{94CEA986-8BAF-4A4D-83DE-89E8561FE26A}">
      <dgm:prSet/>
      <dgm:spPr/>
      <dgm:t>
        <a:bodyPr/>
        <a:lstStyle/>
        <a:p>
          <a:endParaRPr lang="en-MY"/>
        </a:p>
      </dgm:t>
    </dgm:pt>
    <dgm:pt modelId="{7F195367-400D-429C-B63E-8AC936CF519A}" type="sibTrans" cxnId="{94CEA986-8BAF-4A4D-83DE-89E8561FE26A}">
      <dgm:prSet/>
      <dgm:spPr/>
      <dgm:t>
        <a:bodyPr/>
        <a:lstStyle/>
        <a:p>
          <a:endParaRPr lang="en-MY"/>
        </a:p>
      </dgm:t>
    </dgm:pt>
    <dgm:pt modelId="{6A0696CB-4810-4BD1-A04A-0FD3FC0EAFAC}">
      <dgm:prSet phldrT="[Text]"/>
      <dgm:spPr/>
      <dgm:t>
        <a:bodyPr/>
        <a:lstStyle/>
        <a:p>
          <a:r>
            <a:rPr lang="en-US" dirty="0"/>
            <a:t>Workflow</a:t>
          </a:r>
          <a:endParaRPr lang="en-MY" dirty="0"/>
        </a:p>
      </dgm:t>
    </dgm:pt>
    <dgm:pt modelId="{F707D844-560F-4269-9699-C0D0BF3D1C31}" type="parTrans" cxnId="{AE4DE2C0-C36B-4941-8168-DFD0A04A6A74}">
      <dgm:prSet/>
      <dgm:spPr/>
      <dgm:t>
        <a:bodyPr/>
        <a:lstStyle/>
        <a:p>
          <a:endParaRPr lang="en-MY"/>
        </a:p>
      </dgm:t>
    </dgm:pt>
    <dgm:pt modelId="{1BBA1468-6AED-4E2D-B00B-3513E599E316}" type="sibTrans" cxnId="{AE4DE2C0-C36B-4941-8168-DFD0A04A6A74}">
      <dgm:prSet/>
      <dgm:spPr/>
      <dgm:t>
        <a:bodyPr/>
        <a:lstStyle/>
        <a:p>
          <a:endParaRPr lang="en-MY"/>
        </a:p>
      </dgm:t>
    </dgm:pt>
    <dgm:pt modelId="{26F8BB1E-7FE5-4AB5-842E-89C224369F20}">
      <dgm:prSet phldrT="[Text]"/>
      <dgm:spPr/>
      <dgm:t>
        <a:bodyPr/>
        <a:lstStyle/>
        <a:p>
          <a:r>
            <a:rPr lang="en-US" dirty="0"/>
            <a:t>Email</a:t>
          </a:r>
          <a:endParaRPr lang="en-MY" dirty="0"/>
        </a:p>
      </dgm:t>
    </dgm:pt>
    <dgm:pt modelId="{95ABA816-ED3E-43BF-9F29-102AD965FC29}" type="parTrans" cxnId="{1635DC17-A586-42EE-9012-CEB89B91EFDA}">
      <dgm:prSet/>
      <dgm:spPr/>
      <dgm:t>
        <a:bodyPr/>
        <a:lstStyle/>
        <a:p>
          <a:endParaRPr lang="en-MY"/>
        </a:p>
      </dgm:t>
    </dgm:pt>
    <dgm:pt modelId="{5BC1D265-AACD-438D-BA54-80F36F0F605B}" type="sibTrans" cxnId="{1635DC17-A586-42EE-9012-CEB89B91EFDA}">
      <dgm:prSet/>
      <dgm:spPr/>
      <dgm:t>
        <a:bodyPr/>
        <a:lstStyle/>
        <a:p>
          <a:endParaRPr lang="en-MY"/>
        </a:p>
      </dgm:t>
    </dgm:pt>
    <dgm:pt modelId="{A3113964-29CD-45EB-884C-1CDB24C3FC86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10A564-0A42-4DEB-8166-60B009B41854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409DDB46-7CF1-47EC-81FF-DF7EC954C13C}" type="pres">
      <dgm:prSet presAssocID="{C5979184-A5A5-44DA-8218-E104B45DCD1F}" presName="rootComposite1" presStyleCnt="0"/>
      <dgm:spPr/>
    </dgm:pt>
    <dgm:pt modelId="{4A78370B-8190-46FB-B3CB-6C870A7CEA06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CCFFC987-1668-4F41-BEF4-16B4F4458346}" type="pres">
      <dgm:prSet presAssocID="{C5979184-A5A5-44DA-8218-E104B45DCD1F}" presName="rootConnector1" presStyleLbl="node1" presStyleIdx="0" presStyleCnt="0"/>
      <dgm:spPr/>
    </dgm:pt>
    <dgm:pt modelId="{BFDDE2F3-4524-4253-BCA9-974ACD30F6B9}" type="pres">
      <dgm:prSet presAssocID="{C5979184-A5A5-44DA-8218-E104B45DCD1F}" presName="hierChild2" presStyleCnt="0"/>
      <dgm:spPr/>
    </dgm:pt>
    <dgm:pt modelId="{565D1E18-0279-4000-B040-C630B076E808}" type="pres">
      <dgm:prSet presAssocID="{02946D37-A82D-404D-BF37-C08D3A18D474}" presName="Name37" presStyleLbl="parChTrans1D2" presStyleIdx="0" presStyleCnt="13"/>
      <dgm:spPr/>
    </dgm:pt>
    <dgm:pt modelId="{6A4324FE-5625-4554-9BE5-F88D2A714D68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4A6E7E30-6A16-4EF8-AE27-AD068CC79670}" type="pres">
      <dgm:prSet presAssocID="{A16F4CCE-FD75-4B14-9F31-B9F350CB0D85}" presName="rootComposite" presStyleCnt="0"/>
      <dgm:spPr/>
    </dgm:pt>
    <dgm:pt modelId="{3E77C8F0-9F37-47A3-B33D-2AE94F591AFE}" type="pres">
      <dgm:prSet presAssocID="{A16F4CCE-FD75-4B14-9F31-B9F350CB0D85}" presName="rootText" presStyleLbl="node2" presStyleIdx="0" presStyleCnt="13">
        <dgm:presLayoutVars>
          <dgm:chPref val="3"/>
        </dgm:presLayoutVars>
      </dgm:prSet>
      <dgm:spPr/>
    </dgm:pt>
    <dgm:pt modelId="{87B172EF-AFB2-4E83-B5D9-EB4362E84639}" type="pres">
      <dgm:prSet presAssocID="{A16F4CCE-FD75-4B14-9F31-B9F350CB0D85}" presName="rootConnector" presStyleLbl="node2" presStyleIdx="0" presStyleCnt="13"/>
      <dgm:spPr/>
    </dgm:pt>
    <dgm:pt modelId="{E9685D34-966F-41DC-97D5-268F3281F6AC}" type="pres">
      <dgm:prSet presAssocID="{A16F4CCE-FD75-4B14-9F31-B9F350CB0D85}" presName="hierChild4" presStyleCnt="0"/>
      <dgm:spPr/>
    </dgm:pt>
    <dgm:pt modelId="{97D8ACD3-E196-482A-8E6E-09A5BA6FD926}" type="pres">
      <dgm:prSet presAssocID="{A16F4CCE-FD75-4B14-9F31-B9F350CB0D85}" presName="hierChild5" presStyleCnt="0"/>
      <dgm:spPr/>
    </dgm:pt>
    <dgm:pt modelId="{3FF74C0B-9F7E-4CEA-A0AB-E91CFDE390ED}" type="pres">
      <dgm:prSet presAssocID="{BE5B16A7-2EEA-4489-B44C-29430DC3499F}" presName="Name37" presStyleLbl="parChTrans1D2" presStyleIdx="1" presStyleCnt="13"/>
      <dgm:spPr/>
    </dgm:pt>
    <dgm:pt modelId="{B1988714-F897-4787-AA47-F666976184A6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46A42E1D-F5AF-4260-A989-CFCC9259DC2B}" type="pres">
      <dgm:prSet presAssocID="{A4DC01F3-CD3E-445F-AF8E-3867AE23E9C6}" presName="rootComposite" presStyleCnt="0"/>
      <dgm:spPr/>
    </dgm:pt>
    <dgm:pt modelId="{65DD4A2B-2A71-4472-966D-D4E8FBE0A53E}" type="pres">
      <dgm:prSet presAssocID="{A4DC01F3-CD3E-445F-AF8E-3867AE23E9C6}" presName="rootText" presStyleLbl="node2" presStyleIdx="1" presStyleCnt="13">
        <dgm:presLayoutVars>
          <dgm:chPref val="3"/>
        </dgm:presLayoutVars>
      </dgm:prSet>
      <dgm:spPr/>
    </dgm:pt>
    <dgm:pt modelId="{C3C2BF68-0736-4CB4-8778-6FFD0481C32F}" type="pres">
      <dgm:prSet presAssocID="{A4DC01F3-CD3E-445F-AF8E-3867AE23E9C6}" presName="rootConnector" presStyleLbl="node2" presStyleIdx="1" presStyleCnt="13"/>
      <dgm:spPr/>
    </dgm:pt>
    <dgm:pt modelId="{F03BFB7D-B31A-49FC-ADF3-F37E2ED5C9CE}" type="pres">
      <dgm:prSet presAssocID="{A4DC01F3-CD3E-445F-AF8E-3867AE23E9C6}" presName="hierChild4" presStyleCnt="0"/>
      <dgm:spPr/>
    </dgm:pt>
    <dgm:pt modelId="{95F9E14F-F1C0-492B-B9F1-5E8BEFB30322}" type="pres">
      <dgm:prSet presAssocID="{AB6C99CF-9D84-49E3-9BEF-9F44D6053855}" presName="Name37" presStyleLbl="parChTrans1D3" presStyleIdx="0" presStyleCnt="19"/>
      <dgm:spPr/>
    </dgm:pt>
    <dgm:pt modelId="{ED3E6497-DFA3-4B35-8A59-0A7748194131}" type="pres">
      <dgm:prSet presAssocID="{8D03EE20-E2C4-4A65-B518-3FA7CA6B0576}" presName="hierRoot2" presStyleCnt="0">
        <dgm:presLayoutVars>
          <dgm:hierBranch val="init"/>
        </dgm:presLayoutVars>
      </dgm:prSet>
      <dgm:spPr/>
    </dgm:pt>
    <dgm:pt modelId="{E4CED2B6-FC59-45BE-A17F-AEA1066BA22D}" type="pres">
      <dgm:prSet presAssocID="{8D03EE20-E2C4-4A65-B518-3FA7CA6B0576}" presName="rootComposite" presStyleCnt="0"/>
      <dgm:spPr/>
    </dgm:pt>
    <dgm:pt modelId="{BE6FF611-9B5F-430D-AA74-2B34967838A3}" type="pres">
      <dgm:prSet presAssocID="{8D03EE20-E2C4-4A65-B518-3FA7CA6B0576}" presName="rootText" presStyleLbl="node3" presStyleIdx="0" presStyleCnt="19">
        <dgm:presLayoutVars>
          <dgm:chPref val="3"/>
        </dgm:presLayoutVars>
      </dgm:prSet>
      <dgm:spPr/>
    </dgm:pt>
    <dgm:pt modelId="{1890D3E9-1FEE-4C0A-9B0B-AF728CA563FD}" type="pres">
      <dgm:prSet presAssocID="{8D03EE20-E2C4-4A65-B518-3FA7CA6B0576}" presName="rootConnector" presStyleLbl="node3" presStyleIdx="0" presStyleCnt="19"/>
      <dgm:spPr/>
    </dgm:pt>
    <dgm:pt modelId="{8C9DEF2F-DA22-44E1-AF38-723F17EFD96E}" type="pres">
      <dgm:prSet presAssocID="{8D03EE20-E2C4-4A65-B518-3FA7CA6B0576}" presName="hierChild4" presStyleCnt="0"/>
      <dgm:spPr/>
    </dgm:pt>
    <dgm:pt modelId="{74F93D86-8874-451A-AB82-5071C5A55050}" type="pres">
      <dgm:prSet presAssocID="{8D03EE20-E2C4-4A65-B518-3FA7CA6B0576}" presName="hierChild5" presStyleCnt="0"/>
      <dgm:spPr/>
    </dgm:pt>
    <dgm:pt modelId="{16C99A0B-99DE-4903-B5AB-BB0C82D3A405}" type="pres">
      <dgm:prSet presAssocID="{4D7EB4A8-07E1-4A0C-952A-09E578D1B5C9}" presName="Name37" presStyleLbl="parChTrans1D3" presStyleIdx="1" presStyleCnt="19"/>
      <dgm:spPr/>
    </dgm:pt>
    <dgm:pt modelId="{8A2BC421-D04D-4140-BF1F-957437387FEA}" type="pres">
      <dgm:prSet presAssocID="{1B692DD0-CDAF-4F37-B06F-EC3DC7B4EF3C}" presName="hierRoot2" presStyleCnt="0">
        <dgm:presLayoutVars>
          <dgm:hierBranch val="init"/>
        </dgm:presLayoutVars>
      </dgm:prSet>
      <dgm:spPr/>
    </dgm:pt>
    <dgm:pt modelId="{8E57FD38-0AB9-4C3A-BF95-B9DCE1B55B77}" type="pres">
      <dgm:prSet presAssocID="{1B692DD0-CDAF-4F37-B06F-EC3DC7B4EF3C}" presName="rootComposite" presStyleCnt="0"/>
      <dgm:spPr/>
    </dgm:pt>
    <dgm:pt modelId="{2FCEB532-7032-4C92-9927-C9D8DC4C312A}" type="pres">
      <dgm:prSet presAssocID="{1B692DD0-CDAF-4F37-B06F-EC3DC7B4EF3C}" presName="rootText" presStyleLbl="node3" presStyleIdx="1" presStyleCnt="19">
        <dgm:presLayoutVars>
          <dgm:chPref val="3"/>
        </dgm:presLayoutVars>
      </dgm:prSet>
      <dgm:spPr/>
    </dgm:pt>
    <dgm:pt modelId="{0CB4B559-D359-4A18-AAE7-03C297EE45D8}" type="pres">
      <dgm:prSet presAssocID="{1B692DD0-CDAF-4F37-B06F-EC3DC7B4EF3C}" presName="rootConnector" presStyleLbl="node3" presStyleIdx="1" presStyleCnt="19"/>
      <dgm:spPr/>
    </dgm:pt>
    <dgm:pt modelId="{E66CAAD7-F621-4520-9C91-AB2998772D2C}" type="pres">
      <dgm:prSet presAssocID="{1B692DD0-CDAF-4F37-B06F-EC3DC7B4EF3C}" presName="hierChild4" presStyleCnt="0"/>
      <dgm:spPr/>
    </dgm:pt>
    <dgm:pt modelId="{DDAF7EBC-BBDC-4505-AEDF-0C0D8A09E75B}" type="pres">
      <dgm:prSet presAssocID="{1B692DD0-CDAF-4F37-B06F-EC3DC7B4EF3C}" presName="hierChild5" presStyleCnt="0"/>
      <dgm:spPr/>
    </dgm:pt>
    <dgm:pt modelId="{3488E0B2-B7C6-4510-92BA-4BBF6C54EEA0}" type="pres">
      <dgm:prSet presAssocID="{2DC4DADA-50D5-4925-860C-B213B8413313}" presName="Name37" presStyleLbl="parChTrans1D3" presStyleIdx="2" presStyleCnt="19"/>
      <dgm:spPr/>
    </dgm:pt>
    <dgm:pt modelId="{7271B42C-D014-4574-8478-BF82161E5FED}" type="pres">
      <dgm:prSet presAssocID="{0E8451C8-BBD4-44D9-8685-F36DEE18AAEB}" presName="hierRoot2" presStyleCnt="0">
        <dgm:presLayoutVars>
          <dgm:hierBranch val="init"/>
        </dgm:presLayoutVars>
      </dgm:prSet>
      <dgm:spPr/>
    </dgm:pt>
    <dgm:pt modelId="{CE2DA8B3-58EE-4D1D-BF1A-CFED2E9AEA27}" type="pres">
      <dgm:prSet presAssocID="{0E8451C8-BBD4-44D9-8685-F36DEE18AAEB}" presName="rootComposite" presStyleCnt="0"/>
      <dgm:spPr/>
    </dgm:pt>
    <dgm:pt modelId="{94E79C1B-4E82-48FC-92CF-1279ED5E2148}" type="pres">
      <dgm:prSet presAssocID="{0E8451C8-BBD4-44D9-8685-F36DEE18AAEB}" presName="rootText" presStyleLbl="node3" presStyleIdx="2" presStyleCnt="19">
        <dgm:presLayoutVars>
          <dgm:chPref val="3"/>
        </dgm:presLayoutVars>
      </dgm:prSet>
      <dgm:spPr/>
    </dgm:pt>
    <dgm:pt modelId="{F87574EB-2E5E-47FB-AC9F-84890BF39D12}" type="pres">
      <dgm:prSet presAssocID="{0E8451C8-BBD4-44D9-8685-F36DEE18AAEB}" presName="rootConnector" presStyleLbl="node3" presStyleIdx="2" presStyleCnt="19"/>
      <dgm:spPr/>
    </dgm:pt>
    <dgm:pt modelId="{6B24E1EE-9C9E-409D-B000-8A758594772F}" type="pres">
      <dgm:prSet presAssocID="{0E8451C8-BBD4-44D9-8685-F36DEE18AAEB}" presName="hierChild4" presStyleCnt="0"/>
      <dgm:spPr/>
    </dgm:pt>
    <dgm:pt modelId="{778294BA-FB55-43CB-9E0C-877767BCEDEF}" type="pres">
      <dgm:prSet presAssocID="{0E8451C8-BBD4-44D9-8685-F36DEE18AAEB}" presName="hierChild5" presStyleCnt="0"/>
      <dgm:spPr/>
    </dgm:pt>
    <dgm:pt modelId="{CFA8259F-E926-498F-AE22-0E7EDB89B7C6}" type="pres">
      <dgm:prSet presAssocID="{95BB1737-71E6-4E7E-89B2-BEA3311BA74F}" presName="Name37" presStyleLbl="parChTrans1D3" presStyleIdx="3" presStyleCnt="19"/>
      <dgm:spPr/>
    </dgm:pt>
    <dgm:pt modelId="{10AA6551-3AA9-43CC-B280-481EA86BFAF6}" type="pres">
      <dgm:prSet presAssocID="{0427BFD7-4254-4041-99CC-B5C80572DA1F}" presName="hierRoot2" presStyleCnt="0">
        <dgm:presLayoutVars>
          <dgm:hierBranch val="init"/>
        </dgm:presLayoutVars>
      </dgm:prSet>
      <dgm:spPr/>
    </dgm:pt>
    <dgm:pt modelId="{40E0FE94-227C-4657-AC2B-5A8D97223976}" type="pres">
      <dgm:prSet presAssocID="{0427BFD7-4254-4041-99CC-B5C80572DA1F}" presName="rootComposite" presStyleCnt="0"/>
      <dgm:spPr/>
    </dgm:pt>
    <dgm:pt modelId="{8DD2B7E9-7A95-46F7-9D0F-E0CD62E08C43}" type="pres">
      <dgm:prSet presAssocID="{0427BFD7-4254-4041-99CC-B5C80572DA1F}" presName="rootText" presStyleLbl="node3" presStyleIdx="3" presStyleCnt="19">
        <dgm:presLayoutVars>
          <dgm:chPref val="3"/>
        </dgm:presLayoutVars>
      </dgm:prSet>
      <dgm:spPr/>
    </dgm:pt>
    <dgm:pt modelId="{29FA14D8-C638-401A-A31E-7292A68BCA72}" type="pres">
      <dgm:prSet presAssocID="{0427BFD7-4254-4041-99CC-B5C80572DA1F}" presName="rootConnector" presStyleLbl="node3" presStyleIdx="3" presStyleCnt="19"/>
      <dgm:spPr/>
    </dgm:pt>
    <dgm:pt modelId="{E808E170-AA9D-4611-9660-06FAB4E140EF}" type="pres">
      <dgm:prSet presAssocID="{0427BFD7-4254-4041-99CC-B5C80572DA1F}" presName="hierChild4" presStyleCnt="0"/>
      <dgm:spPr/>
    </dgm:pt>
    <dgm:pt modelId="{17277815-79DC-4C42-B1B1-582C70696F17}" type="pres">
      <dgm:prSet presAssocID="{0427BFD7-4254-4041-99CC-B5C80572DA1F}" presName="hierChild5" presStyleCnt="0"/>
      <dgm:spPr/>
    </dgm:pt>
    <dgm:pt modelId="{FCA850A5-81ED-459F-BE8D-3DA2D3136DC9}" type="pres">
      <dgm:prSet presAssocID="{A4DC01F3-CD3E-445F-AF8E-3867AE23E9C6}" presName="hierChild5" presStyleCnt="0"/>
      <dgm:spPr/>
    </dgm:pt>
    <dgm:pt modelId="{AA0FF644-89D1-49E7-A4EA-D3C07E2C56DD}" type="pres">
      <dgm:prSet presAssocID="{5656CE62-6AA0-44F6-BF5E-AEDD4E0337E7}" presName="Name37" presStyleLbl="parChTrans1D2" presStyleIdx="2" presStyleCnt="13"/>
      <dgm:spPr/>
    </dgm:pt>
    <dgm:pt modelId="{98B6BEE3-EDD9-48B4-A979-0EA28A7CA83C}" type="pres">
      <dgm:prSet presAssocID="{65353A5C-AD5B-4F91-AA6D-1BE6366CF767}" presName="hierRoot2" presStyleCnt="0">
        <dgm:presLayoutVars>
          <dgm:hierBranch val="init"/>
        </dgm:presLayoutVars>
      </dgm:prSet>
      <dgm:spPr/>
    </dgm:pt>
    <dgm:pt modelId="{7B412D81-4B48-4CB7-BBB2-9C9936B9034D}" type="pres">
      <dgm:prSet presAssocID="{65353A5C-AD5B-4F91-AA6D-1BE6366CF767}" presName="rootComposite" presStyleCnt="0"/>
      <dgm:spPr/>
    </dgm:pt>
    <dgm:pt modelId="{11EBDE2E-20C8-4F0B-87A9-6E72E433EC7B}" type="pres">
      <dgm:prSet presAssocID="{65353A5C-AD5B-4F91-AA6D-1BE6366CF767}" presName="rootText" presStyleLbl="node2" presStyleIdx="2" presStyleCnt="13">
        <dgm:presLayoutVars>
          <dgm:chPref val="3"/>
        </dgm:presLayoutVars>
      </dgm:prSet>
      <dgm:spPr/>
    </dgm:pt>
    <dgm:pt modelId="{5C5869A2-B49A-4926-A092-498B9E50579E}" type="pres">
      <dgm:prSet presAssocID="{65353A5C-AD5B-4F91-AA6D-1BE6366CF767}" presName="rootConnector" presStyleLbl="node2" presStyleIdx="2" presStyleCnt="13"/>
      <dgm:spPr/>
    </dgm:pt>
    <dgm:pt modelId="{69EB7D5F-FD8F-40BD-907A-6255E14E08E7}" type="pres">
      <dgm:prSet presAssocID="{65353A5C-AD5B-4F91-AA6D-1BE6366CF767}" presName="hierChild4" presStyleCnt="0"/>
      <dgm:spPr/>
    </dgm:pt>
    <dgm:pt modelId="{883F6120-0EC3-4F57-B627-3FEE86231315}" type="pres">
      <dgm:prSet presAssocID="{C5FDAEB6-7E27-4256-8E91-DDDAA5F1B62C}" presName="Name37" presStyleLbl="parChTrans1D3" presStyleIdx="4" presStyleCnt="19"/>
      <dgm:spPr/>
    </dgm:pt>
    <dgm:pt modelId="{87AD911C-51AA-436C-98E0-EE8ABFD7AA87}" type="pres">
      <dgm:prSet presAssocID="{6E6A5D50-8B6E-4F56-9826-38B797072E44}" presName="hierRoot2" presStyleCnt="0">
        <dgm:presLayoutVars>
          <dgm:hierBranch val="init"/>
        </dgm:presLayoutVars>
      </dgm:prSet>
      <dgm:spPr/>
    </dgm:pt>
    <dgm:pt modelId="{23963372-7ECE-4113-874F-32A5F88D3D6C}" type="pres">
      <dgm:prSet presAssocID="{6E6A5D50-8B6E-4F56-9826-38B797072E44}" presName="rootComposite" presStyleCnt="0"/>
      <dgm:spPr/>
    </dgm:pt>
    <dgm:pt modelId="{16EC6DA3-386E-43C2-9160-297D6E05BDDE}" type="pres">
      <dgm:prSet presAssocID="{6E6A5D50-8B6E-4F56-9826-38B797072E44}" presName="rootText" presStyleLbl="node3" presStyleIdx="4" presStyleCnt="19">
        <dgm:presLayoutVars>
          <dgm:chPref val="3"/>
        </dgm:presLayoutVars>
      </dgm:prSet>
      <dgm:spPr/>
    </dgm:pt>
    <dgm:pt modelId="{A90D8274-EC00-42D5-804C-D836F6179743}" type="pres">
      <dgm:prSet presAssocID="{6E6A5D50-8B6E-4F56-9826-38B797072E44}" presName="rootConnector" presStyleLbl="node3" presStyleIdx="4" presStyleCnt="19"/>
      <dgm:spPr/>
    </dgm:pt>
    <dgm:pt modelId="{E0DBF30E-B4B3-4CE1-BCCE-4156462D3FDC}" type="pres">
      <dgm:prSet presAssocID="{6E6A5D50-8B6E-4F56-9826-38B797072E44}" presName="hierChild4" presStyleCnt="0"/>
      <dgm:spPr/>
    </dgm:pt>
    <dgm:pt modelId="{89E8EAD9-D0DC-45F0-A313-CCB1DDACE9BD}" type="pres">
      <dgm:prSet presAssocID="{6E6A5D50-8B6E-4F56-9826-38B797072E44}" presName="hierChild5" presStyleCnt="0"/>
      <dgm:spPr/>
    </dgm:pt>
    <dgm:pt modelId="{98A1F2D0-0720-414F-8F82-358B7D34639B}" type="pres">
      <dgm:prSet presAssocID="{82E93851-CE05-4CA6-8C29-49D2FA0841BF}" presName="Name37" presStyleLbl="parChTrans1D3" presStyleIdx="5" presStyleCnt="19"/>
      <dgm:spPr/>
    </dgm:pt>
    <dgm:pt modelId="{20D68192-C6ED-4E4C-A5CF-751438F2FF13}" type="pres">
      <dgm:prSet presAssocID="{9E775A3E-CA6D-40FB-8477-9DAC45C54F76}" presName="hierRoot2" presStyleCnt="0">
        <dgm:presLayoutVars>
          <dgm:hierBranch val="init"/>
        </dgm:presLayoutVars>
      </dgm:prSet>
      <dgm:spPr/>
    </dgm:pt>
    <dgm:pt modelId="{56193988-8BEF-4F9F-951B-8CF03D4B39FA}" type="pres">
      <dgm:prSet presAssocID="{9E775A3E-CA6D-40FB-8477-9DAC45C54F76}" presName="rootComposite" presStyleCnt="0"/>
      <dgm:spPr/>
    </dgm:pt>
    <dgm:pt modelId="{91ABE297-4734-476A-94A1-791C5A520271}" type="pres">
      <dgm:prSet presAssocID="{9E775A3E-CA6D-40FB-8477-9DAC45C54F76}" presName="rootText" presStyleLbl="node3" presStyleIdx="5" presStyleCnt="19">
        <dgm:presLayoutVars>
          <dgm:chPref val="3"/>
        </dgm:presLayoutVars>
      </dgm:prSet>
      <dgm:spPr/>
    </dgm:pt>
    <dgm:pt modelId="{098956A1-43C0-422D-B002-E652B92AA608}" type="pres">
      <dgm:prSet presAssocID="{9E775A3E-CA6D-40FB-8477-9DAC45C54F76}" presName="rootConnector" presStyleLbl="node3" presStyleIdx="5" presStyleCnt="19"/>
      <dgm:spPr/>
    </dgm:pt>
    <dgm:pt modelId="{C5F655A9-F05C-4738-A669-8D6ACD11E09A}" type="pres">
      <dgm:prSet presAssocID="{9E775A3E-CA6D-40FB-8477-9DAC45C54F76}" presName="hierChild4" presStyleCnt="0"/>
      <dgm:spPr/>
    </dgm:pt>
    <dgm:pt modelId="{904C8968-2C8C-4705-9BCD-A7EA4C1E5BF9}" type="pres">
      <dgm:prSet presAssocID="{9E775A3E-CA6D-40FB-8477-9DAC45C54F76}" presName="hierChild5" presStyleCnt="0"/>
      <dgm:spPr/>
    </dgm:pt>
    <dgm:pt modelId="{7322FE6C-8107-48E5-B7C5-AD1A651DD755}" type="pres">
      <dgm:prSet presAssocID="{6C9B5051-9A1D-49AD-A127-7CD23A183D0C}" presName="Name37" presStyleLbl="parChTrans1D3" presStyleIdx="6" presStyleCnt="19"/>
      <dgm:spPr/>
    </dgm:pt>
    <dgm:pt modelId="{70356C4A-07CC-43AB-AFAC-C317FBD8B711}" type="pres">
      <dgm:prSet presAssocID="{B507B8F0-7F93-4FF1-926C-133DD92BC4E0}" presName="hierRoot2" presStyleCnt="0">
        <dgm:presLayoutVars>
          <dgm:hierBranch val="init"/>
        </dgm:presLayoutVars>
      </dgm:prSet>
      <dgm:spPr/>
    </dgm:pt>
    <dgm:pt modelId="{B979CC13-994E-4D9E-973E-4F17F6567697}" type="pres">
      <dgm:prSet presAssocID="{B507B8F0-7F93-4FF1-926C-133DD92BC4E0}" presName="rootComposite" presStyleCnt="0"/>
      <dgm:spPr/>
    </dgm:pt>
    <dgm:pt modelId="{75AA0D40-0AF3-4C2D-9620-F2A3DBD08AF4}" type="pres">
      <dgm:prSet presAssocID="{B507B8F0-7F93-4FF1-926C-133DD92BC4E0}" presName="rootText" presStyleLbl="node3" presStyleIdx="6" presStyleCnt="19">
        <dgm:presLayoutVars>
          <dgm:chPref val="3"/>
        </dgm:presLayoutVars>
      </dgm:prSet>
      <dgm:spPr/>
    </dgm:pt>
    <dgm:pt modelId="{9F3B30D1-35FB-4144-9F6D-D4CD561504E8}" type="pres">
      <dgm:prSet presAssocID="{B507B8F0-7F93-4FF1-926C-133DD92BC4E0}" presName="rootConnector" presStyleLbl="node3" presStyleIdx="6" presStyleCnt="19"/>
      <dgm:spPr/>
    </dgm:pt>
    <dgm:pt modelId="{66E64DED-C737-4B2A-AD90-E4CCCDCB1C69}" type="pres">
      <dgm:prSet presAssocID="{B507B8F0-7F93-4FF1-926C-133DD92BC4E0}" presName="hierChild4" presStyleCnt="0"/>
      <dgm:spPr/>
    </dgm:pt>
    <dgm:pt modelId="{902D8DC5-E47A-498B-8EBC-6F070A7D0661}" type="pres">
      <dgm:prSet presAssocID="{B507B8F0-7F93-4FF1-926C-133DD92BC4E0}" presName="hierChild5" presStyleCnt="0"/>
      <dgm:spPr/>
    </dgm:pt>
    <dgm:pt modelId="{0A9ACDD9-1CEA-4955-B15A-CBB8D8CCC9A8}" type="pres">
      <dgm:prSet presAssocID="{329345D3-7309-4174-86F6-06C98DCB478B}" presName="Name37" presStyleLbl="parChTrans1D3" presStyleIdx="7" presStyleCnt="19"/>
      <dgm:spPr/>
    </dgm:pt>
    <dgm:pt modelId="{9A1F9391-FBD2-4F3D-A64F-E6F2133580DB}" type="pres">
      <dgm:prSet presAssocID="{D9D35ECD-702B-4CDC-9A34-2A3E5FE46A94}" presName="hierRoot2" presStyleCnt="0">
        <dgm:presLayoutVars>
          <dgm:hierBranch val="init"/>
        </dgm:presLayoutVars>
      </dgm:prSet>
      <dgm:spPr/>
    </dgm:pt>
    <dgm:pt modelId="{84096DDE-0C18-4497-94D2-BF1AA2F5F6EA}" type="pres">
      <dgm:prSet presAssocID="{D9D35ECD-702B-4CDC-9A34-2A3E5FE46A94}" presName="rootComposite" presStyleCnt="0"/>
      <dgm:spPr/>
    </dgm:pt>
    <dgm:pt modelId="{6A8DAA9E-9002-4033-9800-75693134CB64}" type="pres">
      <dgm:prSet presAssocID="{D9D35ECD-702B-4CDC-9A34-2A3E5FE46A94}" presName="rootText" presStyleLbl="node3" presStyleIdx="7" presStyleCnt="19">
        <dgm:presLayoutVars>
          <dgm:chPref val="3"/>
        </dgm:presLayoutVars>
      </dgm:prSet>
      <dgm:spPr/>
    </dgm:pt>
    <dgm:pt modelId="{87EE0A8B-FB34-43CC-8C00-BBA6A91CC471}" type="pres">
      <dgm:prSet presAssocID="{D9D35ECD-702B-4CDC-9A34-2A3E5FE46A94}" presName="rootConnector" presStyleLbl="node3" presStyleIdx="7" presStyleCnt="19"/>
      <dgm:spPr/>
    </dgm:pt>
    <dgm:pt modelId="{7EDAA582-738F-4152-B0FE-57AA08AC4F7B}" type="pres">
      <dgm:prSet presAssocID="{D9D35ECD-702B-4CDC-9A34-2A3E5FE46A94}" presName="hierChild4" presStyleCnt="0"/>
      <dgm:spPr/>
    </dgm:pt>
    <dgm:pt modelId="{0AF290F3-D84D-4260-9658-940D0E4D2AB8}" type="pres">
      <dgm:prSet presAssocID="{D9D35ECD-702B-4CDC-9A34-2A3E5FE46A94}" presName="hierChild5" presStyleCnt="0"/>
      <dgm:spPr/>
    </dgm:pt>
    <dgm:pt modelId="{92452FE5-ACAF-44AE-A40A-2D327BBE1C47}" type="pres">
      <dgm:prSet presAssocID="{65353A5C-AD5B-4F91-AA6D-1BE6366CF767}" presName="hierChild5" presStyleCnt="0"/>
      <dgm:spPr/>
    </dgm:pt>
    <dgm:pt modelId="{E7430139-8C77-47EA-8AFD-618D5515BB5A}" type="pres">
      <dgm:prSet presAssocID="{99318EC0-21F5-4438-B6E8-1D630CFA9311}" presName="Name37" presStyleLbl="parChTrans1D2" presStyleIdx="3" presStyleCnt="13"/>
      <dgm:spPr/>
    </dgm:pt>
    <dgm:pt modelId="{18DDF191-E917-4410-9AFE-F715AA729A22}" type="pres">
      <dgm:prSet presAssocID="{4611D83C-1A4C-40C6-8004-6290B0BC98C1}" presName="hierRoot2" presStyleCnt="0">
        <dgm:presLayoutVars>
          <dgm:hierBranch val="init"/>
        </dgm:presLayoutVars>
      </dgm:prSet>
      <dgm:spPr/>
    </dgm:pt>
    <dgm:pt modelId="{9D8C1404-2831-4772-94F1-40D0526E3F6C}" type="pres">
      <dgm:prSet presAssocID="{4611D83C-1A4C-40C6-8004-6290B0BC98C1}" presName="rootComposite" presStyleCnt="0"/>
      <dgm:spPr/>
    </dgm:pt>
    <dgm:pt modelId="{4552766F-3D08-474B-9468-16141FD7B885}" type="pres">
      <dgm:prSet presAssocID="{4611D83C-1A4C-40C6-8004-6290B0BC98C1}" presName="rootText" presStyleLbl="node2" presStyleIdx="3" presStyleCnt="13">
        <dgm:presLayoutVars>
          <dgm:chPref val="3"/>
        </dgm:presLayoutVars>
      </dgm:prSet>
      <dgm:spPr/>
    </dgm:pt>
    <dgm:pt modelId="{241ED070-8352-4F49-9EAE-A53A63C84DA4}" type="pres">
      <dgm:prSet presAssocID="{4611D83C-1A4C-40C6-8004-6290B0BC98C1}" presName="rootConnector" presStyleLbl="node2" presStyleIdx="3" presStyleCnt="13"/>
      <dgm:spPr/>
    </dgm:pt>
    <dgm:pt modelId="{D9F254B7-5310-4F7C-A848-71E99D079EDE}" type="pres">
      <dgm:prSet presAssocID="{4611D83C-1A4C-40C6-8004-6290B0BC98C1}" presName="hierChild4" presStyleCnt="0"/>
      <dgm:spPr/>
    </dgm:pt>
    <dgm:pt modelId="{37273FBB-7996-4D68-A9F5-DCE7019FADD0}" type="pres">
      <dgm:prSet presAssocID="{D5A8A2AC-9ED5-4AB6-A7C6-C762654A96A8}" presName="Name37" presStyleLbl="parChTrans1D3" presStyleIdx="8" presStyleCnt="19"/>
      <dgm:spPr/>
    </dgm:pt>
    <dgm:pt modelId="{5A62463D-C5A5-49A4-9598-5D61EB0A498D}" type="pres">
      <dgm:prSet presAssocID="{629CC586-0B6B-4E46-805F-B908C808BDCB}" presName="hierRoot2" presStyleCnt="0">
        <dgm:presLayoutVars>
          <dgm:hierBranch val="init"/>
        </dgm:presLayoutVars>
      </dgm:prSet>
      <dgm:spPr/>
    </dgm:pt>
    <dgm:pt modelId="{DBF6CBEF-9043-4841-BCD3-C7222A759E2E}" type="pres">
      <dgm:prSet presAssocID="{629CC586-0B6B-4E46-805F-B908C808BDCB}" presName="rootComposite" presStyleCnt="0"/>
      <dgm:spPr/>
    </dgm:pt>
    <dgm:pt modelId="{82B92E2C-1E1E-4ABE-91ED-5FE117760E3C}" type="pres">
      <dgm:prSet presAssocID="{629CC586-0B6B-4E46-805F-B908C808BDCB}" presName="rootText" presStyleLbl="node3" presStyleIdx="8" presStyleCnt="19">
        <dgm:presLayoutVars>
          <dgm:chPref val="3"/>
        </dgm:presLayoutVars>
      </dgm:prSet>
      <dgm:spPr/>
    </dgm:pt>
    <dgm:pt modelId="{82F476F6-E20A-4137-9E4E-1CB935E153AA}" type="pres">
      <dgm:prSet presAssocID="{629CC586-0B6B-4E46-805F-B908C808BDCB}" presName="rootConnector" presStyleLbl="node3" presStyleIdx="8" presStyleCnt="19"/>
      <dgm:spPr/>
    </dgm:pt>
    <dgm:pt modelId="{8BA041B7-8A84-4AF0-93F0-0B3E7B945154}" type="pres">
      <dgm:prSet presAssocID="{629CC586-0B6B-4E46-805F-B908C808BDCB}" presName="hierChild4" presStyleCnt="0"/>
      <dgm:spPr/>
    </dgm:pt>
    <dgm:pt modelId="{6ABD3062-991E-4995-A6C7-C630B4551465}" type="pres">
      <dgm:prSet presAssocID="{629CC586-0B6B-4E46-805F-B908C808BDCB}" presName="hierChild5" presStyleCnt="0"/>
      <dgm:spPr/>
    </dgm:pt>
    <dgm:pt modelId="{46F3C000-CA3E-43E3-BAC2-91C51D567910}" type="pres">
      <dgm:prSet presAssocID="{06A9D08A-2FE2-4514-9615-F72D161CEDEF}" presName="Name37" presStyleLbl="parChTrans1D3" presStyleIdx="9" presStyleCnt="19"/>
      <dgm:spPr/>
    </dgm:pt>
    <dgm:pt modelId="{7586540F-A382-4673-8E81-4001AF81E7DF}" type="pres">
      <dgm:prSet presAssocID="{C279F85B-0C3D-44F2-91C5-540191755DAD}" presName="hierRoot2" presStyleCnt="0">
        <dgm:presLayoutVars>
          <dgm:hierBranch val="init"/>
        </dgm:presLayoutVars>
      </dgm:prSet>
      <dgm:spPr/>
    </dgm:pt>
    <dgm:pt modelId="{4C24F35D-0B1A-46E5-9814-1969DB9F420B}" type="pres">
      <dgm:prSet presAssocID="{C279F85B-0C3D-44F2-91C5-540191755DAD}" presName="rootComposite" presStyleCnt="0"/>
      <dgm:spPr/>
    </dgm:pt>
    <dgm:pt modelId="{57A410AF-E4CA-4A16-A0DE-D4DFD7CA447F}" type="pres">
      <dgm:prSet presAssocID="{C279F85B-0C3D-44F2-91C5-540191755DAD}" presName="rootText" presStyleLbl="node3" presStyleIdx="9" presStyleCnt="19">
        <dgm:presLayoutVars>
          <dgm:chPref val="3"/>
        </dgm:presLayoutVars>
      </dgm:prSet>
      <dgm:spPr/>
    </dgm:pt>
    <dgm:pt modelId="{3709E925-922C-4485-995B-5A37C571A51E}" type="pres">
      <dgm:prSet presAssocID="{C279F85B-0C3D-44F2-91C5-540191755DAD}" presName="rootConnector" presStyleLbl="node3" presStyleIdx="9" presStyleCnt="19"/>
      <dgm:spPr/>
    </dgm:pt>
    <dgm:pt modelId="{A8D174F1-07D4-422E-8A50-BE0E9AB1115A}" type="pres">
      <dgm:prSet presAssocID="{C279F85B-0C3D-44F2-91C5-540191755DAD}" presName="hierChild4" presStyleCnt="0"/>
      <dgm:spPr/>
    </dgm:pt>
    <dgm:pt modelId="{4E86A442-7CA1-472E-87EE-8C78DDE94F34}" type="pres">
      <dgm:prSet presAssocID="{C279F85B-0C3D-44F2-91C5-540191755DAD}" presName="hierChild5" presStyleCnt="0"/>
      <dgm:spPr/>
    </dgm:pt>
    <dgm:pt modelId="{D69177B3-E399-47A8-874E-84898E724991}" type="pres">
      <dgm:prSet presAssocID="{D852AAA9-E027-421F-BAE4-8A1F6DB410F0}" presName="Name37" presStyleLbl="parChTrans1D3" presStyleIdx="10" presStyleCnt="19"/>
      <dgm:spPr/>
    </dgm:pt>
    <dgm:pt modelId="{7B8A6890-8469-41AE-BC1F-90A364DA944C}" type="pres">
      <dgm:prSet presAssocID="{2951E752-A1AE-4D9B-B212-D7E63AC70E0E}" presName="hierRoot2" presStyleCnt="0">
        <dgm:presLayoutVars>
          <dgm:hierBranch val="init"/>
        </dgm:presLayoutVars>
      </dgm:prSet>
      <dgm:spPr/>
    </dgm:pt>
    <dgm:pt modelId="{A362C342-E95D-4138-8D13-7AD2C9A24C8E}" type="pres">
      <dgm:prSet presAssocID="{2951E752-A1AE-4D9B-B212-D7E63AC70E0E}" presName="rootComposite" presStyleCnt="0"/>
      <dgm:spPr/>
    </dgm:pt>
    <dgm:pt modelId="{6F589B93-B303-4E05-ABFD-D7BEFF4A9A0A}" type="pres">
      <dgm:prSet presAssocID="{2951E752-A1AE-4D9B-B212-D7E63AC70E0E}" presName="rootText" presStyleLbl="node3" presStyleIdx="10" presStyleCnt="19">
        <dgm:presLayoutVars>
          <dgm:chPref val="3"/>
        </dgm:presLayoutVars>
      </dgm:prSet>
      <dgm:spPr/>
    </dgm:pt>
    <dgm:pt modelId="{EF9E6E1A-5AD1-4D39-9E2A-084CF72D86F5}" type="pres">
      <dgm:prSet presAssocID="{2951E752-A1AE-4D9B-B212-D7E63AC70E0E}" presName="rootConnector" presStyleLbl="node3" presStyleIdx="10" presStyleCnt="19"/>
      <dgm:spPr/>
    </dgm:pt>
    <dgm:pt modelId="{C592FE8C-2D91-475D-8B8E-511ADAEBA0FC}" type="pres">
      <dgm:prSet presAssocID="{2951E752-A1AE-4D9B-B212-D7E63AC70E0E}" presName="hierChild4" presStyleCnt="0"/>
      <dgm:spPr/>
    </dgm:pt>
    <dgm:pt modelId="{44DF2064-04AC-42C0-8567-960D51BED17B}" type="pres">
      <dgm:prSet presAssocID="{2951E752-A1AE-4D9B-B212-D7E63AC70E0E}" presName="hierChild5" presStyleCnt="0"/>
      <dgm:spPr/>
    </dgm:pt>
    <dgm:pt modelId="{EF8CE126-720C-49E2-B32C-2758D3C74F47}" type="pres">
      <dgm:prSet presAssocID="{6134E60C-267D-4DDF-ADEE-00E3D6A8416A}" presName="Name37" presStyleLbl="parChTrans1D3" presStyleIdx="11" presStyleCnt="19"/>
      <dgm:spPr/>
    </dgm:pt>
    <dgm:pt modelId="{439572C4-4BC1-476D-8754-B0CF33DD2AB1}" type="pres">
      <dgm:prSet presAssocID="{B1D6E3B0-F4C2-4494-80D1-DFCB7E7F82B0}" presName="hierRoot2" presStyleCnt="0">
        <dgm:presLayoutVars>
          <dgm:hierBranch val="init"/>
        </dgm:presLayoutVars>
      </dgm:prSet>
      <dgm:spPr/>
    </dgm:pt>
    <dgm:pt modelId="{9EF14D9C-B1A6-4E07-8AD5-E85C2E3D5349}" type="pres">
      <dgm:prSet presAssocID="{B1D6E3B0-F4C2-4494-80D1-DFCB7E7F82B0}" presName="rootComposite" presStyleCnt="0"/>
      <dgm:spPr/>
    </dgm:pt>
    <dgm:pt modelId="{D53B21FE-539B-4E98-BB83-56CDE8FCADBA}" type="pres">
      <dgm:prSet presAssocID="{B1D6E3B0-F4C2-4494-80D1-DFCB7E7F82B0}" presName="rootText" presStyleLbl="node3" presStyleIdx="11" presStyleCnt="19">
        <dgm:presLayoutVars>
          <dgm:chPref val="3"/>
        </dgm:presLayoutVars>
      </dgm:prSet>
      <dgm:spPr/>
    </dgm:pt>
    <dgm:pt modelId="{3CA0E1D1-17CF-48A2-AFFD-F6C8057A38AC}" type="pres">
      <dgm:prSet presAssocID="{B1D6E3B0-F4C2-4494-80D1-DFCB7E7F82B0}" presName="rootConnector" presStyleLbl="node3" presStyleIdx="11" presStyleCnt="19"/>
      <dgm:spPr/>
    </dgm:pt>
    <dgm:pt modelId="{42E6BA62-D072-4CCE-9BA4-51D2D5024596}" type="pres">
      <dgm:prSet presAssocID="{B1D6E3B0-F4C2-4494-80D1-DFCB7E7F82B0}" presName="hierChild4" presStyleCnt="0"/>
      <dgm:spPr/>
    </dgm:pt>
    <dgm:pt modelId="{1CA66411-5798-4045-9A01-C2C19CB2B1CA}" type="pres">
      <dgm:prSet presAssocID="{B1D6E3B0-F4C2-4494-80D1-DFCB7E7F82B0}" presName="hierChild5" presStyleCnt="0"/>
      <dgm:spPr/>
    </dgm:pt>
    <dgm:pt modelId="{5FC3A956-390C-4C8E-8991-19DB85900450}" type="pres">
      <dgm:prSet presAssocID="{39D2D42A-3563-4610-A59D-E80240DE3255}" presName="Name37" presStyleLbl="parChTrans1D3" presStyleIdx="12" presStyleCnt="19"/>
      <dgm:spPr/>
    </dgm:pt>
    <dgm:pt modelId="{F9139B96-37A4-4C35-B9F5-909E0A1C1310}" type="pres">
      <dgm:prSet presAssocID="{00D73DE6-68F4-4B7C-84D6-96C5007918FF}" presName="hierRoot2" presStyleCnt="0">
        <dgm:presLayoutVars>
          <dgm:hierBranch val="init"/>
        </dgm:presLayoutVars>
      </dgm:prSet>
      <dgm:spPr/>
    </dgm:pt>
    <dgm:pt modelId="{583F526D-78C0-44AE-9571-20C17933A265}" type="pres">
      <dgm:prSet presAssocID="{00D73DE6-68F4-4B7C-84D6-96C5007918FF}" presName="rootComposite" presStyleCnt="0"/>
      <dgm:spPr/>
    </dgm:pt>
    <dgm:pt modelId="{28F2B77D-835A-4DC0-A8F7-FBA4FCB2BC83}" type="pres">
      <dgm:prSet presAssocID="{00D73DE6-68F4-4B7C-84D6-96C5007918FF}" presName="rootText" presStyleLbl="node3" presStyleIdx="12" presStyleCnt="19">
        <dgm:presLayoutVars>
          <dgm:chPref val="3"/>
        </dgm:presLayoutVars>
      </dgm:prSet>
      <dgm:spPr/>
    </dgm:pt>
    <dgm:pt modelId="{BC79EDD3-6582-42C2-A841-08CB69E68CF8}" type="pres">
      <dgm:prSet presAssocID="{00D73DE6-68F4-4B7C-84D6-96C5007918FF}" presName="rootConnector" presStyleLbl="node3" presStyleIdx="12" presStyleCnt="19"/>
      <dgm:spPr/>
    </dgm:pt>
    <dgm:pt modelId="{E6AB6994-DCFC-4F7E-8E97-AACE2522895C}" type="pres">
      <dgm:prSet presAssocID="{00D73DE6-68F4-4B7C-84D6-96C5007918FF}" presName="hierChild4" presStyleCnt="0"/>
      <dgm:spPr/>
    </dgm:pt>
    <dgm:pt modelId="{8857C66B-6E93-49DE-AB4D-E75C5C55BC6F}" type="pres">
      <dgm:prSet presAssocID="{00D73DE6-68F4-4B7C-84D6-96C5007918FF}" presName="hierChild5" presStyleCnt="0"/>
      <dgm:spPr/>
    </dgm:pt>
    <dgm:pt modelId="{18AFD4C0-8DC2-4206-87D2-180F3FCB322D}" type="pres">
      <dgm:prSet presAssocID="{0CEA640D-C2CC-4718-81C6-5ACA33F41DA7}" presName="Name37" presStyleLbl="parChTrans1D3" presStyleIdx="13" presStyleCnt="19"/>
      <dgm:spPr/>
    </dgm:pt>
    <dgm:pt modelId="{6779D004-AA35-49E8-AE43-424B57A54E7F}" type="pres">
      <dgm:prSet presAssocID="{6FACAC9A-D743-4296-9C54-D0F67ADA3461}" presName="hierRoot2" presStyleCnt="0">
        <dgm:presLayoutVars>
          <dgm:hierBranch val="init"/>
        </dgm:presLayoutVars>
      </dgm:prSet>
      <dgm:spPr/>
    </dgm:pt>
    <dgm:pt modelId="{4F3181C9-468D-4458-8964-3ED93FD5E8DA}" type="pres">
      <dgm:prSet presAssocID="{6FACAC9A-D743-4296-9C54-D0F67ADA3461}" presName="rootComposite" presStyleCnt="0"/>
      <dgm:spPr/>
    </dgm:pt>
    <dgm:pt modelId="{C8DBF5F9-7E40-4A94-8E49-51AECF2A8E26}" type="pres">
      <dgm:prSet presAssocID="{6FACAC9A-D743-4296-9C54-D0F67ADA3461}" presName="rootText" presStyleLbl="node3" presStyleIdx="13" presStyleCnt="19">
        <dgm:presLayoutVars>
          <dgm:chPref val="3"/>
        </dgm:presLayoutVars>
      </dgm:prSet>
      <dgm:spPr/>
    </dgm:pt>
    <dgm:pt modelId="{CDBBE98E-31EC-4662-B4E2-266AECD09C5F}" type="pres">
      <dgm:prSet presAssocID="{6FACAC9A-D743-4296-9C54-D0F67ADA3461}" presName="rootConnector" presStyleLbl="node3" presStyleIdx="13" presStyleCnt="19"/>
      <dgm:spPr/>
    </dgm:pt>
    <dgm:pt modelId="{88A518AD-8173-4FA6-A601-9F0D4C777606}" type="pres">
      <dgm:prSet presAssocID="{6FACAC9A-D743-4296-9C54-D0F67ADA3461}" presName="hierChild4" presStyleCnt="0"/>
      <dgm:spPr/>
    </dgm:pt>
    <dgm:pt modelId="{62B94D24-BC95-42D1-B126-3112EBA27028}" type="pres">
      <dgm:prSet presAssocID="{6FACAC9A-D743-4296-9C54-D0F67ADA3461}" presName="hierChild5" presStyleCnt="0"/>
      <dgm:spPr/>
    </dgm:pt>
    <dgm:pt modelId="{11F34B46-724B-4176-AC90-7CF3D77ACB9A}" type="pres">
      <dgm:prSet presAssocID="{1551AA64-FF58-47EC-BCCF-8B225E9E0666}" presName="Name37" presStyleLbl="parChTrans1D3" presStyleIdx="14" presStyleCnt="19"/>
      <dgm:spPr/>
    </dgm:pt>
    <dgm:pt modelId="{28D59460-21F4-4AA4-992D-BF121DD3AD64}" type="pres">
      <dgm:prSet presAssocID="{EBD13FDB-4D90-47EF-857B-13A70A84D10D}" presName="hierRoot2" presStyleCnt="0">
        <dgm:presLayoutVars>
          <dgm:hierBranch val="init"/>
        </dgm:presLayoutVars>
      </dgm:prSet>
      <dgm:spPr/>
    </dgm:pt>
    <dgm:pt modelId="{59A9AE7E-6D2B-4E1B-B54D-CB7421594AA8}" type="pres">
      <dgm:prSet presAssocID="{EBD13FDB-4D90-47EF-857B-13A70A84D10D}" presName="rootComposite" presStyleCnt="0"/>
      <dgm:spPr/>
    </dgm:pt>
    <dgm:pt modelId="{D3DA8396-7E74-4BED-9F17-C15B46416274}" type="pres">
      <dgm:prSet presAssocID="{EBD13FDB-4D90-47EF-857B-13A70A84D10D}" presName="rootText" presStyleLbl="node3" presStyleIdx="14" presStyleCnt="19">
        <dgm:presLayoutVars>
          <dgm:chPref val="3"/>
        </dgm:presLayoutVars>
      </dgm:prSet>
      <dgm:spPr/>
    </dgm:pt>
    <dgm:pt modelId="{C7BF1833-3430-45FE-9BFE-8D0EE47B124F}" type="pres">
      <dgm:prSet presAssocID="{EBD13FDB-4D90-47EF-857B-13A70A84D10D}" presName="rootConnector" presStyleLbl="node3" presStyleIdx="14" presStyleCnt="19"/>
      <dgm:spPr/>
    </dgm:pt>
    <dgm:pt modelId="{D99ED45F-0606-4403-9F27-E5AAC63A3153}" type="pres">
      <dgm:prSet presAssocID="{EBD13FDB-4D90-47EF-857B-13A70A84D10D}" presName="hierChild4" presStyleCnt="0"/>
      <dgm:spPr/>
    </dgm:pt>
    <dgm:pt modelId="{8AEBFCA6-E832-4B17-AFA2-7E8D78288752}" type="pres">
      <dgm:prSet presAssocID="{EBD13FDB-4D90-47EF-857B-13A70A84D10D}" presName="hierChild5" presStyleCnt="0"/>
      <dgm:spPr/>
    </dgm:pt>
    <dgm:pt modelId="{8CCE9BF9-F021-42CD-A5CD-245F844F1EA3}" type="pres">
      <dgm:prSet presAssocID="{6EF62DE2-6C2A-497C-BA62-C693A20E4B96}" presName="Name37" presStyleLbl="parChTrans1D3" presStyleIdx="15" presStyleCnt="19"/>
      <dgm:spPr/>
    </dgm:pt>
    <dgm:pt modelId="{233C974B-D5D5-4E01-A499-9E3ACBA70E92}" type="pres">
      <dgm:prSet presAssocID="{4A17D305-40C4-4704-9372-C207D3334D40}" presName="hierRoot2" presStyleCnt="0">
        <dgm:presLayoutVars>
          <dgm:hierBranch val="init"/>
        </dgm:presLayoutVars>
      </dgm:prSet>
      <dgm:spPr/>
    </dgm:pt>
    <dgm:pt modelId="{AE15E6F3-8ADB-45CF-839A-BD6609C3337B}" type="pres">
      <dgm:prSet presAssocID="{4A17D305-40C4-4704-9372-C207D3334D40}" presName="rootComposite" presStyleCnt="0"/>
      <dgm:spPr/>
    </dgm:pt>
    <dgm:pt modelId="{CE4AE0C8-55E1-4B1C-A598-2C0F67B535CA}" type="pres">
      <dgm:prSet presAssocID="{4A17D305-40C4-4704-9372-C207D3334D40}" presName="rootText" presStyleLbl="node3" presStyleIdx="15" presStyleCnt="19">
        <dgm:presLayoutVars>
          <dgm:chPref val="3"/>
        </dgm:presLayoutVars>
      </dgm:prSet>
      <dgm:spPr/>
    </dgm:pt>
    <dgm:pt modelId="{4814F701-344B-450B-915B-A6843BB6D652}" type="pres">
      <dgm:prSet presAssocID="{4A17D305-40C4-4704-9372-C207D3334D40}" presName="rootConnector" presStyleLbl="node3" presStyleIdx="15" presStyleCnt="19"/>
      <dgm:spPr/>
    </dgm:pt>
    <dgm:pt modelId="{3C53B213-6DBD-491C-9F5B-5BE7996F5FC9}" type="pres">
      <dgm:prSet presAssocID="{4A17D305-40C4-4704-9372-C207D3334D40}" presName="hierChild4" presStyleCnt="0"/>
      <dgm:spPr/>
    </dgm:pt>
    <dgm:pt modelId="{7DC6FDA5-83A4-478B-BC5A-1C568EA9ECA0}" type="pres">
      <dgm:prSet presAssocID="{4A17D305-40C4-4704-9372-C207D3334D40}" presName="hierChild5" presStyleCnt="0"/>
      <dgm:spPr/>
    </dgm:pt>
    <dgm:pt modelId="{32FC7822-E389-4489-8328-DE0C65712FD9}" type="pres">
      <dgm:prSet presAssocID="{7DE6CBD0-55DB-4A81-A2F4-D4C0F5F82D20}" presName="Name37" presStyleLbl="parChTrans1D3" presStyleIdx="16" presStyleCnt="19"/>
      <dgm:spPr/>
    </dgm:pt>
    <dgm:pt modelId="{CF1DA6FD-A55D-45E3-9C52-076751C56AF7}" type="pres">
      <dgm:prSet presAssocID="{2976B0F1-8B1F-4046-85B5-D58055476866}" presName="hierRoot2" presStyleCnt="0">
        <dgm:presLayoutVars>
          <dgm:hierBranch val="init"/>
        </dgm:presLayoutVars>
      </dgm:prSet>
      <dgm:spPr/>
    </dgm:pt>
    <dgm:pt modelId="{8FB61D4D-D5B6-45DC-A165-D9962FFED32A}" type="pres">
      <dgm:prSet presAssocID="{2976B0F1-8B1F-4046-85B5-D58055476866}" presName="rootComposite" presStyleCnt="0"/>
      <dgm:spPr/>
    </dgm:pt>
    <dgm:pt modelId="{DF6DCE82-D134-440A-881D-1614BC086DDC}" type="pres">
      <dgm:prSet presAssocID="{2976B0F1-8B1F-4046-85B5-D58055476866}" presName="rootText" presStyleLbl="node3" presStyleIdx="16" presStyleCnt="19">
        <dgm:presLayoutVars>
          <dgm:chPref val="3"/>
        </dgm:presLayoutVars>
      </dgm:prSet>
      <dgm:spPr/>
    </dgm:pt>
    <dgm:pt modelId="{F2B0A682-10AD-44BD-821F-454B4F1C7F98}" type="pres">
      <dgm:prSet presAssocID="{2976B0F1-8B1F-4046-85B5-D58055476866}" presName="rootConnector" presStyleLbl="node3" presStyleIdx="16" presStyleCnt="19"/>
      <dgm:spPr/>
    </dgm:pt>
    <dgm:pt modelId="{2264658B-8731-4181-8CE2-CF61BBADAC93}" type="pres">
      <dgm:prSet presAssocID="{2976B0F1-8B1F-4046-85B5-D58055476866}" presName="hierChild4" presStyleCnt="0"/>
      <dgm:spPr/>
    </dgm:pt>
    <dgm:pt modelId="{99A48081-54A9-4773-87B0-C8E87A653DF3}" type="pres">
      <dgm:prSet presAssocID="{2976B0F1-8B1F-4046-85B5-D58055476866}" presName="hierChild5" presStyleCnt="0"/>
      <dgm:spPr/>
    </dgm:pt>
    <dgm:pt modelId="{31897DF7-0AD7-4C7B-BD54-792DEC6828BF}" type="pres">
      <dgm:prSet presAssocID="{4611D83C-1A4C-40C6-8004-6290B0BC98C1}" presName="hierChild5" presStyleCnt="0"/>
      <dgm:spPr/>
    </dgm:pt>
    <dgm:pt modelId="{3A106B68-6173-486F-B7E9-BBE6336A58F8}" type="pres">
      <dgm:prSet presAssocID="{D230763A-9DE7-4B89-B5A4-9F514184BEE2}" presName="Name37" presStyleLbl="parChTrans1D2" presStyleIdx="4" presStyleCnt="13"/>
      <dgm:spPr/>
    </dgm:pt>
    <dgm:pt modelId="{3B1434A5-61D1-4F7F-97C9-A0B04BD96163}" type="pres">
      <dgm:prSet presAssocID="{7045D396-4554-4B6E-9A1B-95FE13CF8D8D}" presName="hierRoot2" presStyleCnt="0">
        <dgm:presLayoutVars>
          <dgm:hierBranch val="init"/>
        </dgm:presLayoutVars>
      </dgm:prSet>
      <dgm:spPr/>
    </dgm:pt>
    <dgm:pt modelId="{CFACD5E9-B00C-4095-914A-233DB2858C5B}" type="pres">
      <dgm:prSet presAssocID="{7045D396-4554-4B6E-9A1B-95FE13CF8D8D}" presName="rootComposite" presStyleCnt="0"/>
      <dgm:spPr/>
    </dgm:pt>
    <dgm:pt modelId="{9775E827-E3FD-4414-9FE6-E43E74F6E0FE}" type="pres">
      <dgm:prSet presAssocID="{7045D396-4554-4B6E-9A1B-95FE13CF8D8D}" presName="rootText" presStyleLbl="node2" presStyleIdx="4" presStyleCnt="13">
        <dgm:presLayoutVars>
          <dgm:chPref val="3"/>
        </dgm:presLayoutVars>
      </dgm:prSet>
      <dgm:spPr/>
    </dgm:pt>
    <dgm:pt modelId="{4CDEBA88-7DF4-4155-9600-BFBF94BEECF9}" type="pres">
      <dgm:prSet presAssocID="{7045D396-4554-4B6E-9A1B-95FE13CF8D8D}" presName="rootConnector" presStyleLbl="node2" presStyleIdx="4" presStyleCnt="13"/>
      <dgm:spPr/>
    </dgm:pt>
    <dgm:pt modelId="{CA92EB6D-4188-498A-B8DD-85F8951D8BE7}" type="pres">
      <dgm:prSet presAssocID="{7045D396-4554-4B6E-9A1B-95FE13CF8D8D}" presName="hierChild4" presStyleCnt="0"/>
      <dgm:spPr/>
    </dgm:pt>
    <dgm:pt modelId="{BEA3DEC3-6E92-496D-B963-63B54DF4E2C7}" type="pres">
      <dgm:prSet presAssocID="{7045D396-4554-4B6E-9A1B-95FE13CF8D8D}" presName="hierChild5" presStyleCnt="0"/>
      <dgm:spPr/>
    </dgm:pt>
    <dgm:pt modelId="{DF19D5E6-9513-41F4-8B0F-24B9B20E3E49}" type="pres">
      <dgm:prSet presAssocID="{89A36304-C7E7-40E3-B524-28089E32FE46}" presName="Name37" presStyleLbl="parChTrans1D2" presStyleIdx="5" presStyleCnt="13"/>
      <dgm:spPr/>
    </dgm:pt>
    <dgm:pt modelId="{0EF6621F-2219-41EC-B26B-D765948B4FED}" type="pres">
      <dgm:prSet presAssocID="{458CBE7A-0240-4D26-9024-E1A8A47BF07C}" presName="hierRoot2" presStyleCnt="0">
        <dgm:presLayoutVars>
          <dgm:hierBranch val="init"/>
        </dgm:presLayoutVars>
      </dgm:prSet>
      <dgm:spPr/>
    </dgm:pt>
    <dgm:pt modelId="{01C6019C-82A1-46ED-841F-E373101E16DA}" type="pres">
      <dgm:prSet presAssocID="{458CBE7A-0240-4D26-9024-E1A8A47BF07C}" presName="rootComposite" presStyleCnt="0"/>
      <dgm:spPr/>
    </dgm:pt>
    <dgm:pt modelId="{77389A34-7869-4D69-8E00-541B86052A32}" type="pres">
      <dgm:prSet presAssocID="{458CBE7A-0240-4D26-9024-E1A8A47BF07C}" presName="rootText" presStyleLbl="node2" presStyleIdx="5" presStyleCnt="13">
        <dgm:presLayoutVars>
          <dgm:chPref val="3"/>
        </dgm:presLayoutVars>
      </dgm:prSet>
      <dgm:spPr/>
    </dgm:pt>
    <dgm:pt modelId="{57AEC059-5648-4CCA-A3AD-834DE7086876}" type="pres">
      <dgm:prSet presAssocID="{458CBE7A-0240-4D26-9024-E1A8A47BF07C}" presName="rootConnector" presStyleLbl="node2" presStyleIdx="5" presStyleCnt="13"/>
      <dgm:spPr/>
    </dgm:pt>
    <dgm:pt modelId="{810C361F-7278-4311-BB9E-3300400A99C6}" type="pres">
      <dgm:prSet presAssocID="{458CBE7A-0240-4D26-9024-E1A8A47BF07C}" presName="hierChild4" presStyleCnt="0"/>
      <dgm:spPr/>
    </dgm:pt>
    <dgm:pt modelId="{91926A45-C3CF-46DC-B721-AB5FA362B672}" type="pres">
      <dgm:prSet presAssocID="{458CBE7A-0240-4D26-9024-E1A8A47BF07C}" presName="hierChild5" presStyleCnt="0"/>
      <dgm:spPr/>
    </dgm:pt>
    <dgm:pt modelId="{1BE4834C-40DD-4975-8911-82E9980BE04F}" type="pres">
      <dgm:prSet presAssocID="{E62FDA4D-ED93-4C19-A734-B141DC4669E5}" presName="Name37" presStyleLbl="parChTrans1D2" presStyleIdx="6" presStyleCnt="13"/>
      <dgm:spPr/>
    </dgm:pt>
    <dgm:pt modelId="{37C79771-7324-4FA3-8ED2-EC404B1A826C}" type="pres">
      <dgm:prSet presAssocID="{C07B9786-B6E1-4005-B379-9609EF8AAB05}" presName="hierRoot2" presStyleCnt="0">
        <dgm:presLayoutVars>
          <dgm:hierBranch val="init"/>
        </dgm:presLayoutVars>
      </dgm:prSet>
      <dgm:spPr/>
    </dgm:pt>
    <dgm:pt modelId="{7FBA961B-939E-40EB-BA3B-A47DA2322550}" type="pres">
      <dgm:prSet presAssocID="{C07B9786-B6E1-4005-B379-9609EF8AAB05}" presName="rootComposite" presStyleCnt="0"/>
      <dgm:spPr/>
    </dgm:pt>
    <dgm:pt modelId="{7C719F22-A84B-46AF-AB6E-B90310937FB3}" type="pres">
      <dgm:prSet presAssocID="{C07B9786-B6E1-4005-B379-9609EF8AAB05}" presName="rootText" presStyleLbl="node2" presStyleIdx="6" presStyleCnt="13">
        <dgm:presLayoutVars>
          <dgm:chPref val="3"/>
        </dgm:presLayoutVars>
      </dgm:prSet>
      <dgm:spPr/>
    </dgm:pt>
    <dgm:pt modelId="{67B0AF39-6197-4303-B8E8-57E43B81A581}" type="pres">
      <dgm:prSet presAssocID="{C07B9786-B6E1-4005-B379-9609EF8AAB05}" presName="rootConnector" presStyleLbl="node2" presStyleIdx="6" presStyleCnt="13"/>
      <dgm:spPr/>
    </dgm:pt>
    <dgm:pt modelId="{096FC838-2E43-4610-99CD-B83E8FA2E026}" type="pres">
      <dgm:prSet presAssocID="{C07B9786-B6E1-4005-B379-9609EF8AAB05}" presName="hierChild4" presStyleCnt="0"/>
      <dgm:spPr/>
    </dgm:pt>
    <dgm:pt modelId="{6A4B6659-CB23-4A6A-87FF-0377DE12138B}" type="pres">
      <dgm:prSet presAssocID="{86BD2143-D75D-4C93-92A0-C057C4196212}" presName="Name37" presStyleLbl="parChTrans1D3" presStyleIdx="17" presStyleCnt="19"/>
      <dgm:spPr/>
    </dgm:pt>
    <dgm:pt modelId="{E63829DC-D689-45E9-A6D8-49F33C88FEC1}" type="pres">
      <dgm:prSet presAssocID="{9DFDDD2B-8A18-4036-BC4D-03CBB6ECB3DB}" presName="hierRoot2" presStyleCnt="0">
        <dgm:presLayoutVars>
          <dgm:hierBranch val="init"/>
        </dgm:presLayoutVars>
      </dgm:prSet>
      <dgm:spPr/>
    </dgm:pt>
    <dgm:pt modelId="{8BDB393C-F03C-4F4E-B393-4ECAF9D05204}" type="pres">
      <dgm:prSet presAssocID="{9DFDDD2B-8A18-4036-BC4D-03CBB6ECB3DB}" presName="rootComposite" presStyleCnt="0"/>
      <dgm:spPr/>
    </dgm:pt>
    <dgm:pt modelId="{A0902510-94F8-4CC8-A049-65066A503732}" type="pres">
      <dgm:prSet presAssocID="{9DFDDD2B-8A18-4036-BC4D-03CBB6ECB3DB}" presName="rootText" presStyleLbl="node3" presStyleIdx="17" presStyleCnt="19">
        <dgm:presLayoutVars>
          <dgm:chPref val="3"/>
        </dgm:presLayoutVars>
      </dgm:prSet>
      <dgm:spPr/>
    </dgm:pt>
    <dgm:pt modelId="{AD74A933-C2A1-4CAB-913A-F34211BE356D}" type="pres">
      <dgm:prSet presAssocID="{9DFDDD2B-8A18-4036-BC4D-03CBB6ECB3DB}" presName="rootConnector" presStyleLbl="node3" presStyleIdx="17" presStyleCnt="19"/>
      <dgm:spPr/>
    </dgm:pt>
    <dgm:pt modelId="{8219D1D1-9A9C-411C-8044-BA1944A95BA8}" type="pres">
      <dgm:prSet presAssocID="{9DFDDD2B-8A18-4036-BC4D-03CBB6ECB3DB}" presName="hierChild4" presStyleCnt="0"/>
      <dgm:spPr/>
    </dgm:pt>
    <dgm:pt modelId="{5892B503-D5D6-4350-8A50-5C33AA7B71CD}" type="pres">
      <dgm:prSet presAssocID="{9DFDDD2B-8A18-4036-BC4D-03CBB6ECB3DB}" presName="hierChild5" presStyleCnt="0"/>
      <dgm:spPr/>
    </dgm:pt>
    <dgm:pt modelId="{F63BB157-DFE2-46C4-8318-8DF086243AF6}" type="pres">
      <dgm:prSet presAssocID="{FEAECD66-006E-4A95-82D4-44A57C46AE07}" presName="Name37" presStyleLbl="parChTrans1D3" presStyleIdx="18" presStyleCnt="19"/>
      <dgm:spPr/>
    </dgm:pt>
    <dgm:pt modelId="{10C7EE94-0170-4682-8D19-6AD4A01A096D}" type="pres">
      <dgm:prSet presAssocID="{F5D7754B-D6FD-4D19-9EDE-2751FD11D4BE}" presName="hierRoot2" presStyleCnt="0">
        <dgm:presLayoutVars>
          <dgm:hierBranch val="init"/>
        </dgm:presLayoutVars>
      </dgm:prSet>
      <dgm:spPr/>
    </dgm:pt>
    <dgm:pt modelId="{3198CA67-2D3C-407D-BBC0-EFDC62D5C718}" type="pres">
      <dgm:prSet presAssocID="{F5D7754B-D6FD-4D19-9EDE-2751FD11D4BE}" presName="rootComposite" presStyleCnt="0"/>
      <dgm:spPr/>
    </dgm:pt>
    <dgm:pt modelId="{E206E0EF-261B-44F4-9324-B76605ACE974}" type="pres">
      <dgm:prSet presAssocID="{F5D7754B-D6FD-4D19-9EDE-2751FD11D4BE}" presName="rootText" presStyleLbl="node3" presStyleIdx="18" presStyleCnt="19">
        <dgm:presLayoutVars>
          <dgm:chPref val="3"/>
        </dgm:presLayoutVars>
      </dgm:prSet>
      <dgm:spPr/>
    </dgm:pt>
    <dgm:pt modelId="{8D0922FD-8F32-4270-87B8-36C996E74455}" type="pres">
      <dgm:prSet presAssocID="{F5D7754B-D6FD-4D19-9EDE-2751FD11D4BE}" presName="rootConnector" presStyleLbl="node3" presStyleIdx="18" presStyleCnt="19"/>
      <dgm:spPr/>
    </dgm:pt>
    <dgm:pt modelId="{546C94ED-2E95-49D7-8C2B-6B09362A9976}" type="pres">
      <dgm:prSet presAssocID="{F5D7754B-D6FD-4D19-9EDE-2751FD11D4BE}" presName="hierChild4" presStyleCnt="0"/>
      <dgm:spPr/>
    </dgm:pt>
    <dgm:pt modelId="{B30D7480-C2A7-4EC4-A618-CE0D7E2B0193}" type="pres">
      <dgm:prSet presAssocID="{F5D7754B-D6FD-4D19-9EDE-2751FD11D4BE}" presName="hierChild5" presStyleCnt="0"/>
      <dgm:spPr/>
    </dgm:pt>
    <dgm:pt modelId="{CF366FD2-C918-4885-BA6C-5E9E85624486}" type="pres">
      <dgm:prSet presAssocID="{C07B9786-B6E1-4005-B379-9609EF8AAB05}" presName="hierChild5" presStyleCnt="0"/>
      <dgm:spPr/>
    </dgm:pt>
    <dgm:pt modelId="{D1195F22-6C1B-4B71-BE20-7D8E00B8A2F6}" type="pres">
      <dgm:prSet presAssocID="{158B9880-99EB-43DB-91BE-951BD5FC03B4}" presName="Name37" presStyleLbl="parChTrans1D2" presStyleIdx="7" presStyleCnt="13"/>
      <dgm:spPr/>
    </dgm:pt>
    <dgm:pt modelId="{F11D4E97-6942-4DCE-B77C-6363AFEFFBEF}" type="pres">
      <dgm:prSet presAssocID="{1F8DBF8B-B985-4419-ACFC-708A91C8A51A}" presName="hierRoot2" presStyleCnt="0">
        <dgm:presLayoutVars>
          <dgm:hierBranch val="init"/>
        </dgm:presLayoutVars>
      </dgm:prSet>
      <dgm:spPr/>
    </dgm:pt>
    <dgm:pt modelId="{334C6DC6-ACDB-4B3F-B2F8-6DA10875C073}" type="pres">
      <dgm:prSet presAssocID="{1F8DBF8B-B985-4419-ACFC-708A91C8A51A}" presName="rootComposite" presStyleCnt="0"/>
      <dgm:spPr/>
    </dgm:pt>
    <dgm:pt modelId="{C7291071-835B-49F4-9BBF-2D886F09D0D2}" type="pres">
      <dgm:prSet presAssocID="{1F8DBF8B-B985-4419-ACFC-708A91C8A51A}" presName="rootText" presStyleLbl="node2" presStyleIdx="7" presStyleCnt="13">
        <dgm:presLayoutVars>
          <dgm:chPref val="3"/>
        </dgm:presLayoutVars>
      </dgm:prSet>
      <dgm:spPr/>
    </dgm:pt>
    <dgm:pt modelId="{84BC710A-3D12-4479-89FD-D58B54EF96AD}" type="pres">
      <dgm:prSet presAssocID="{1F8DBF8B-B985-4419-ACFC-708A91C8A51A}" presName="rootConnector" presStyleLbl="node2" presStyleIdx="7" presStyleCnt="13"/>
      <dgm:spPr/>
    </dgm:pt>
    <dgm:pt modelId="{F7C65F31-1258-4D0A-953C-E82D5DFAFE07}" type="pres">
      <dgm:prSet presAssocID="{1F8DBF8B-B985-4419-ACFC-708A91C8A51A}" presName="hierChild4" presStyleCnt="0"/>
      <dgm:spPr/>
    </dgm:pt>
    <dgm:pt modelId="{86F48BEE-7004-46D8-ADCF-A8248A5EC5C3}" type="pres">
      <dgm:prSet presAssocID="{1F8DBF8B-B985-4419-ACFC-708A91C8A51A}" presName="hierChild5" presStyleCnt="0"/>
      <dgm:spPr/>
    </dgm:pt>
    <dgm:pt modelId="{89382F99-660A-4794-94D6-BB69A2DFEEBD}" type="pres">
      <dgm:prSet presAssocID="{D893E9E7-EDD7-49C0-8557-DC246A1CF3A9}" presName="Name37" presStyleLbl="parChTrans1D2" presStyleIdx="8" presStyleCnt="13"/>
      <dgm:spPr/>
    </dgm:pt>
    <dgm:pt modelId="{F3EA2842-BE2B-4286-862A-F71C62CC1F9E}" type="pres">
      <dgm:prSet presAssocID="{A7510A8C-9712-4D88-83B3-27C5A9921EFA}" presName="hierRoot2" presStyleCnt="0">
        <dgm:presLayoutVars>
          <dgm:hierBranch val="init"/>
        </dgm:presLayoutVars>
      </dgm:prSet>
      <dgm:spPr/>
    </dgm:pt>
    <dgm:pt modelId="{361D7C37-A996-4791-876A-C9CE43415DCB}" type="pres">
      <dgm:prSet presAssocID="{A7510A8C-9712-4D88-83B3-27C5A9921EFA}" presName="rootComposite" presStyleCnt="0"/>
      <dgm:spPr/>
    </dgm:pt>
    <dgm:pt modelId="{5F9BE32B-5CCE-413A-8297-193E23ACD023}" type="pres">
      <dgm:prSet presAssocID="{A7510A8C-9712-4D88-83B3-27C5A9921EFA}" presName="rootText" presStyleLbl="node2" presStyleIdx="8" presStyleCnt="13">
        <dgm:presLayoutVars>
          <dgm:chPref val="3"/>
        </dgm:presLayoutVars>
      </dgm:prSet>
      <dgm:spPr/>
    </dgm:pt>
    <dgm:pt modelId="{23B27A40-E793-40BB-84E9-6A5A6A861B36}" type="pres">
      <dgm:prSet presAssocID="{A7510A8C-9712-4D88-83B3-27C5A9921EFA}" presName="rootConnector" presStyleLbl="node2" presStyleIdx="8" presStyleCnt="13"/>
      <dgm:spPr/>
    </dgm:pt>
    <dgm:pt modelId="{0E2B2B51-DFD0-4494-97B1-353FD5D6B2CB}" type="pres">
      <dgm:prSet presAssocID="{A7510A8C-9712-4D88-83B3-27C5A9921EFA}" presName="hierChild4" presStyleCnt="0"/>
      <dgm:spPr/>
    </dgm:pt>
    <dgm:pt modelId="{18AC41B2-F41C-4D5D-8A48-DB4CE81956CA}" type="pres">
      <dgm:prSet presAssocID="{A7510A8C-9712-4D88-83B3-27C5A9921EFA}" presName="hierChild5" presStyleCnt="0"/>
      <dgm:spPr/>
    </dgm:pt>
    <dgm:pt modelId="{C6662CDB-7582-4EA4-B54D-FD657C5A7DF8}" type="pres">
      <dgm:prSet presAssocID="{1D516080-3D45-4FD3-AACF-3E2E11439BB4}" presName="Name37" presStyleLbl="parChTrans1D2" presStyleIdx="9" presStyleCnt="13"/>
      <dgm:spPr/>
    </dgm:pt>
    <dgm:pt modelId="{151E3C92-304C-4DD5-9802-CAA488C2F91B}" type="pres">
      <dgm:prSet presAssocID="{F4E71E6C-D870-4310-9079-8367FA23FE4A}" presName="hierRoot2" presStyleCnt="0">
        <dgm:presLayoutVars>
          <dgm:hierBranch val="init"/>
        </dgm:presLayoutVars>
      </dgm:prSet>
      <dgm:spPr/>
    </dgm:pt>
    <dgm:pt modelId="{24D9BDC0-DBE6-49B0-88A7-8051711F15AB}" type="pres">
      <dgm:prSet presAssocID="{F4E71E6C-D870-4310-9079-8367FA23FE4A}" presName="rootComposite" presStyleCnt="0"/>
      <dgm:spPr/>
    </dgm:pt>
    <dgm:pt modelId="{8447FA3D-EB67-443A-BD4C-D722686E7A3D}" type="pres">
      <dgm:prSet presAssocID="{F4E71E6C-D870-4310-9079-8367FA23FE4A}" presName="rootText" presStyleLbl="node2" presStyleIdx="9" presStyleCnt="13">
        <dgm:presLayoutVars>
          <dgm:chPref val="3"/>
        </dgm:presLayoutVars>
      </dgm:prSet>
      <dgm:spPr/>
    </dgm:pt>
    <dgm:pt modelId="{26DF130C-4BCC-48EF-B5C7-8F50B28BD2DA}" type="pres">
      <dgm:prSet presAssocID="{F4E71E6C-D870-4310-9079-8367FA23FE4A}" presName="rootConnector" presStyleLbl="node2" presStyleIdx="9" presStyleCnt="13"/>
      <dgm:spPr/>
    </dgm:pt>
    <dgm:pt modelId="{52CCA320-0BE3-46EC-A299-578DB015CA04}" type="pres">
      <dgm:prSet presAssocID="{F4E71E6C-D870-4310-9079-8367FA23FE4A}" presName="hierChild4" presStyleCnt="0"/>
      <dgm:spPr/>
    </dgm:pt>
    <dgm:pt modelId="{69BA4365-EAF2-4446-9B16-F65DC5F71643}" type="pres">
      <dgm:prSet presAssocID="{F4E71E6C-D870-4310-9079-8367FA23FE4A}" presName="hierChild5" presStyleCnt="0"/>
      <dgm:spPr/>
    </dgm:pt>
    <dgm:pt modelId="{98C20D94-5BDA-4AC7-ACA5-D0302F1DEF52}" type="pres">
      <dgm:prSet presAssocID="{E7B7F0C6-7343-4A34-9192-6C515600AD4A}" presName="Name37" presStyleLbl="parChTrans1D2" presStyleIdx="10" presStyleCnt="13"/>
      <dgm:spPr/>
    </dgm:pt>
    <dgm:pt modelId="{C7F73615-5F92-4EE7-B302-C33AEB0B4A7F}" type="pres">
      <dgm:prSet presAssocID="{F4E55D37-7925-43AB-9418-AE7D1573CEC0}" presName="hierRoot2" presStyleCnt="0">
        <dgm:presLayoutVars>
          <dgm:hierBranch val="init"/>
        </dgm:presLayoutVars>
      </dgm:prSet>
      <dgm:spPr/>
    </dgm:pt>
    <dgm:pt modelId="{4B2F1459-DFFA-4687-AE2A-E4467F3EA209}" type="pres">
      <dgm:prSet presAssocID="{F4E55D37-7925-43AB-9418-AE7D1573CEC0}" presName="rootComposite" presStyleCnt="0"/>
      <dgm:spPr/>
    </dgm:pt>
    <dgm:pt modelId="{9288EA0A-9577-4FC4-A41B-F113654E4264}" type="pres">
      <dgm:prSet presAssocID="{F4E55D37-7925-43AB-9418-AE7D1573CEC0}" presName="rootText" presStyleLbl="node2" presStyleIdx="10" presStyleCnt="13">
        <dgm:presLayoutVars>
          <dgm:chPref val="3"/>
        </dgm:presLayoutVars>
      </dgm:prSet>
      <dgm:spPr/>
    </dgm:pt>
    <dgm:pt modelId="{1BD8A9CC-E6EA-4202-9B90-067EB7566F25}" type="pres">
      <dgm:prSet presAssocID="{F4E55D37-7925-43AB-9418-AE7D1573CEC0}" presName="rootConnector" presStyleLbl="node2" presStyleIdx="10" presStyleCnt="13"/>
      <dgm:spPr/>
    </dgm:pt>
    <dgm:pt modelId="{FC08E6F7-E5F2-4B03-A80E-6C96FD64BD33}" type="pres">
      <dgm:prSet presAssocID="{F4E55D37-7925-43AB-9418-AE7D1573CEC0}" presName="hierChild4" presStyleCnt="0"/>
      <dgm:spPr/>
    </dgm:pt>
    <dgm:pt modelId="{65B0629B-9C2E-42FD-907E-8E46EA39A70E}" type="pres">
      <dgm:prSet presAssocID="{F4E55D37-7925-43AB-9418-AE7D1573CEC0}" presName="hierChild5" presStyleCnt="0"/>
      <dgm:spPr/>
    </dgm:pt>
    <dgm:pt modelId="{E9CD347D-82E2-436C-9127-A701CA604E03}" type="pres">
      <dgm:prSet presAssocID="{F707D844-560F-4269-9699-C0D0BF3D1C31}" presName="Name37" presStyleLbl="parChTrans1D2" presStyleIdx="11" presStyleCnt="13"/>
      <dgm:spPr/>
    </dgm:pt>
    <dgm:pt modelId="{52AF8D26-0C2E-4134-89CC-EEC49DEA5322}" type="pres">
      <dgm:prSet presAssocID="{6A0696CB-4810-4BD1-A04A-0FD3FC0EAFAC}" presName="hierRoot2" presStyleCnt="0">
        <dgm:presLayoutVars>
          <dgm:hierBranch val="init"/>
        </dgm:presLayoutVars>
      </dgm:prSet>
      <dgm:spPr/>
    </dgm:pt>
    <dgm:pt modelId="{0CBF30E7-CCC9-4C50-BBEE-E402ADF123BE}" type="pres">
      <dgm:prSet presAssocID="{6A0696CB-4810-4BD1-A04A-0FD3FC0EAFAC}" presName="rootComposite" presStyleCnt="0"/>
      <dgm:spPr/>
    </dgm:pt>
    <dgm:pt modelId="{4651B51E-9570-4436-B23B-A05F1AD34CDE}" type="pres">
      <dgm:prSet presAssocID="{6A0696CB-4810-4BD1-A04A-0FD3FC0EAFAC}" presName="rootText" presStyleLbl="node2" presStyleIdx="11" presStyleCnt="13">
        <dgm:presLayoutVars>
          <dgm:chPref val="3"/>
        </dgm:presLayoutVars>
      </dgm:prSet>
      <dgm:spPr/>
    </dgm:pt>
    <dgm:pt modelId="{BBD7B48B-309E-4EC2-985E-30F8F3898BED}" type="pres">
      <dgm:prSet presAssocID="{6A0696CB-4810-4BD1-A04A-0FD3FC0EAFAC}" presName="rootConnector" presStyleLbl="node2" presStyleIdx="11" presStyleCnt="13"/>
      <dgm:spPr/>
    </dgm:pt>
    <dgm:pt modelId="{9F2C79B1-8089-4F6F-93DF-EE97811D90A3}" type="pres">
      <dgm:prSet presAssocID="{6A0696CB-4810-4BD1-A04A-0FD3FC0EAFAC}" presName="hierChild4" presStyleCnt="0"/>
      <dgm:spPr/>
    </dgm:pt>
    <dgm:pt modelId="{F0177E43-CA13-4892-A1F6-DB52434122D7}" type="pres">
      <dgm:prSet presAssocID="{6A0696CB-4810-4BD1-A04A-0FD3FC0EAFAC}" presName="hierChild5" presStyleCnt="0"/>
      <dgm:spPr/>
    </dgm:pt>
    <dgm:pt modelId="{C9C31C2D-9014-4321-B29D-57DACD21F1D7}" type="pres">
      <dgm:prSet presAssocID="{95ABA816-ED3E-43BF-9F29-102AD965FC29}" presName="Name37" presStyleLbl="parChTrans1D2" presStyleIdx="12" presStyleCnt="13"/>
      <dgm:spPr/>
    </dgm:pt>
    <dgm:pt modelId="{9128DE8F-DD63-4683-A2D2-6FA1D7ABA661}" type="pres">
      <dgm:prSet presAssocID="{26F8BB1E-7FE5-4AB5-842E-89C224369F20}" presName="hierRoot2" presStyleCnt="0">
        <dgm:presLayoutVars>
          <dgm:hierBranch val="init"/>
        </dgm:presLayoutVars>
      </dgm:prSet>
      <dgm:spPr/>
    </dgm:pt>
    <dgm:pt modelId="{13603214-159A-4BAD-A5E5-22F94B8E584F}" type="pres">
      <dgm:prSet presAssocID="{26F8BB1E-7FE5-4AB5-842E-89C224369F20}" presName="rootComposite" presStyleCnt="0"/>
      <dgm:spPr/>
    </dgm:pt>
    <dgm:pt modelId="{02B6811F-7A09-4758-AD46-77A91A9F8ECA}" type="pres">
      <dgm:prSet presAssocID="{26F8BB1E-7FE5-4AB5-842E-89C224369F20}" presName="rootText" presStyleLbl="node2" presStyleIdx="12" presStyleCnt="13">
        <dgm:presLayoutVars>
          <dgm:chPref val="3"/>
        </dgm:presLayoutVars>
      </dgm:prSet>
      <dgm:spPr/>
    </dgm:pt>
    <dgm:pt modelId="{B0D6E384-ED8C-4856-96BA-035D558E617E}" type="pres">
      <dgm:prSet presAssocID="{26F8BB1E-7FE5-4AB5-842E-89C224369F20}" presName="rootConnector" presStyleLbl="node2" presStyleIdx="12" presStyleCnt="13"/>
      <dgm:spPr/>
    </dgm:pt>
    <dgm:pt modelId="{63C4601F-AA8F-41F1-A7DB-037F3F21D969}" type="pres">
      <dgm:prSet presAssocID="{26F8BB1E-7FE5-4AB5-842E-89C224369F20}" presName="hierChild4" presStyleCnt="0"/>
      <dgm:spPr/>
    </dgm:pt>
    <dgm:pt modelId="{56660751-EFE7-4F7C-B1E5-3619B6FC9A4C}" type="pres">
      <dgm:prSet presAssocID="{26F8BB1E-7FE5-4AB5-842E-89C224369F20}" presName="hierChild5" presStyleCnt="0"/>
      <dgm:spPr/>
    </dgm:pt>
    <dgm:pt modelId="{292DBC17-00C1-4D74-9F43-F6D536FBA16D}" type="pres">
      <dgm:prSet presAssocID="{C5979184-A5A5-44DA-8218-E104B45DCD1F}" presName="hierChild3" presStyleCnt="0"/>
      <dgm:spPr/>
    </dgm:pt>
  </dgm:ptLst>
  <dgm:cxnLst>
    <dgm:cxn modelId="{0E1A0A01-02C0-4F7D-839F-B5E2B77D62DC}" type="presOf" srcId="{0E8451C8-BBD4-44D9-8685-F36DEE18AAEB}" destId="{94E79C1B-4E82-48FC-92CF-1279ED5E2148}" srcOrd="0" destOrd="0" presId="urn:microsoft.com/office/officeart/2005/8/layout/orgChart1"/>
    <dgm:cxn modelId="{1E719B05-6B17-4BB2-9596-53C39EC9EEC6}" type="presOf" srcId="{2976B0F1-8B1F-4046-85B5-D58055476866}" destId="{F2B0A682-10AD-44BD-821F-454B4F1C7F98}" srcOrd="1" destOrd="0" presId="urn:microsoft.com/office/officeart/2005/8/layout/orgChart1"/>
    <dgm:cxn modelId="{52AB6B09-DD28-4F9E-842F-BC567FB6147B}" type="presOf" srcId="{1B692DD0-CDAF-4F37-B06F-EC3DC7B4EF3C}" destId="{0CB4B559-D359-4A18-AAE7-03C297EE45D8}" srcOrd="1" destOrd="0" presId="urn:microsoft.com/office/officeart/2005/8/layout/orgChart1"/>
    <dgm:cxn modelId="{F13BB809-8CA2-480E-A8DA-A940DED0D3B7}" type="presOf" srcId="{D5A8A2AC-9ED5-4AB6-A7C6-C762654A96A8}" destId="{37273FBB-7996-4D68-A9F5-DCE7019FADD0}" srcOrd="0" destOrd="0" presId="urn:microsoft.com/office/officeart/2005/8/layout/orgChart1"/>
    <dgm:cxn modelId="{62D3CE09-BE37-45E4-AAE9-1E1293FEDE23}" type="presOf" srcId="{F4E71E6C-D870-4310-9079-8367FA23FE4A}" destId="{8447FA3D-EB67-443A-BD4C-D722686E7A3D}" srcOrd="0" destOrd="0" presId="urn:microsoft.com/office/officeart/2005/8/layout/orgChart1"/>
    <dgm:cxn modelId="{95F7BC0A-62C6-4ADC-8459-29AC6D522D6E}" type="presOf" srcId="{329345D3-7309-4174-86F6-06C98DCB478B}" destId="{0A9ACDD9-1CEA-4955-B15A-CBB8D8CCC9A8}" srcOrd="0" destOrd="0" presId="urn:microsoft.com/office/officeart/2005/8/layout/orgChart1"/>
    <dgm:cxn modelId="{6C0AA80B-8293-411D-BCCD-4B1A6A99DE12}" type="presOf" srcId="{C07B9786-B6E1-4005-B379-9609EF8AAB05}" destId="{7C719F22-A84B-46AF-AB6E-B90310937FB3}" srcOrd="0" destOrd="0" presId="urn:microsoft.com/office/officeart/2005/8/layout/orgChart1"/>
    <dgm:cxn modelId="{59AD0B0C-CBE8-44BB-BA6A-DBB795CE7EED}" srcId="{4611D83C-1A4C-40C6-8004-6290B0BC98C1}" destId="{EBD13FDB-4D90-47EF-857B-13A70A84D10D}" srcOrd="6" destOrd="0" parTransId="{1551AA64-FF58-47EC-BCCF-8B225E9E0666}" sibTransId="{60953213-C1CF-44E9-BA09-9F02129A2FD1}"/>
    <dgm:cxn modelId="{0B54250F-135E-40BC-800B-095DE030B28B}" type="presOf" srcId="{1D516080-3D45-4FD3-AACF-3E2E11439BB4}" destId="{C6662CDB-7582-4EA4-B54D-FD657C5A7DF8}" srcOrd="0" destOrd="0" presId="urn:microsoft.com/office/officeart/2005/8/layout/orgChart1"/>
    <dgm:cxn modelId="{AFBD8214-32AE-4499-A59D-72555F16CF0E}" type="presOf" srcId="{6A0696CB-4810-4BD1-A04A-0FD3FC0EAFAC}" destId="{4651B51E-9570-4436-B23B-A05F1AD34CDE}" srcOrd="0" destOrd="0" presId="urn:microsoft.com/office/officeart/2005/8/layout/orgChart1"/>
    <dgm:cxn modelId="{173E4D17-95B1-45A2-BF62-BCC104FD7BA4}" srcId="{4611D83C-1A4C-40C6-8004-6290B0BC98C1}" destId="{6FACAC9A-D743-4296-9C54-D0F67ADA3461}" srcOrd="5" destOrd="0" parTransId="{0CEA640D-C2CC-4718-81C6-5ACA33F41DA7}" sibTransId="{2F135D28-E69D-4DC8-ABB0-DEDC8A4D393D}"/>
    <dgm:cxn modelId="{1635DC17-A586-42EE-9012-CEB89B91EFDA}" srcId="{C5979184-A5A5-44DA-8218-E104B45DCD1F}" destId="{26F8BB1E-7FE5-4AB5-842E-89C224369F20}" srcOrd="12" destOrd="0" parTransId="{95ABA816-ED3E-43BF-9F29-102AD965FC29}" sibTransId="{5BC1D265-AACD-438D-BA54-80F36F0F605B}"/>
    <dgm:cxn modelId="{35612719-BC13-4577-9A69-8FE0CB0AC586}" srcId="{A4DC01F3-CD3E-445F-AF8E-3867AE23E9C6}" destId="{0E8451C8-BBD4-44D9-8685-F36DEE18AAEB}" srcOrd="2" destOrd="0" parTransId="{2DC4DADA-50D5-4925-860C-B213B8413313}" sibTransId="{DE26F44E-5230-4BA1-949C-469978F70B95}"/>
    <dgm:cxn modelId="{33CAA720-06F6-4D19-AE80-28C98F8CEBCC}" srcId="{4611D83C-1A4C-40C6-8004-6290B0BC98C1}" destId="{B1D6E3B0-F4C2-4494-80D1-DFCB7E7F82B0}" srcOrd="3" destOrd="0" parTransId="{6134E60C-267D-4DDF-ADEE-00E3D6A8416A}" sibTransId="{0D49F583-1702-4E4B-A20C-2143977BB172}"/>
    <dgm:cxn modelId="{19AA1925-6C40-4D79-9A12-B606C423961F}" srcId="{C5979184-A5A5-44DA-8218-E104B45DCD1F}" destId="{458CBE7A-0240-4D26-9024-E1A8A47BF07C}" srcOrd="5" destOrd="0" parTransId="{89A36304-C7E7-40E3-B524-28089E32FE46}" sibTransId="{B101733D-3462-4D40-83D8-EBCB5082852F}"/>
    <dgm:cxn modelId="{BB551728-487F-4903-A624-62E051931B3E}" type="presOf" srcId="{D852AAA9-E027-421F-BAE4-8A1F6DB410F0}" destId="{D69177B3-E399-47A8-874E-84898E724991}" srcOrd="0" destOrd="0" presId="urn:microsoft.com/office/officeart/2005/8/layout/orgChart1"/>
    <dgm:cxn modelId="{5B601C2F-5580-48A7-8723-6A62FF651997}" type="presOf" srcId="{B1D6E3B0-F4C2-4494-80D1-DFCB7E7F82B0}" destId="{3CA0E1D1-17CF-48A2-AFFD-F6C8057A38AC}" srcOrd="1" destOrd="0" presId="urn:microsoft.com/office/officeart/2005/8/layout/orgChart1"/>
    <dgm:cxn modelId="{23B50133-9D85-4699-9D27-37F750AE90DB}" type="presOf" srcId="{2951E752-A1AE-4D9B-B212-D7E63AC70E0E}" destId="{EF9E6E1A-5AD1-4D39-9E2A-084CF72D86F5}" srcOrd="1" destOrd="0" presId="urn:microsoft.com/office/officeart/2005/8/layout/orgChart1"/>
    <dgm:cxn modelId="{1F5A5933-9251-4E59-A9A5-C3E5DC5534B2}" type="presOf" srcId="{6134E60C-267D-4DDF-ADEE-00E3D6A8416A}" destId="{EF8CE126-720C-49E2-B32C-2758D3C74F47}" srcOrd="0" destOrd="0" presId="urn:microsoft.com/office/officeart/2005/8/layout/orgChart1"/>
    <dgm:cxn modelId="{0E2E9233-084B-48EF-A557-805B74B10AD1}" srcId="{C5979184-A5A5-44DA-8218-E104B45DCD1F}" destId="{1F8DBF8B-B985-4419-ACFC-708A91C8A51A}" srcOrd="7" destOrd="0" parTransId="{158B9880-99EB-43DB-91BE-951BD5FC03B4}" sibTransId="{408AF85B-A53D-4292-BE09-D5CF74EAA77B}"/>
    <dgm:cxn modelId="{876AE935-1A34-4290-8280-C287B77D0838}" type="presOf" srcId="{39D2D42A-3563-4610-A59D-E80240DE3255}" destId="{5FC3A956-390C-4C8E-8991-19DB85900450}" srcOrd="0" destOrd="0" presId="urn:microsoft.com/office/officeart/2005/8/layout/orgChart1"/>
    <dgm:cxn modelId="{8C5DEA35-F06D-40AC-BD41-60E8D59FFA50}" type="presOf" srcId="{4A17D305-40C4-4704-9372-C207D3334D40}" destId="{4814F701-344B-450B-915B-A6843BB6D652}" srcOrd="1" destOrd="0" presId="urn:microsoft.com/office/officeart/2005/8/layout/orgChart1"/>
    <dgm:cxn modelId="{F580BA38-4D67-4F05-9CA6-674E9C644BA0}" type="presOf" srcId="{9E775A3E-CA6D-40FB-8477-9DAC45C54F76}" destId="{098956A1-43C0-422D-B002-E652B92AA608}" srcOrd="1" destOrd="0" presId="urn:microsoft.com/office/officeart/2005/8/layout/orgChart1"/>
    <dgm:cxn modelId="{DF7A3839-9800-494A-934A-0864BF2175B6}" type="presOf" srcId="{A7510A8C-9712-4D88-83B3-27C5A9921EFA}" destId="{5F9BE32B-5CCE-413A-8297-193E23ACD023}" srcOrd="0" destOrd="0" presId="urn:microsoft.com/office/officeart/2005/8/layout/orgChart1"/>
    <dgm:cxn modelId="{9B936F5B-57C0-48BA-A41D-CEB1CA87D5B4}" type="presOf" srcId="{26F8BB1E-7FE5-4AB5-842E-89C224369F20}" destId="{B0D6E384-ED8C-4856-96BA-035D558E617E}" srcOrd="1" destOrd="0" presId="urn:microsoft.com/office/officeart/2005/8/layout/orgChart1"/>
    <dgm:cxn modelId="{19529E5D-901E-4011-98A1-5BDBB60D0320}" type="presOf" srcId="{158B9880-99EB-43DB-91BE-951BD5FC03B4}" destId="{D1195F22-6C1B-4B71-BE20-7D8E00B8A2F6}" srcOrd="0" destOrd="0" presId="urn:microsoft.com/office/officeart/2005/8/layout/orgChart1"/>
    <dgm:cxn modelId="{1A9ADF5D-DBBF-4215-B416-8A2AAB4FB4D1}" srcId="{C5979184-A5A5-44DA-8218-E104B45DCD1F}" destId="{4611D83C-1A4C-40C6-8004-6290B0BC98C1}" srcOrd="3" destOrd="0" parTransId="{99318EC0-21F5-4438-B6E8-1D630CFA9311}" sibTransId="{F0977990-6C8B-4629-907C-717E5C4DC578}"/>
    <dgm:cxn modelId="{7DCF6C60-D1D0-40ED-AF4E-2E1518DDBCF5}" type="presOf" srcId="{7045D396-4554-4B6E-9A1B-95FE13CF8D8D}" destId="{4CDEBA88-7DF4-4155-9600-BFBF94BEECF9}" srcOrd="1" destOrd="0" presId="urn:microsoft.com/office/officeart/2005/8/layout/orgChart1"/>
    <dgm:cxn modelId="{95EC3A61-8F3D-49EE-B4E3-2F43F8F1B009}" type="presOf" srcId="{1551AA64-FF58-47EC-BCCF-8B225E9E0666}" destId="{11F34B46-724B-4176-AC90-7CF3D77ACB9A}" srcOrd="0" destOrd="0" presId="urn:microsoft.com/office/officeart/2005/8/layout/orgChart1"/>
    <dgm:cxn modelId="{A0FEE261-414C-4987-B4FC-B3ADCFEB2A84}" type="presOf" srcId="{99318EC0-21F5-4438-B6E8-1D630CFA9311}" destId="{E7430139-8C77-47EA-8AFD-618D5515BB5A}" srcOrd="0" destOrd="0" presId="urn:microsoft.com/office/officeart/2005/8/layout/orgChart1"/>
    <dgm:cxn modelId="{686FA863-4F3F-4E9D-9101-38CA80A1F0C5}" type="presOf" srcId="{D9D35ECD-702B-4CDC-9A34-2A3E5FE46A94}" destId="{87EE0A8B-FB34-43CC-8C00-BBA6A91CC471}" srcOrd="1" destOrd="0" presId="urn:microsoft.com/office/officeart/2005/8/layout/orgChart1"/>
    <dgm:cxn modelId="{9D8EAC44-B0E8-4366-B4CF-A4A4D7050B10}" type="presOf" srcId="{4611D83C-1A4C-40C6-8004-6290B0BC98C1}" destId="{4552766F-3D08-474B-9468-16141FD7B885}" srcOrd="0" destOrd="0" presId="urn:microsoft.com/office/officeart/2005/8/layout/orgChart1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72809947-3646-4404-A153-3377993EC3BE}" srcId="{4611D83C-1A4C-40C6-8004-6290B0BC98C1}" destId="{00D73DE6-68F4-4B7C-84D6-96C5007918FF}" srcOrd="4" destOrd="0" parTransId="{39D2D42A-3563-4610-A59D-E80240DE3255}" sibTransId="{05064514-8E51-4BA5-A185-BE91F939FE71}"/>
    <dgm:cxn modelId="{E2A79148-79C7-4DB4-B9CA-AEA3D6E63D3C}" srcId="{C07B9786-B6E1-4005-B379-9609EF8AAB05}" destId="{F5D7754B-D6FD-4D19-9EDE-2751FD11D4BE}" srcOrd="1" destOrd="0" parTransId="{FEAECD66-006E-4A95-82D4-44A57C46AE07}" sibTransId="{B6893B2F-D88E-4267-B87F-F4854507EF97}"/>
    <dgm:cxn modelId="{1FEBB94A-F833-4B7C-BBFC-A2DC1E22C075}" srcId="{A4DC01F3-CD3E-445F-AF8E-3867AE23E9C6}" destId="{1B692DD0-CDAF-4F37-B06F-EC3DC7B4EF3C}" srcOrd="1" destOrd="0" parTransId="{4D7EB4A8-07E1-4A0C-952A-09E578D1B5C9}" sibTransId="{39170460-CEA5-4486-BA70-6B494794B60B}"/>
    <dgm:cxn modelId="{51FA2C6C-4C32-424E-9436-16D5B8B651E1}" type="presOf" srcId="{65353A5C-AD5B-4F91-AA6D-1BE6366CF767}" destId="{5C5869A2-B49A-4926-A092-498B9E50579E}" srcOrd="1" destOrd="0" presId="urn:microsoft.com/office/officeart/2005/8/layout/orgChart1"/>
    <dgm:cxn modelId="{09DCDD4C-3198-4F40-A551-C0F324A685C2}" srcId="{C5979184-A5A5-44DA-8218-E104B45DCD1F}" destId="{F4E71E6C-D870-4310-9079-8367FA23FE4A}" srcOrd="9" destOrd="0" parTransId="{1D516080-3D45-4FD3-AACF-3E2E11439BB4}" sibTransId="{6E6A9549-4BF6-45E8-A561-857369786784}"/>
    <dgm:cxn modelId="{770E906E-CD0F-4435-9D75-FFDE83AE40B5}" type="presOf" srcId="{6FACAC9A-D743-4296-9C54-D0F67ADA3461}" destId="{CDBBE98E-31EC-4662-B4E2-266AECD09C5F}" srcOrd="1" destOrd="0" presId="urn:microsoft.com/office/officeart/2005/8/layout/orgChart1"/>
    <dgm:cxn modelId="{4A14656F-5E8E-456A-9152-2BCB7143F016}" type="presOf" srcId="{06A9D08A-2FE2-4514-9615-F72D161CEDEF}" destId="{46F3C000-CA3E-43E3-BAC2-91C51D567910}" srcOrd="0" destOrd="0" presId="urn:microsoft.com/office/officeart/2005/8/layout/orgChart1"/>
    <dgm:cxn modelId="{F1AD986F-FD29-4064-95D1-C3F137122182}" type="presOf" srcId="{8D03EE20-E2C4-4A65-B518-3FA7CA6B0576}" destId="{1890D3E9-1FEE-4C0A-9B0B-AF728CA563FD}" srcOrd="1" destOrd="0" presId="urn:microsoft.com/office/officeart/2005/8/layout/orgChart1"/>
    <dgm:cxn modelId="{98326370-8ABD-4998-8366-5829BF5CB0B9}" type="presOf" srcId="{7045D396-4554-4B6E-9A1B-95FE13CF8D8D}" destId="{9775E827-E3FD-4414-9FE6-E43E74F6E0FE}" srcOrd="0" destOrd="0" presId="urn:microsoft.com/office/officeart/2005/8/layout/orgChart1"/>
    <dgm:cxn modelId="{CBCD5C71-A14F-4C52-AD3B-2A114D0EBB45}" type="presOf" srcId="{C279F85B-0C3D-44F2-91C5-540191755DAD}" destId="{3709E925-922C-4485-995B-5A37C571A51E}" srcOrd="1" destOrd="0" presId="urn:microsoft.com/office/officeart/2005/8/layout/orgChart1"/>
    <dgm:cxn modelId="{03756354-9C7B-424F-8803-42CF4DC3FEC2}" type="presOf" srcId="{458CBE7A-0240-4D26-9024-E1A8A47BF07C}" destId="{77389A34-7869-4D69-8E00-541B86052A32}" srcOrd="0" destOrd="0" presId="urn:microsoft.com/office/officeart/2005/8/layout/orgChart1"/>
    <dgm:cxn modelId="{EF068554-2867-43AE-A438-A592556E9DAF}" type="presOf" srcId="{00D73DE6-68F4-4B7C-84D6-96C5007918FF}" destId="{BC79EDD3-6582-42C2-A841-08CB69E68CF8}" srcOrd="1" destOrd="0" presId="urn:microsoft.com/office/officeart/2005/8/layout/orgChart1"/>
    <dgm:cxn modelId="{1E7C4076-F775-4623-B6B1-5A06CFF78167}" type="presOf" srcId="{F4E71E6C-D870-4310-9079-8367FA23FE4A}" destId="{26DF130C-4BCC-48EF-B5C7-8F50B28BD2DA}" srcOrd="1" destOrd="0" presId="urn:microsoft.com/office/officeart/2005/8/layout/orgChart1"/>
    <dgm:cxn modelId="{2B41B957-C19D-4ABF-BE9E-F929E9F141EF}" type="presOf" srcId="{26F8BB1E-7FE5-4AB5-842E-89C224369F20}" destId="{02B6811F-7A09-4758-AD46-77A91A9F8ECA}" srcOrd="0" destOrd="0" presId="urn:microsoft.com/office/officeart/2005/8/layout/orgChart1"/>
    <dgm:cxn modelId="{1362BA57-4D7C-4565-A530-301722E19720}" type="presOf" srcId="{E62FDA4D-ED93-4C19-A734-B141DC4669E5}" destId="{1BE4834C-40DD-4975-8911-82E9980BE04F}" srcOrd="0" destOrd="0" presId="urn:microsoft.com/office/officeart/2005/8/layout/orgChart1"/>
    <dgm:cxn modelId="{7F0BD777-07B3-4A42-A50E-DBD4D1471C4D}" srcId="{4611D83C-1A4C-40C6-8004-6290B0BC98C1}" destId="{2976B0F1-8B1F-4046-85B5-D58055476866}" srcOrd="8" destOrd="0" parTransId="{7DE6CBD0-55DB-4A81-A2F4-D4C0F5F82D20}" sibTransId="{FB50A94F-0802-4AF3-9567-11A4C9FA270F}"/>
    <dgm:cxn modelId="{A62D0078-CE01-4498-90BF-1DD50CC2DC2E}" type="presOf" srcId="{9E775A3E-CA6D-40FB-8477-9DAC45C54F76}" destId="{91ABE297-4734-476A-94A1-791C5A520271}" srcOrd="0" destOrd="0" presId="urn:microsoft.com/office/officeart/2005/8/layout/orgChart1"/>
    <dgm:cxn modelId="{B0E33A78-178F-4B54-891D-8A5FA6A34AD6}" type="presOf" srcId="{B507B8F0-7F93-4FF1-926C-133DD92BC4E0}" destId="{75AA0D40-0AF3-4C2D-9620-F2A3DBD08AF4}" srcOrd="0" destOrd="0" presId="urn:microsoft.com/office/officeart/2005/8/layout/orgChart1"/>
    <dgm:cxn modelId="{D5677C58-C84F-4477-B564-92F775DA2058}" type="presOf" srcId="{B1D6E3B0-F4C2-4494-80D1-DFCB7E7F82B0}" destId="{D53B21FE-539B-4E98-BB83-56CDE8FCADBA}" srcOrd="0" destOrd="0" presId="urn:microsoft.com/office/officeart/2005/8/layout/orgChart1"/>
    <dgm:cxn modelId="{DF65ED58-74E3-431F-B098-1A5F4BF802E0}" type="presOf" srcId="{F5D7754B-D6FD-4D19-9EDE-2751FD11D4BE}" destId="{8D0922FD-8F32-4270-87B8-36C996E74455}" srcOrd="1" destOrd="0" presId="urn:microsoft.com/office/officeart/2005/8/layout/orgChart1"/>
    <dgm:cxn modelId="{71DD737A-ED98-4940-88B2-0BEE6E188E90}" srcId="{4611D83C-1A4C-40C6-8004-6290B0BC98C1}" destId="{4A17D305-40C4-4704-9372-C207D3334D40}" srcOrd="7" destOrd="0" parTransId="{6EF62DE2-6C2A-497C-BA62-C693A20E4B96}" sibTransId="{06131CE1-721E-4352-B2BB-0E06D0425CEF}"/>
    <dgm:cxn modelId="{93FE915A-5E1C-4CD3-8E8C-9A0582922E17}" type="presOf" srcId="{A16F4CCE-FD75-4B14-9F31-B9F350CB0D85}" destId="{87B172EF-AFB2-4E83-B5D9-EB4362E84639}" srcOrd="1" destOrd="0" presId="urn:microsoft.com/office/officeart/2005/8/layout/orgChart1"/>
    <dgm:cxn modelId="{F014877D-DAAF-45A4-A033-843FB79E20F6}" type="presOf" srcId="{0E8451C8-BBD4-44D9-8685-F36DEE18AAEB}" destId="{F87574EB-2E5E-47FB-AC9F-84890BF39D12}" srcOrd="1" destOrd="0" presId="urn:microsoft.com/office/officeart/2005/8/layout/orgChart1"/>
    <dgm:cxn modelId="{D7741F82-D960-4F3A-9C3A-6FA14570E56B}" type="presOf" srcId="{6C9B5051-9A1D-49AD-A127-7CD23A183D0C}" destId="{7322FE6C-8107-48E5-B7C5-AD1A651DD755}" srcOrd="0" destOrd="0" presId="urn:microsoft.com/office/officeart/2005/8/layout/orgChart1"/>
    <dgm:cxn modelId="{94CEA986-8BAF-4A4D-83DE-89E8561FE26A}" srcId="{C5979184-A5A5-44DA-8218-E104B45DCD1F}" destId="{F4E55D37-7925-43AB-9418-AE7D1573CEC0}" srcOrd="10" destOrd="0" parTransId="{E7B7F0C6-7343-4A34-9192-6C515600AD4A}" sibTransId="{7F195367-400D-429C-B63E-8AC936CF519A}"/>
    <dgm:cxn modelId="{84E7DA86-09C5-4C82-A766-29C32572E5E2}" type="presOf" srcId="{6FACAC9A-D743-4296-9C54-D0F67ADA3461}" destId="{C8DBF5F9-7E40-4A94-8E49-51AECF2A8E26}" srcOrd="0" destOrd="0" presId="urn:microsoft.com/office/officeart/2005/8/layout/orgChart1"/>
    <dgm:cxn modelId="{03AD3088-163F-4348-9460-3FE66BB81659}" srcId="{A4DC01F3-CD3E-445F-AF8E-3867AE23E9C6}" destId="{0427BFD7-4254-4041-99CC-B5C80572DA1F}" srcOrd="3" destOrd="0" parTransId="{95BB1737-71E6-4E7E-89B2-BEA3311BA74F}" sibTransId="{F8822CF0-50DE-4AE2-AD92-044A143CAA9D}"/>
    <dgm:cxn modelId="{2930A789-1DBB-44E4-9465-177824E78B18}" srcId="{4611D83C-1A4C-40C6-8004-6290B0BC98C1}" destId="{629CC586-0B6B-4E46-805F-B908C808BDCB}" srcOrd="0" destOrd="0" parTransId="{D5A8A2AC-9ED5-4AB6-A7C6-C762654A96A8}" sibTransId="{FE93DCE9-6EAD-4700-9808-075436FCDD0C}"/>
    <dgm:cxn modelId="{FF489F8A-4CEE-4BFC-B9EA-B91D8F22CDF7}" type="presOf" srcId="{6E6A5D50-8B6E-4F56-9826-38B797072E44}" destId="{16EC6DA3-386E-43C2-9160-297D6E05BDDE}" srcOrd="0" destOrd="0" presId="urn:microsoft.com/office/officeart/2005/8/layout/orgChart1"/>
    <dgm:cxn modelId="{0742E38F-2F48-4D86-965F-4F990BCAA87B}" type="presOf" srcId="{02946D37-A82D-404D-BF37-C08D3A18D474}" destId="{565D1E18-0279-4000-B040-C630B076E808}" srcOrd="0" destOrd="0" presId="urn:microsoft.com/office/officeart/2005/8/layout/orgChart1"/>
    <dgm:cxn modelId="{3F574C90-4E6D-4C00-BD78-9F92DADC21E3}" type="presOf" srcId="{0427BFD7-4254-4041-99CC-B5C80572DA1F}" destId="{29FA14D8-C638-401A-A31E-7292A68BCA72}" srcOrd="1" destOrd="0" presId="urn:microsoft.com/office/officeart/2005/8/layout/orgChart1"/>
    <dgm:cxn modelId="{40B09491-8EB9-44BE-925F-E7EBAC49AA48}" type="presOf" srcId="{0427BFD7-4254-4041-99CC-B5C80572DA1F}" destId="{8DD2B7E9-7A95-46F7-9D0F-E0CD62E08C43}" srcOrd="0" destOrd="0" presId="urn:microsoft.com/office/officeart/2005/8/layout/orgChart1"/>
    <dgm:cxn modelId="{DBC01F92-BD7A-4F8D-87C2-B04FF34A57C6}" type="presOf" srcId="{86BD2143-D75D-4C93-92A0-C057C4196212}" destId="{6A4B6659-CB23-4A6A-87FF-0377DE12138B}" srcOrd="0" destOrd="0" presId="urn:microsoft.com/office/officeart/2005/8/layout/orgChart1"/>
    <dgm:cxn modelId="{5F290D93-7D96-42C1-A65B-C92F6BD5D829}" type="presOf" srcId="{AB6C99CF-9D84-49E3-9BEF-9F44D6053855}" destId="{95F9E14F-F1C0-492B-B9F1-5E8BEFB30322}" srcOrd="0" destOrd="0" presId="urn:microsoft.com/office/officeart/2005/8/layout/orgChart1"/>
    <dgm:cxn modelId="{2C3F5793-5557-41F6-B03A-B7984875386C}" type="presOf" srcId="{95ABA816-ED3E-43BF-9F29-102AD965FC29}" destId="{C9C31C2D-9014-4321-B29D-57DACD21F1D7}" srcOrd="0" destOrd="0" presId="urn:microsoft.com/office/officeart/2005/8/layout/orgChart1"/>
    <dgm:cxn modelId="{F5B59695-10FE-4BF2-ACA1-600EBB97524F}" type="presOf" srcId="{2951E752-A1AE-4D9B-B212-D7E63AC70E0E}" destId="{6F589B93-B303-4E05-ABFD-D7BEFF4A9A0A}" srcOrd="0" destOrd="0" presId="urn:microsoft.com/office/officeart/2005/8/layout/orgChart1"/>
    <dgm:cxn modelId="{516AB89B-C02F-4C8B-B24C-0B193CC3EC23}" srcId="{C5979184-A5A5-44DA-8218-E104B45DCD1F}" destId="{A7510A8C-9712-4D88-83B3-27C5A9921EFA}" srcOrd="8" destOrd="0" parTransId="{D893E9E7-EDD7-49C0-8557-DC246A1CF3A9}" sibTransId="{9D76231F-F2A7-4509-9E2E-72A484C2DBB0}"/>
    <dgm:cxn modelId="{685EDD9C-4ACA-4B2A-8B09-563806B02851}" type="presOf" srcId="{A16F4CCE-FD75-4B14-9F31-B9F350CB0D85}" destId="{3E77C8F0-9F37-47A3-B33D-2AE94F591AFE}" srcOrd="0" destOrd="0" presId="urn:microsoft.com/office/officeart/2005/8/layout/orgChart1"/>
    <dgm:cxn modelId="{243A5F9D-27EE-4F4C-A4E5-A2A67B77938E}" type="presOf" srcId="{F4E55D37-7925-43AB-9418-AE7D1573CEC0}" destId="{9288EA0A-9577-4FC4-A41B-F113654E4264}" srcOrd="0" destOrd="0" presId="urn:microsoft.com/office/officeart/2005/8/layout/orgChart1"/>
    <dgm:cxn modelId="{A2E5D39D-DA51-46D3-B49C-3551A508E76C}" type="presOf" srcId="{1B692DD0-CDAF-4F37-B06F-EC3DC7B4EF3C}" destId="{2FCEB532-7032-4C92-9927-C9D8DC4C312A}" srcOrd="0" destOrd="0" presId="urn:microsoft.com/office/officeart/2005/8/layout/orgChart1"/>
    <dgm:cxn modelId="{A7B70BA0-9E11-43E8-885A-A5620E605AB2}" type="presOf" srcId="{BE5B16A7-2EEA-4489-B44C-29430DC3499F}" destId="{3FF74C0B-9F7E-4CEA-A0AB-E91CFDE390ED}" srcOrd="0" destOrd="0" presId="urn:microsoft.com/office/officeart/2005/8/layout/orgChart1"/>
    <dgm:cxn modelId="{FE81E0A6-23BC-406A-8A3D-3D38794AA280}" srcId="{A4DC01F3-CD3E-445F-AF8E-3867AE23E9C6}" destId="{8D03EE20-E2C4-4A65-B518-3FA7CA6B0576}" srcOrd="0" destOrd="0" parTransId="{AB6C99CF-9D84-49E3-9BEF-9F44D6053855}" sibTransId="{CF7B9FA3-3AD8-417A-8A70-5EF061201E94}"/>
    <dgm:cxn modelId="{A4CF0DA7-CB4B-43BB-8CEF-DAF2F32827B3}" type="presOf" srcId="{89A36304-C7E7-40E3-B524-28089E32FE46}" destId="{DF19D5E6-9513-41F4-8B0F-24B9B20E3E49}" srcOrd="0" destOrd="0" presId="urn:microsoft.com/office/officeart/2005/8/layout/orgChart1"/>
    <dgm:cxn modelId="{B6A420A8-D0F0-42E4-96B3-34354D346DB8}" type="presOf" srcId="{2976B0F1-8B1F-4046-85B5-D58055476866}" destId="{DF6DCE82-D134-440A-881D-1614BC086DDC}" srcOrd="0" destOrd="0" presId="urn:microsoft.com/office/officeart/2005/8/layout/orgChart1"/>
    <dgm:cxn modelId="{BD687CAB-4316-43A3-ACE4-3B1755F8F160}" type="presOf" srcId="{F5D7754B-D6FD-4D19-9EDE-2751FD11D4BE}" destId="{E206E0EF-261B-44F4-9324-B76605ACE974}" srcOrd="0" destOrd="0" presId="urn:microsoft.com/office/officeart/2005/8/layout/orgChart1"/>
    <dgm:cxn modelId="{EDFA0AAE-477B-451D-B34C-7BA2DF2212E5}" type="presOf" srcId="{C5979184-A5A5-44DA-8218-E104B45DCD1F}" destId="{4A78370B-8190-46FB-B3CB-6C870A7CEA06}" srcOrd="0" destOrd="0" presId="urn:microsoft.com/office/officeart/2005/8/layout/orgChart1"/>
    <dgm:cxn modelId="{73CDDAAF-E547-4A7C-BED2-13E065DA1A14}" type="presOf" srcId="{D230763A-9DE7-4B89-B5A4-9F514184BEE2}" destId="{3A106B68-6173-486F-B7E9-BBE6336A58F8}" srcOrd="0" destOrd="0" presId="urn:microsoft.com/office/officeart/2005/8/layout/orgChart1"/>
    <dgm:cxn modelId="{035265B0-8BB0-4F8B-B846-89C27F12D880}" type="presOf" srcId="{6A0696CB-4810-4BD1-A04A-0FD3FC0EAFAC}" destId="{BBD7B48B-309E-4EC2-985E-30F8F3898BED}" srcOrd="1" destOrd="0" presId="urn:microsoft.com/office/officeart/2005/8/layout/orgChart1"/>
    <dgm:cxn modelId="{A6956DB2-521C-46CD-8C71-E93700C78890}" type="presOf" srcId="{1F8DBF8B-B985-4419-ACFC-708A91C8A51A}" destId="{C7291071-835B-49F4-9BBF-2D886F09D0D2}" srcOrd="0" destOrd="0" presId="urn:microsoft.com/office/officeart/2005/8/layout/orgChart1"/>
    <dgm:cxn modelId="{B117C9B2-FB57-4CF4-850A-95B708EEA2D9}" srcId="{65353A5C-AD5B-4F91-AA6D-1BE6366CF767}" destId="{B507B8F0-7F93-4FF1-926C-133DD92BC4E0}" srcOrd="2" destOrd="0" parTransId="{6C9B5051-9A1D-49AD-A127-7CD23A183D0C}" sibTransId="{15A59A1E-B3C6-4E93-A35D-ABBA034181B4}"/>
    <dgm:cxn modelId="{6E63FCB2-56C8-4DD2-B1EA-54148A634261}" type="presOf" srcId="{629CC586-0B6B-4E46-805F-B908C808BDCB}" destId="{82F476F6-E20A-4137-9E4E-1CB935E153AA}" srcOrd="1" destOrd="0" presId="urn:microsoft.com/office/officeart/2005/8/layout/orgChart1"/>
    <dgm:cxn modelId="{D0CADEB3-FDEF-4E14-BB5F-C348FC982850}" type="presOf" srcId="{C279F85B-0C3D-44F2-91C5-540191755DAD}" destId="{57A410AF-E4CA-4A16-A0DE-D4DFD7CA447F}" srcOrd="0" destOrd="0" presId="urn:microsoft.com/office/officeart/2005/8/layout/orgChart1"/>
    <dgm:cxn modelId="{80626FB6-06A9-467A-AB4A-DC6C5C58ED21}" srcId="{4611D83C-1A4C-40C6-8004-6290B0BC98C1}" destId="{2951E752-A1AE-4D9B-B212-D7E63AC70E0E}" srcOrd="2" destOrd="0" parTransId="{D852AAA9-E027-421F-BAE4-8A1F6DB410F0}" sibTransId="{2CF62602-A521-4869-928B-387A2031F541}"/>
    <dgm:cxn modelId="{CABA71B7-A374-4481-A5EB-B4529E72D0FB}" type="presOf" srcId="{B507B8F0-7F93-4FF1-926C-133DD92BC4E0}" destId="{9F3B30D1-35FB-4144-9F6D-D4CD561504E8}" srcOrd="1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DED817B8-5162-4640-AA71-2E17289620E9}" type="presOf" srcId="{95BB1737-71E6-4E7E-89B2-BEA3311BA74F}" destId="{CFA8259F-E926-498F-AE22-0E7EDB89B7C6}" srcOrd="0" destOrd="0" presId="urn:microsoft.com/office/officeart/2005/8/layout/orgChart1"/>
    <dgm:cxn modelId="{E0DF36B8-27BA-43EF-B22C-60933CB1B651}" type="presOf" srcId="{00D73DE6-68F4-4B7C-84D6-96C5007918FF}" destId="{28F2B77D-835A-4DC0-A8F7-FBA4FCB2BC83}" srcOrd="0" destOrd="0" presId="urn:microsoft.com/office/officeart/2005/8/layout/orgChart1"/>
    <dgm:cxn modelId="{689EAEB8-E6CD-44CD-BDAF-3F7461BDAF57}" type="presOf" srcId="{1F8DBF8B-B985-4419-ACFC-708A91C8A51A}" destId="{84BC710A-3D12-4479-89FD-D58B54EF96AD}" srcOrd="1" destOrd="0" presId="urn:microsoft.com/office/officeart/2005/8/layout/orgChart1"/>
    <dgm:cxn modelId="{5BB973BC-FB30-458E-A3F2-0EDDECDDD10D}" type="presOf" srcId="{F707D844-560F-4269-9699-C0D0BF3D1C31}" destId="{E9CD347D-82E2-436C-9127-A701CA604E03}" srcOrd="0" destOrd="0" presId="urn:microsoft.com/office/officeart/2005/8/layout/orgChart1"/>
    <dgm:cxn modelId="{C9B5A0BF-B145-4B79-90A0-AD1D5D933FBE}" srcId="{C5979184-A5A5-44DA-8218-E104B45DCD1F}" destId="{7045D396-4554-4B6E-9A1B-95FE13CF8D8D}" srcOrd="4" destOrd="0" parTransId="{D230763A-9DE7-4B89-B5A4-9F514184BEE2}" sibTransId="{2572AD38-6027-4A7B-BE93-E5783708EF6E}"/>
    <dgm:cxn modelId="{AE4DE2C0-C36B-4941-8168-DFD0A04A6A74}" srcId="{C5979184-A5A5-44DA-8218-E104B45DCD1F}" destId="{6A0696CB-4810-4BD1-A04A-0FD3FC0EAFAC}" srcOrd="11" destOrd="0" parTransId="{F707D844-560F-4269-9699-C0D0BF3D1C31}" sibTransId="{1BBA1468-6AED-4E2D-B00B-3513E599E316}"/>
    <dgm:cxn modelId="{D1DC6EC1-59C4-4FBD-AAEA-4844F2185C61}" type="presOf" srcId="{A4DC01F3-CD3E-445F-AF8E-3867AE23E9C6}" destId="{65DD4A2B-2A71-4472-966D-D4E8FBE0A53E}" srcOrd="0" destOrd="0" presId="urn:microsoft.com/office/officeart/2005/8/layout/orgChart1"/>
    <dgm:cxn modelId="{D64501C2-D6E6-4B27-BC57-0CF32FF7ED2E}" type="presOf" srcId="{C5979184-A5A5-44DA-8218-E104B45DCD1F}" destId="{CCFFC987-1668-4F41-BEF4-16B4F4458346}" srcOrd="1" destOrd="0" presId="urn:microsoft.com/office/officeart/2005/8/layout/orgChart1"/>
    <dgm:cxn modelId="{FB2A91C8-EA1D-4B81-BBC9-86B39685A80B}" type="presOf" srcId="{D893E9E7-EDD7-49C0-8557-DC246A1CF3A9}" destId="{89382F99-660A-4794-94D6-BB69A2DFEEBD}" srcOrd="0" destOrd="0" presId="urn:microsoft.com/office/officeart/2005/8/layout/orgChart1"/>
    <dgm:cxn modelId="{EF73F4C8-5F56-4B85-939E-31A9063201A8}" type="presOf" srcId="{C07B9786-B6E1-4005-B379-9609EF8AAB05}" destId="{67B0AF39-6197-4303-B8E8-57E43B81A581}" srcOrd="1" destOrd="0" presId="urn:microsoft.com/office/officeart/2005/8/layout/orgChart1"/>
    <dgm:cxn modelId="{48E781CA-7171-4513-95F4-A365877EF991}" type="presOf" srcId="{E7B7F0C6-7343-4A34-9192-6C515600AD4A}" destId="{98C20D94-5BDA-4AC7-ACA5-D0302F1DEF52}" srcOrd="0" destOrd="0" presId="urn:microsoft.com/office/officeart/2005/8/layout/orgChart1"/>
    <dgm:cxn modelId="{28CA71CB-A39A-4C65-AA67-5C1546A59E9F}" type="presOf" srcId="{9DFDDD2B-8A18-4036-BC4D-03CBB6ECB3DB}" destId="{AD74A933-C2A1-4CAB-913A-F34211BE356D}" srcOrd="1" destOrd="0" presId="urn:microsoft.com/office/officeart/2005/8/layout/orgChart1"/>
    <dgm:cxn modelId="{2218D7CD-F82F-445A-9D0D-7B40B243DCF9}" type="presOf" srcId="{629CC586-0B6B-4E46-805F-B908C808BDCB}" destId="{82B92E2C-1E1E-4ABE-91ED-5FE117760E3C}" srcOrd="0" destOrd="0" presId="urn:microsoft.com/office/officeart/2005/8/layout/orgChart1"/>
    <dgm:cxn modelId="{5CE119CE-051F-4A99-B1E5-4782A7C653B6}" type="presOf" srcId="{EBD13FDB-4D90-47EF-857B-13A70A84D10D}" destId="{D3DA8396-7E74-4BED-9F17-C15B46416274}" srcOrd="0" destOrd="0" presId="urn:microsoft.com/office/officeart/2005/8/layout/orgChart1"/>
    <dgm:cxn modelId="{6139F9CE-8AD1-491C-B6BB-2B691F8B9BFA}" type="presOf" srcId="{4611D83C-1A4C-40C6-8004-6290B0BC98C1}" destId="{241ED070-8352-4F49-9EAE-A53A63C84DA4}" srcOrd="1" destOrd="0" presId="urn:microsoft.com/office/officeart/2005/8/layout/orgChart1"/>
    <dgm:cxn modelId="{323B58D0-FF08-4AC1-AF15-62ACE06A5110}" type="presOf" srcId="{0EE25DE3-ABC8-46AA-8D73-A9322D478032}" destId="{A3113964-29CD-45EB-884C-1CDB24C3FC86}" srcOrd="0" destOrd="0" presId="urn:microsoft.com/office/officeart/2005/8/layout/orgChart1"/>
    <dgm:cxn modelId="{1626ADD0-AE28-41F0-A678-1232AD66448D}" type="presOf" srcId="{C5FDAEB6-7E27-4256-8E91-DDDAA5F1B62C}" destId="{883F6120-0EC3-4F57-B627-3FEE86231315}" srcOrd="0" destOrd="0" presId="urn:microsoft.com/office/officeart/2005/8/layout/orgChart1"/>
    <dgm:cxn modelId="{4C63A1D2-AB66-4066-B76F-53C0682ACE79}" type="presOf" srcId="{82E93851-CE05-4CA6-8C29-49D2FA0841BF}" destId="{98A1F2D0-0720-414F-8F82-358B7D34639B}" srcOrd="0" destOrd="0" presId="urn:microsoft.com/office/officeart/2005/8/layout/orgChart1"/>
    <dgm:cxn modelId="{07EA15D3-B614-49D9-BD17-103829BCACDC}" type="presOf" srcId="{4D7EB4A8-07E1-4A0C-952A-09E578D1B5C9}" destId="{16C99A0B-99DE-4903-B5AB-BB0C82D3A405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D3E15BD6-D94B-4709-88BD-7490D091C71A}" type="presOf" srcId="{F4E55D37-7925-43AB-9418-AE7D1573CEC0}" destId="{1BD8A9CC-E6EA-4202-9B90-067EB7566F25}" srcOrd="1" destOrd="0" presId="urn:microsoft.com/office/officeart/2005/8/layout/orgChart1"/>
    <dgm:cxn modelId="{64FAB2D6-F0A6-4ED7-9B1F-37B9C8797BDA}" type="presOf" srcId="{4A17D305-40C4-4704-9372-C207D3334D40}" destId="{CE4AE0C8-55E1-4B1C-A598-2C0F67B535CA}" srcOrd="0" destOrd="0" presId="urn:microsoft.com/office/officeart/2005/8/layout/orgChart1"/>
    <dgm:cxn modelId="{337911D9-BCDE-430F-866D-A0D238E09F1B}" type="presOf" srcId="{7DE6CBD0-55DB-4A81-A2F4-D4C0F5F82D20}" destId="{32FC7822-E389-4489-8328-DE0C65712FD9}" srcOrd="0" destOrd="0" presId="urn:microsoft.com/office/officeart/2005/8/layout/orgChart1"/>
    <dgm:cxn modelId="{BF98DEDA-33A4-4BB2-864D-5BDF40E76596}" type="presOf" srcId="{0CEA640D-C2CC-4718-81C6-5ACA33F41DA7}" destId="{18AFD4C0-8DC2-4206-87D2-180F3FCB322D}" srcOrd="0" destOrd="0" presId="urn:microsoft.com/office/officeart/2005/8/layout/orgChart1"/>
    <dgm:cxn modelId="{F4681FDB-FC7C-4AFB-9F8B-074E5CD62626}" srcId="{C5979184-A5A5-44DA-8218-E104B45DCD1F}" destId="{65353A5C-AD5B-4F91-AA6D-1BE6366CF767}" srcOrd="2" destOrd="0" parTransId="{5656CE62-6AA0-44F6-BF5E-AEDD4E0337E7}" sibTransId="{9AA3E456-F389-4320-82DE-8A6698DC915C}"/>
    <dgm:cxn modelId="{DA24A5E1-D331-44BC-8105-62A171A89EC8}" type="presOf" srcId="{EBD13FDB-4D90-47EF-857B-13A70A84D10D}" destId="{C7BF1833-3430-45FE-9BFE-8D0EE47B124F}" srcOrd="1" destOrd="0" presId="urn:microsoft.com/office/officeart/2005/8/layout/orgChart1"/>
    <dgm:cxn modelId="{2CA73BE3-440E-4E15-A64D-203632916E7A}" type="presOf" srcId="{8D03EE20-E2C4-4A65-B518-3FA7CA6B0576}" destId="{BE6FF611-9B5F-430D-AA74-2B34967838A3}" srcOrd="0" destOrd="0" presId="urn:microsoft.com/office/officeart/2005/8/layout/orgChart1"/>
    <dgm:cxn modelId="{D31810E4-3F7D-4743-B98F-3A380B606564}" srcId="{65353A5C-AD5B-4F91-AA6D-1BE6366CF767}" destId="{6E6A5D50-8B6E-4F56-9826-38B797072E44}" srcOrd="0" destOrd="0" parTransId="{C5FDAEB6-7E27-4256-8E91-DDDAA5F1B62C}" sibTransId="{5D7AB001-AC59-4F6A-B895-31754E95C1FD}"/>
    <dgm:cxn modelId="{9BBCD1E5-DE0B-4A84-BEE4-B1E4BCD8A5D1}" type="presOf" srcId="{65353A5C-AD5B-4F91-AA6D-1BE6366CF767}" destId="{11EBDE2E-20C8-4F0B-87A9-6E72E433EC7B}" srcOrd="0" destOrd="0" presId="urn:microsoft.com/office/officeart/2005/8/layout/orgChart1"/>
    <dgm:cxn modelId="{831FEAE6-AB44-4875-9F7A-827FA685A4E0}" type="presOf" srcId="{D9D35ECD-702B-4CDC-9A34-2A3E5FE46A94}" destId="{6A8DAA9E-9002-4033-9800-75693134CB64}" srcOrd="0" destOrd="0" presId="urn:microsoft.com/office/officeart/2005/8/layout/orgChart1"/>
    <dgm:cxn modelId="{A6362BE8-8775-4F27-ACD3-994BBA251BCF}" type="presOf" srcId="{9DFDDD2B-8A18-4036-BC4D-03CBB6ECB3DB}" destId="{A0902510-94F8-4CC8-A049-65066A503732}" srcOrd="0" destOrd="0" presId="urn:microsoft.com/office/officeart/2005/8/layout/orgChart1"/>
    <dgm:cxn modelId="{A3AE3AE9-6F6B-451C-92ED-ACD3BCFE0B3A}" type="presOf" srcId="{6E6A5D50-8B6E-4F56-9826-38B797072E44}" destId="{A90D8274-EC00-42D5-804C-D836F6179743}" srcOrd="1" destOrd="0" presId="urn:microsoft.com/office/officeart/2005/8/layout/orgChart1"/>
    <dgm:cxn modelId="{154943EA-703C-480E-8011-9C1ED2D2CF9F}" type="presOf" srcId="{A7510A8C-9712-4D88-83B3-27C5A9921EFA}" destId="{23B27A40-E793-40BB-84E9-6A5A6A861B36}" srcOrd="1" destOrd="0" presId="urn:microsoft.com/office/officeart/2005/8/layout/orgChart1"/>
    <dgm:cxn modelId="{3E411EED-D801-4CF9-B36D-EECDEC4DB242}" srcId="{65353A5C-AD5B-4F91-AA6D-1BE6366CF767}" destId="{9E775A3E-CA6D-40FB-8477-9DAC45C54F76}" srcOrd="1" destOrd="0" parTransId="{82E93851-CE05-4CA6-8C29-49D2FA0841BF}" sibTransId="{CA362AEC-7E68-4DC0-8196-9B7FFFBF76F8}"/>
    <dgm:cxn modelId="{F49A5EEF-686F-4AF2-8EF4-D9F102347C61}" type="presOf" srcId="{6EF62DE2-6C2A-497C-BA62-C693A20E4B96}" destId="{8CCE9BF9-F021-42CD-A5CD-245F844F1EA3}" srcOrd="0" destOrd="0" presId="urn:microsoft.com/office/officeart/2005/8/layout/orgChart1"/>
    <dgm:cxn modelId="{753B3AF0-855D-42E3-AD5A-8CABD66C4CAA}" type="presOf" srcId="{A4DC01F3-CD3E-445F-AF8E-3867AE23E9C6}" destId="{C3C2BF68-0736-4CB4-8778-6FFD0481C32F}" srcOrd="1" destOrd="0" presId="urn:microsoft.com/office/officeart/2005/8/layout/orgChart1"/>
    <dgm:cxn modelId="{F62235F2-C60F-496D-A3C8-6829F4FFF498}" type="presOf" srcId="{5656CE62-6AA0-44F6-BF5E-AEDD4E0337E7}" destId="{AA0FF644-89D1-49E7-A4EA-D3C07E2C56DD}" srcOrd="0" destOrd="0" presId="urn:microsoft.com/office/officeart/2005/8/layout/orgChart1"/>
    <dgm:cxn modelId="{14F021F4-32B9-40E1-9E49-DBDB41C99468}" type="presOf" srcId="{2DC4DADA-50D5-4925-860C-B213B8413313}" destId="{3488E0B2-B7C6-4510-92BA-4BBF6C54EEA0}" srcOrd="0" destOrd="0" presId="urn:microsoft.com/office/officeart/2005/8/layout/orgChart1"/>
    <dgm:cxn modelId="{7CD266F9-CA49-4E80-8994-42FC46661507}" srcId="{C07B9786-B6E1-4005-B379-9609EF8AAB05}" destId="{9DFDDD2B-8A18-4036-BC4D-03CBB6ECB3DB}" srcOrd="0" destOrd="0" parTransId="{86BD2143-D75D-4C93-92A0-C057C4196212}" sibTransId="{60D42E3C-C95D-4FE3-9DD1-EE35D3DDF7E6}"/>
    <dgm:cxn modelId="{D8B171FA-BA11-4B61-863B-531A5DB586FE}" type="presOf" srcId="{458CBE7A-0240-4D26-9024-E1A8A47BF07C}" destId="{57AEC059-5648-4CCA-A3AD-834DE7086876}" srcOrd="1" destOrd="0" presId="urn:microsoft.com/office/officeart/2005/8/layout/orgChart1"/>
    <dgm:cxn modelId="{571E03FE-8C3B-4DAC-A375-E91556023D42}" type="presOf" srcId="{FEAECD66-006E-4A95-82D4-44A57C46AE07}" destId="{F63BB157-DFE2-46C4-8318-8DF086243AF6}" srcOrd="0" destOrd="0" presId="urn:microsoft.com/office/officeart/2005/8/layout/orgChart1"/>
    <dgm:cxn modelId="{0C8997FF-FCEA-4D0C-A04F-2AC507A2FA2D}" srcId="{C5979184-A5A5-44DA-8218-E104B45DCD1F}" destId="{C07B9786-B6E1-4005-B379-9609EF8AAB05}" srcOrd="6" destOrd="0" parTransId="{E62FDA4D-ED93-4C19-A734-B141DC4669E5}" sibTransId="{F3798D9C-EB1F-452F-9E24-D032B9D78403}"/>
    <dgm:cxn modelId="{698A9AFF-2DC2-47BC-BFCB-5ACE74F80F09}" srcId="{65353A5C-AD5B-4F91-AA6D-1BE6366CF767}" destId="{D9D35ECD-702B-4CDC-9A34-2A3E5FE46A94}" srcOrd="3" destOrd="0" parTransId="{329345D3-7309-4174-86F6-06C98DCB478B}" sibTransId="{F21B12E9-C4F3-4957-901F-C728B5A316A1}"/>
    <dgm:cxn modelId="{DE4FA3FF-451F-452A-9CED-463BA63855FE}" srcId="{4611D83C-1A4C-40C6-8004-6290B0BC98C1}" destId="{C279F85B-0C3D-44F2-91C5-540191755DAD}" srcOrd="1" destOrd="0" parTransId="{06A9D08A-2FE2-4514-9615-F72D161CEDEF}" sibTransId="{B21FBF27-014E-48B3-A58D-DD4B6C949F91}"/>
    <dgm:cxn modelId="{C81B4C1A-D95E-41F2-8418-1BD74651FDB4}" type="presParOf" srcId="{A3113964-29CD-45EB-884C-1CDB24C3FC86}" destId="{B210A564-0A42-4DEB-8166-60B009B41854}" srcOrd="0" destOrd="0" presId="urn:microsoft.com/office/officeart/2005/8/layout/orgChart1"/>
    <dgm:cxn modelId="{E5DD6CD7-52DE-47D7-990C-DED1C3DBFA50}" type="presParOf" srcId="{B210A564-0A42-4DEB-8166-60B009B41854}" destId="{409DDB46-7CF1-47EC-81FF-DF7EC954C13C}" srcOrd="0" destOrd="0" presId="urn:microsoft.com/office/officeart/2005/8/layout/orgChart1"/>
    <dgm:cxn modelId="{2EE79C1F-B7A3-4B63-A282-5564757B1BCA}" type="presParOf" srcId="{409DDB46-7CF1-47EC-81FF-DF7EC954C13C}" destId="{4A78370B-8190-46FB-B3CB-6C870A7CEA06}" srcOrd="0" destOrd="0" presId="urn:microsoft.com/office/officeart/2005/8/layout/orgChart1"/>
    <dgm:cxn modelId="{CF68C36A-2D0A-459B-96EA-EEB347EFED3A}" type="presParOf" srcId="{409DDB46-7CF1-47EC-81FF-DF7EC954C13C}" destId="{CCFFC987-1668-4F41-BEF4-16B4F4458346}" srcOrd="1" destOrd="0" presId="urn:microsoft.com/office/officeart/2005/8/layout/orgChart1"/>
    <dgm:cxn modelId="{2605AB6A-1166-4B79-B6C8-EE28D0E8D054}" type="presParOf" srcId="{B210A564-0A42-4DEB-8166-60B009B41854}" destId="{BFDDE2F3-4524-4253-BCA9-974ACD30F6B9}" srcOrd="1" destOrd="0" presId="urn:microsoft.com/office/officeart/2005/8/layout/orgChart1"/>
    <dgm:cxn modelId="{243772C8-08A1-4D31-AFE7-2B48EF2BB80D}" type="presParOf" srcId="{BFDDE2F3-4524-4253-BCA9-974ACD30F6B9}" destId="{565D1E18-0279-4000-B040-C630B076E808}" srcOrd="0" destOrd="0" presId="urn:microsoft.com/office/officeart/2005/8/layout/orgChart1"/>
    <dgm:cxn modelId="{8CC552B2-9DC8-47AD-9E9C-C31AB6AB9DB2}" type="presParOf" srcId="{BFDDE2F3-4524-4253-BCA9-974ACD30F6B9}" destId="{6A4324FE-5625-4554-9BE5-F88D2A714D68}" srcOrd="1" destOrd="0" presId="urn:microsoft.com/office/officeart/2005/8/layout/orgChart1"/>
    <dgm:cxn modelId="{94D33B6D-E169-47DD-B104-AA3C932F384A}" type="presParOf" srcId="{6A4324FE-5625-4554-9BE5-F88D2A714D68}" destId="{4A6E7E30-6A16-4EF8-AE27-AD068CC79670}" srcOrd="0" destOrd="0" presId="urn:microsoft.com/office/officeart/2005/8/layout/orgChart1"/>
    <dgm:cxn modelId="{064388C5-E15B-4176-A3C7-BC3A955AC5EA}" type="presParOf" srcId="{4A6E7E30-6A16-4EF8-AE27-AD068CC79670}" destId="{3E77C8F0-9F37-47A3-B33D-2AE94F591AFE}" srcOrd="0" destOrd="0" presId="urn:microsoft.com/office/officeart/2005/8/layout/orgChart1"/>
    <dgm:cxn modelId="{F9723406-0FAA-4D07-8AEC-F069D6919528}" type="presParOf" srcId="{4A6E7E30-6A16-4EF8-AE27-AD068CC79670}" destId="{87B172EF-AFB2-4E83-B5D9-EB4362E84639}" srcOrd="1" destOrd="0" presId="urn:microsoft.com/office/officeart/2005/8/layout/orgChart1"/>
    <dgm:cxn modelId="{1C0E9693-01AD-4364-A236-3044B529553E}" type="presParOf" srcId="{6A4324FE-5625-4554-9BE5-F88D2A714D68}" destId="{E9685D34-966F-41DC-97D5-268F3281F6AC}" srcOrd="1" destOrd="0" presId="urn:microsoft.com/office/officeart/2005/8/layout/orgChart1"/>
    <dgm:cxn modelId="{DE5721F6-7342-49FB-9B60-050296C87E36}" type="presParOf" srcId="{6A4324FE-5625-4554-9BE5-F88D2A714D68}" destId="{97D8ACD3-E196-482A-8E6E-09A5BA6FD926}" srcOrd="2" destOrd="0" presId="urn:microsoft.com/office/officeart/2005/8/layout/orgChart1"/>
    <dgm:cxn modelId="{3697EA0D-AEF9-4599-BDC4-585DA4117B75}" type="presParOf" srcId="{BFDDE2F3-4524-4253-BCA9-974ACD30F6B9}" destId="{3FF74C0B-9F7E-4CEA-A0AB-E91CFDE390ED}" srcOrd="2" destOrd="0" presId="urn:microsoft.com/office/officeart/2005/8/layout/orgChart1"/>
    <dgm:cxn modelId="{39F839A3-02A1-42EA-8F6F-0335293C042D}" type="presParOf" srcId="{BFDDE2F3-4524-4253-BCA9-974ACD30F6B9}" destId="{B1988714-F897-4787-AA47-F666976184A6}" srcOrd="3" destOrd="0" presId="urn:microsoft.com/office/officeart/2005/8/layout/orgChart1"/>
    <dgm:cxn modelId="{997343D8-449D-4801-BE59-CDF954AA5C39}" type="presParOf" srcId="{B1988714-F897-4787-AA47-F666976184A6}" destId="{46A42E1D-F5AF-4260-A989-CFCC9259DC2B}" srcOrd="0" destOrd="0" presId="urn:microsoft.com/office/officeart/2005/8/layout/orgChart1"/>
    <dgm:cxn modelId="{1E08F35E-5D93-4B19-B2DD-FEECB095EA99}" type="presParOf" srcId="{46A42E1D-F5AF-4260-A989-CFCC9259DC2B}" destId="{65DD4A2B-2A71-4472-966D-D4E8FBE0A53E}" srcOrd="0" destOrd="0" presId="urn:microsoft.com/office/officeart/2005/8/layout/orgChart1"/>
    <dgm:cxn modelId="{E30B27F9-43AA-4C9C-96AB-5F207DDAE42C}" type="presParOf" srcId="{46A42E1D-F5AF-4260-A989-CFCC9259DC2B}" destId="{C3C2BF68-0736-4CB4-8778-6FFD0481C32F}" srcOrd="1" destOrd="0" presId="urn:microsoft.com/office/officeart/2005/8/layout/orgChart1"/>
    <dgm:cxn modelId="{2883EAB3-7D54-47E6-98CA-92490A363232}" type="presParOf" srcId="{B1988714-F897-4787-AA47-F666976184A6}" destId="{F03BFB7D-B31A-49FC-ADF3-F37E2ED5C9CE}" srcOrd="1" destOrd="0" presId="urn:microsoft.com/office/officeart/2005/8/layout/orgChart1"/>
    <dgm:cxn modelId="{285EBD24-F40F-433B-91B1-807CF5A39306}" type="presParOf" srcId="{F03BFB7D-B31A-49FC-ADF3-F37E2ED5C9CE}" destId="{95F9E14F-F1C0-492B-B9F1-5E8BEFB30322}" srcOrd="0" destOrd="0" presId="urn:microsoft.com/office/officeart/2005/8/layout/orgChart1"/>
    <dgm:cxn modelId="{C530EC3F-77BB-4B1B-9A91-AE4C83D23359}" type="presParOf" srcId="{F03BFB7D-B31A-49FC-ADF3-F37E2ED5C9CE}" destId="{ED3E6497-DFA3-4B35-8A59-0A7748194131}" srcOrd="1" destOrd="0" presId="urn:microsoft.com/office/officeart/2005/8/layout/orgChart1"/>
    <dgm:cxn modelId="{4F04A8FB-1C50-4BA5-94BF-14D248C22098}" type="presParOf" srcId="{ED3E6497-DFA3-4B35-8A59-0A7748194131}" destId="{E4CED2B6-FC59-45BE-A17F-AEA1066BA22D}" srcOrd="0" destOrd="0" presId="urn:microsoft.com/office/officeart/2005/8/layout/orgChart1"/>
    <dgm:cxn modelId="{D6BA2218-C24F-48E7-AEC1-D6D816EFE570}" type="presParOf" srcId="{E4CED2B6-FC59-45BE-A17F-AEA1066BA22D}" destId="{BE6FF611-9B5F-430D-AA74-2B34967838A3}" srcOrd="0" destOrd="0" presId="urn:microsoft.com/office/officeart/2005/8/layout/orgChart1"/>
    <dgm:cxn modelId="{5E2A7205-1ACA-4889-BC2B-5047585296B2}" type="presParOf" srcId="{E4CED2B6-FC59-45BE-A17F-AEA1066BA22D}" destId="{1890D3E9-1FEE-4C0A-9B0B-AF728CA563FD}" srcOrd="1" destOrd="0" presId="urn:microsoft.com/office/officeart/2005/8/layout/orgChart1"/>
    <dgm:cxn modelId="{21B6AD7E-46F8-4388-9A97-10213E10071F}" type="presParOf" srcId="{ED3E6497-DFA3-4B35-8A59-0A7748194131}" destId="{8C9DEF2F-DA22-44E1-AF38-723F17EFD96E}" srcOrd="1" destOrd="0" presId="urn:microsoft.com/office/officeart/2005/8/layout/orgChart1"/>
    <dgm:cxn modelId="{169EBC8C-8A8C-41A3-BBC2-05381011D6CB}" type="presParOf" srcId="{ED3E6497-DFA3-4B35-8A59-0A7748194131}" destId="{74F93D86-8874-451A-AB82-5071C5A55050}" srcOrd="2" destOrd="0" presId="urn:microsoft.com/office/officeart/2005/8/layout/orgChart1"/>
    <dgm:cxn modelId="{430BEA2B-1408-49BB-AEDD-A4000D9A1648}" type="presParOf" srcId="{F03BFB7D-B31A-49FC-ADF3-F37E2ED5C9CE}" destId="{16C99A0B-99DE-4903-B5AB-BB0C82D3A405}" srcOrd="2" destOrd="0" presId="urn:microsoft.com/office/officeart/2005/8/layout/orgChart1"/>
    <dgm:cxn modelId="{A50456A5-E614-406D-A5A4-76EC00F15683}" type="presParOf" srcId="{F03BFB7D-B31A-49FC-ADF3-F37E2ED5C9CE}" destId="{8A2BC421-D04D-4140-BF1F-957437387FEA}" srcOrd="3" destOrd="0" presId="urn:microsoft.com/office/officeart/2005/8/layout/orgChart1"/>
    <dgm:cxn modelId="{55E24AA9-EED7-422C-A94A-A73772273297}" type="presParOf" srcId="{8A2BC421-D04D-4140-BF1F-957437387FEA}" destId="{8E57FD38-0AB9-4C3A-BF95-B9DCE1B55B77}" srcOrd="0" destOrd="0" presId="urn:microsoft.com/office/officeart/2005/8/layout/orgChart1"/>
    <dgm:cxn modelId="{AEFE3D2A-0A7D-4AE8-B5BE-03C8FF8CA0A8}" type="presParOf" srcId="{8E57FD38-0AB9-4C3A-BF95-B9DCE1B55B77}" destId="{2FCEB532-7032-4C92-9927-C9D8DC4C312A}" srcOrd="0" destOrd="0" presId="urn:microsoft.com/office/officeart/2005/8/layout/orgChart1"/>
    <dgm:cxn modelId="{4C9C1BA6-8FA3-4A32-AA2F-7F84954628C3}" type="presParOf" srcId="{8E57FD38-0AB9-4C3A-BF95-B9DCE1B55B77}" destId="{0CB4B559-D359-4A18-AAE7-03C297EE45D8}" srcOrd="1" destOrd="0" presId="urn:microsoft.com/office/officeart/2005/8/layout/orgChart1"/>
    <dgm:cxn modelId="{5434CF05-BA8B-466A-AD93-1F3FAEF0A0F6}" type="presParOf" srcId="{8A2BC421-D04D-4140-BF1F-957437387FEA}" destId="{E66CAAD7-F621-4520-9C91-AB2998772D2C}" srcOrd="1" destOrd="0" presId="urn:microsoft.com/office/officeart/2005/8/layout/orgChart1"/>
    <dgm:cxn modelId="{12E4645A-FDF4-4A9F-9194-F993CDFF08A3}" type="presParOf" srcId="{8A2BC421-D04D-4140-BF1F-957437387FEA}" destId="{DDAF7EBC-BBDC-4505-AEDF-0C0D8A09E75B}" srcOrd="2" destOrd="0" presId="urn:microsoft.com/office/officeart/2005/8/layout/orgChart1"/>
    <dgm:cxn modelId="{82A189BA-9688-466F-9211-C976D8E1A8A3}" type="presParOf" srcId="{F03BFB7D-B31A-49FC-ADF3-F37E2ED5C9CE}" destId="{3488E0B2-B7C6-4510-92BA-4BBF6C54EEA0}" srcOrd="4" destOrd="0" presId="urn:microsoft.com/office/officeart/2005/8/layout/orgChart1"/>
    <dgm:cxn modelId="{A6735E17-B802-4C29-A1BF-C030145A40CC}" type="presParOf" srcId="{F03BFB7D-B31A-49FC-ADF3-F37E2ED5C9CE}" destId="{7271B42C-D014-4574-8478-BF82161E5FED}" srcOrd="5" destOrd="0" presId="urn:microsoft.com/office/officeart/2005/8/layout/orgChart1"/>
    <dgm:cxn modelId="{06E46908-7BC2-438C-95F6-1428B98C5CEF}" type="presParOf" srcId="{7271B42C-D014-4574-8478-BF82161E5FED}" destId="{CE2DA8B3-58EE-4D1D-BF1A-CFED2E9AEA27}" srcOrd="0" destOrd="0" presId="urn:microsoft.com/office/officeart/2005/8/layout/orgChart1"/>
    <dgm:cxn modelId="{664B190E-D381-40EF-A33C-62B0B2742CA4}" type="presParOf" srcId="{CE2DA8B3-58EE-4D1D-BF1A-CFED2E9AEA27}" destId="{94E79C1B-4E82-48FC-92CF-1279ED5E2148}" srcOrd="0" destOrd="0" presId="urn:microsoft.com/office/officeart/2005/8/layout/orgChart1"/>
    <dgm:cxn modelId="{1A84C422-DA15-406F-93EF-059180A4169D}" type="presParOf" srcId="{CE2DA8B3-58EE-4D1D-BF1A-CFED2E9AEA27}" destId="{F87574EB-2E5E-47FB-AC9F-84890BF39D12}" srcOrd="1" destOrd="0" presId="urn:microsoft.com/office/officeart/2005/8/layout/orgChart1"/>
    <dgm:cxn modelId="{1C75DBDF-9CD8-4902-8DEF-B7B2E9A2DDEE}" type="presParOf" srcId="{7271B42C-D014-4574-8478-BF82161E5FED}" destId="{6B24E1EE-9C9E-409D-B000-8A758594772F}" srcOrd="1" destOrd="0" presId="urn:microsoft.com/office/officeart/2005/8/layout/orgChart1"/>
    <dgm:cxn modelId="{5858C377-CFEA-4DEF-B664-F0CB5BCDFC6E}" type="presParOf" srcId="{7271B42C-D014-4574-8478-BF82161E5FED}" destId="{778294BA-FB55-43CB-9E0C-877767BCEDEF}" srcOrd="2" destOrd="0" presId="urn:microsoft.com/office/officeart/2005/8/layout/orgChart1"/>
    <dgm:cxn modelId="{A6BE9952-7C90-48B8-97B8-F36CB5CF9973}" type="presParOf" srcId="{F03BFB7D-B31A-49FC-ADF3-F37E2ED5C9CE}" destId="{CFA8259F-E926-498F-AE22-0E7EDB89B7C6}" srcOrd="6" destOrd="0" presId="urn:microsoft.com/office/officeart/2005/8/layout/orgChart1"/>
    <dgm:cxn modelId="{6637A1BF-762C-4B34-A2CA-0F4128776973}" type="presParOf" srcId="{F03BFB7D-B31A-49FC-ADF3-F37E2ED5C9CE}" destId="{10AA6551-3AA9-43CC-B280-481EA86BFAF6}" srcOrd="7" destOrd="0" presId="urn:microsoft.com/office/officeart/2005/8/layout/orgChart1"/>
    <dgm:cxn modelId="{DC8BDE25-8F01-4AA0-9007-FE518833F282}" type="presParOf" srcId="{10AA6551-3AA9-43CC-B280-481EA86BFAF6}" destId="{40E0FE94-227C-4657-AC2B-5A8D97223976}" srcOrd="0" destOrd="0" presId="urn:microsoft.com/office/officeart/2005/8/layout/orgChart1"/>
    <dgm:cxn modelId="{45A558D8-0A07-429B-A231-7313D9CED0C9}" type="presParOf" srcId="{40E0FE94-227C-4657-AC2B-5A8D97223976}" destId="{8DD2B7E9-7A95-46F7-9D0F-E0CD62E08C43}" srcOrd="0" destOrd="0" presId="urn:microsoft.com/office/officeart/2005/8/layout/orgChart1"/>
    <dgm:cxn modelId="{D6DB4681-1883-40AE-902B-F870293C35B7}" type="presParOf" srcId="{40E0FE94-227C-4657-AC2B-5A8D97223976}" destId="{29FA14D8-C638-401A-A31E-7292A68BCA72}" srcOrd="1" destOrd="0" presId="urn:microsoft.com/office/officeart/2005/8/layout/orgChart1"/>
    <dgm:cxn modelId="{8B725992-90A7-45DC-8CB4-C65662AF2212}" type="presParOf" srcId="{10AA6551-3AA9-43CC-B280-481EA86BFAF6}" destId="{E808E170-AA9D-4611-9660-06FAB4E140EF}" srcOrd="1" destOrd="0" presId="urn:microsoft.com/office/officeart/2005/8/layout/orgChart1"/>
    <dgm:cxn modelId="{3B6CD831-D2F3-4A1B-BD16-91BA0410F272}" type="presParOf" srcId="{10AA6551-3AA9-43CC-B280-481EA86BFAF6}" destId="{17277815-79DC-4C42-B1B1-582C70696F17}" srcOrd="2" destOrd="0" presId="urn:microsoft.com/office/officeart/2005/8/layout/orgChart1"/>
    <dgm:cxn modelId="{72568BD2-B9EF-4598-921E-2E4DD5F318BF}" type="presParOf" srcId="{B1988714-F897-4787-AA47-F666976184A6}" destId="{FCA850A5-81ED-459F-BE8D-3DA2D3136DC9}" srcOrd="2" destOrd="0" presId="urn:microsoft.com/office/officeart/2005/8/layout/orgChart1"/>
    <dgm:cxn modelId="{F1A990B3-2F81-4C8D-8190-3E040BD6367A}" type="presParOf" srcId="{BFDDE2F3-4524-4253-BCA9-974ACD30F6B9}" destId="{AA0FF644-89D1-49E7-A4EA-D3C07E2C56DD}" srcOrd="4" destOrd="0" presId="urn:microsoft.com/office/officeart/2005/8/layout/orgChart1"/>
    <dgm:cxn modelId="{C3A2E27B-316D-45B4-B4FA-46141019558E}" type="presParOf" srcId="{BFDDE2F3-4524-4253-BCA9-974ACD30F6B9}" destId="{98B6BEE3-EDD9-48B4-A979-0EA28A7CA83C}" srcOrd="5" destOrd="0" presId="urn:microsoft.com/office/officeart/2005/8/layout/orgChart1"/>
    <dgm:cxn modelId="{43714DF4-478B-41FE-B8D0-2E3FA4CC15B5}" type="presParOf" srcId="{98B6BEE3-EDD9-48B4-A979-0EA28A7CA83C}" destId="{7B412D81-4B48-4CB7-BBB2-9C9936B9034D}" srcOrd="0" destOrd="0" presId="urn:microsoft.com/office/officeart/2005/8/layout/orgChart1"/>
    <dgm:cxn modelId="{E3B09C1F-BB99-475B-A578-1E10601B3298}" type="presParOf" srcId="{7B412D81-4B48-4CB7-BBB2-9C9936B9034D}" destId="{11EBDE2E-20C8-4F0B-87A9-6E72E433EC7B}" srcOrd="0" destOrd="0" presId="urn:microsoft.com/office/officeart/2005/8/layout/orgChart1"/>
    <dgm:cxn modelId="{5ABF97AB-8DF1-4E85-BAA8-5FFE79FE9D8A}" type="presParOf" srcId="{7B412D81-4B48-4CB7-BBB2-9C9936B9034D}" destId="{5C5869A2-B49A-4926-A092-498B9E50579E}" srcOrd="1" destOrd="0" presId="urn:microsoft.com/office/officeart/2005/8/layout/orgChart1"/>
    <dgm:cxn modelId="{651DA9BF-19E0-4CE3-8655-1EF58A07E5EE}" type="presParOf" srcId="{98B6BEE3-EDD9-48B4-A979-0EA28A7CA83C}" destId="{69EB7D5F-FD8F-40BD-907A-6255E14E08E7}" srcOrd="1" destOrd="0" presId="urn:microsoft.com/office/officeart/2005/8/layout/orgChart1"/>
    <dgm:cxn modelId="{E7254361-1B1B-449F-9927-90E763D9DADB}" type="presParOf" srcId="{69EB7D5F-FD8F-40BD-907A-6255E14E08E7}" destId="{883F6120-0EC3-4F57-B627-3FEE86231315}" srcOrd="0" destOrd="0" presId="urn:microsoft.com/office/officeart/2005/8/layout/orgChart1"/>
    <dgm:cxn modelId="{FD99F45C-6E2F-42DA-B248-F685EF3B7046}" type="presParOf" srcId="{69EB7D5F-FD8F-40BD-907A-6255E14E08E7}" destId="{87AD911C-51AA-436C-98E0-EE8ABFD7AA87}" srcOrd="1" destOrd="0" presId="urn:microsoft.com/office/officeart/2005/8/layout/orgChart1"/>
    <dgm:cxn modelId="{31BCEAB9-08D6-4D79-81D1-0344EC7A5958}" type="presParOf" srcId="{87AD911C-51AA-436C-98E0-EE8ABFD7AA87}" destId="{23963372-7ECE-4113-874F-32A5F88D3D6C}" srcOrd="0" destOrd="0" presId="urn:microsoft.com/office/officeart/2005/8/layout/orgChart1"/>
    <dgm:cxn modelId="{4EEDA3C3-A4C7-4D54-ACD7-90254D18BF11}" type="presParOf" srcId="{23963372-7ECE-4113-874F-32A5F88D3D6C}" destId="{16EC6DA3-386E-43C2-9160-297D6E05BDDE}" srcOrd="0" destOrd="0" presId="urn:microsoft.com/office/officeart/2005/8/layout/orgChart1"/>
    <dgm:cxn modelId="{DF33BC0E-6E8C-461E-B582-5A84D7178A86}" type="presParOf" srcId="{23963372-7ECE-4113-874F-32A5F88D3D6C}" destId="{A90D8274-EC00-42D5-804C-D836F6179743}" srcOrd="1" destOrd="0" presId="urn:microsoft.com/office/officeart/2005/8/layout/orgChart1"/>
    <dgm:cxn modelId="{73380A8E-22E6-44DD-BE9D-060C9A6BBE6C}" type="presParOf" srcId="{87AD911C-51AA-436C-98E0-EE8ABFD7AA87}" destId="{E0DBF30E-B4B3-4CE1-BCCE-4156462D3FDC}" srcOrd="1" destOrd="0" presId="urn:microsoft.com/office/officeart/2005/8/layout/orgChart1"/>
    <dgm:cxn modelId="{79751386-11DF-43B0-909F-40BD8F133C67}" type="presParOf" srcId="{87AD911C-51AA-436C-98E0-EE8ABFD7AA87}" destId="{89E8EAD9-D0DC-45F0-A313-CCB1DDACE9BD}" srcOrd="2" destOrd="0" presId="urn:microsoft.com/office/officeart/2005/8/layout/orgChart1"/>
    <dgm:cxn modelId="{1B44EDEB-ADB5-416F-8F0F-F5C5273F8BE5}" type="presParOf" srcId="{69EB7D5F-FD8F-40BD-907A-6255E14E08E7}" destId="{98A1F2D0-0720-414F-8F82-358B7D34639B}" srcOrd="2" destOrd="0" presId="urn:microsoft.com/office/officeart/2005/8/layout/orgChart1"/>
    <dgm:cxn modelId="{094AD292-966E-463C-B993-1ADBC941DBD0}" type="presParOf" srcId="{69EB7D5F-FD8F-40BD-907A-6255E14E08E7}" destId="{20D68192-C6ED-4E4C-A5CF-751438F2FF13}" srcOrd="3" destOrd="0" presId="urn:microsoft.com/office/officeart/2005/8/layout/orgChart1"/>
    <dgm:cxn modelId="{F81B815E-199C-4901-BA76-8F6012FA541D}" type="presParOf" srcId="{20D68192-C6ED-4E4C-A5CF-751438F2FF13}" destId="{56193988-8BEF-4F9F-951B-8CF03D4B39FA}" srcOrd="0" destOrd="0" presId="urn:microsoft.com/office/officeart/2005/8/layout/orgChart1"/>
    <dgm:cxn modelId="{94F8ADBA-FB8A-46E1-8B8F-16B8946B5EB9}" type="presParOf" srcId="{56193988-8BEF-4F9F-951B-8CF03D4B39FA}" destId="{91ABE297-4734-476A-94A1-791C5A520271}" srcOrd="0" destOrd="0" presId="urn:microsoft.com/office/officeart/2005/8/layout/orgChart1"/>
    <dgm:cxn modelId="{A972C0DB-10D9-47E0-AA61-64B4336A0D4B}" type="presParOf" srcId="{56193988-8BEF-4F9F-951B-8CF03D4B39FA}" destId="{098956A1-43C0-422D-B002-E652B92AA608}" srcOrd="1" destOrd="0" presId="urn:microsoft.com/office/officeart/2005/8/layout/orgChart1"/>
    <dgm:cxn modelId="{B0F0D43B-8615-461B-BEE1-13F04271331A}" type="presParOf" srcId="{20D68192-C6ED-4E4C-A5CF-751438F2FF13}" destId="{C5F655A9-F05C-4738-A669-8D6ACD11E09A}" srcOrd="1" destOrd="0" presId="urn:microsoft.com/office/officeart/2005/8/layout/orgChart1"/>
    <dgm:cxn modelId="{16152ACF-8BF4-47AB-958F-7A14D26B19A5}" type="presParOf" srcId="{20D68192-C6ED-4E4C-A5CF-751438F2FF13}" destId="{904C8968-2C8C-4705-9BCD-A7EA4C1E5BF9}" srcOrd="2" destOrd="0" presId="urn:microsoft.com/office/officeart/2005/8/layout/orgChart1"/>
    <dgm:cxn modelId="{0A5E1E4F-E63E-4609-9A15-F337F8363379}" type="presParOf" srcId="{69EB7D5F-FD8F-40BD-907A-6255E14E08E7}" destId="{7322FE6C-8107-48E5-B7C5-AD1A651DD755}" srcOrd="4" destOrd="0" presId="urn:microsoft.com/office/officeart/2005/8/layout/orgChart1"/>
    <dgm:cxn modelId="{67DB56DA-B58A-4230-A252-C07529851BB6}" type="presParOf" srcId="{69EB7D5F-FD8F-40BD-907A-6255E14E08E7}" destId="{70356C4A-07CC-43AB-AFAC-C317FBD8B711}" srcOrd="5" destOrd="0" presId="urn:microsoft.com/office/officeart/2005/8/layout/orgChart1"/>
    <dgm:cxn modelId="{FB879CB2-99B1-4944-9E64-7162F72B011F}" type="presParOf" srcId="{70356C4A-07CC-43AB-AFAC-C317FBD8B711}" destId="{B979CC13-994E-4D9E-973E-4F17F6567697}" srcOrd="0" destOrd="0" presId="urn:microsoft.com/office/officeart/2005/8/layout/orgChart1"/>
    <dgm:cxn modelId="{14C3ACC4-2126-4E29-9B04-3C4AD67D8982}" type="presParOf" srcId="{B979CC13-994E-4D9E-973E-4F17F6567697}" destId="{75AA0D40-0AF3-4C2D-9620-F2A3DBD08AF4}" srcOrd="0" destOrd="0" presId="urn:microsoft.com/office/officeart/2005/8/layout/orgChart1"/>
    <dgm:cxn modelId="{A810BD15-6B50-42E2-9DA6-C4B88DBC5506}" type="presParOf" srcId="{B979CC13-994E-4D9E-973E-4F17F6567697}" destId="{9F3B30D1-35FB-4144-9F6D-D4CD561504E8}" srcOrd="1" destOrd="0" presId="urn:microsoft.com/office/officeart/2005/8/layout/orgChart1"/>
    <dgm:cxn modelId="{A8C094A3-3AEF-4965-87DC-81B8603A3FF0}" type="presParOf" srcId="{70356C4A-07CC-43AB-AFAC-C317FBD8B711}" destId="{66E64DED-C737-4B2A-AD90-E4CCCDCB1C69}" srcOrd="1" destOrd="0" presId="urn:microsoft.com/office/officeart/2005/8/layout/orgChart1"/>
    <dgm:cxn modelId="{7C75DF70-B81C-4782-A162-04CCAA9FB685}" type="presParOf" srcId="{70356C4A-07CC-43AB-AFAC-C317FBD8B711}" destId="{902D8DC5-E47A-498B-8EBC-6F070A7D0661}" srcOrd="2" destOrd="0" presId="urn:microsoft.com/office/officeart/2005/8/layout/orgChart1"/>
    <dgm:cxn modelId="{D777FC64-3DBC-46C2-B93B-EC918B919C29}" type="presParOf" srcId="{69EB7D5F-FD8F-40BD-907A-6255E14E08E7}" destId="{0A9ACDD9-1CEA-4955-B15A-CBB8D8CCC9A8}" srcOrd="6" destOrd="0" presId="urn:microsoft.com/office/officeart/2005/8/layout/orgChart1"/>
    <dgm:cxn modelId="{903AC248-C995-4092-8DB7-405242B1A280}" type="presParOf" srcId="{69EB7D5F-FD8F-40BD-907A-6255E14E08E7}" destId="{9A1F9391-FBD2-4F3D-A64F-E6F2133580DB}" srcOrd="7" destOrd="0" presId="urn:microsoft.com/office/officeart/2005/8/layout/orgChart1"/>
    <dgm:cxn modelId="{808CB23A-AF99-4235-A176-30D0137DA835}" type="presParOf" srcId="{9A1F9391-FBD2-4F3D-A64F-E6F2133580DB}" destId="{84096DDE-0C18-4497-94D2-BF1AA2F5F6EA}" srcOrd="0" destOrd="0" presId="urn:microsoft.com/office/officeart/2005/8/layout/orgChart1"/>
    <dgm:cxn modelId="{E1289C10-B107-47B0-B9C8-1FF33AD94B5A}" type="presParOf" srcId="{84096DDE-0C18-4497-94D2-BF1AA2F5F6EA}" destId="{6A8DAA9E-9002-4033-9800-75693134CB64}" srcOrd="0" destOrd="0" presId="urn:microsoft.com/office/officeart/2005/8/layout/orgChart1"/>
    <dgm:cxn modelId="{9E233555-9C62-464A-A11D-AEE5922E8A2F}" type="presParOf" srcId="{84096DDE-0C18-4497-94D2-BF1AA2F5F6EA}" destId="{87EE0A8B-FB34-43CC-8C00-BBA6A91CC471}" srcOrd="1" destOrd="0" presId="urn:microsoft.com/office/officeart/2005/8/layout/orgChart1"/>
    <dgm:cxn modelId="{E9840BEE-15CA-4BC8-A197-9FCDA7020D09}" type="presParOf" srcId="{9A1F9391-FBD2-4F3D-A64F-E6F2133580DB}" destId="{7EDAA582-738F-4152-B0FE-57AA08AC4F7B}" srcOrd="1" destOrd="0" presId="urn:microsoft.com/office/officeart/2005/8/layout/orgChart1"/>
    <dgm:cxn modelId="{67080D2B-6C0B-4A51-A2EC-A161239688A7}" type="presParOf" srcId="{9A1F9391-FBD2-4F3D-A64F-E6F2133580DB}" destId="{0AF290F3-D84D-4260-9658-940D0E4D2AB8}" srcOrd="2" destOrd="0" presId="urn:microsoft.com/office/officeart/2005/8/layout/orgChart1"/>
    <dgm:cxn modelId="{6425C9DC-1CE6-4F84-AD02-064AE615627E}" type="presParOf" srcId="{98B6BEE3-EDD9-48B4-A979-0EA28A7CA83C}" destId="{92452FE5-ACAF-44AE-A40A-2D327BBE1C47}" srcOrd="2" destOrd="0" presId="urn:microsoft.com/office/officeart/2005/8/layout/orgChart1"/>
    <dgm:cxn modelId="{306683AE-3B05-4602-9655-191C134C9887}" type="presParOf" srcId="{BFDDE2F3-4524-4253-BCA9-974ACD30F6B9}" destId="{E7430139-8C77-47EA-8AFD-618D5515BB5A}" srcOrd="6" destOrd="0" presId="urn:microsoft.com/office/officeart/2005/8/layout/orgChart1"/>
    <dgm:cxn modelId="{2323673D-1105-4FE2-BF15-737E9E1D6F42}" type="presParOf" srcId="{BFDDE2F3-4524-4253-BCA9-974ACD30F6B9}" destId="{18DDF191-E917-4410-9AFE-F715AA729A22}" srcOrd="7" destOrd="0" presId="urn:microsoft.com/office/officeart/2005/8/layout/orgChart1"/>
    <dgm:cxn modelId="{D5FAD8DA-21B9-4957-BAE2-A7CD571BF226}" type="presParOf" srcId="{18DDF191-E917-4410-9AFE-F715AA729A22}" destId="{9D8C1404-2831-4772-94F1-40D0526E3F6C}" srcOrd="0" destOrd="0" presId="urn:microsoft.com/office/officeart/2005/8/layout/orgChart1"/>
    <dgm:cxn modelId="{82771E8E-95C3-4D6E-9D11-6BC4545E10A0}" type="presParOf" srcId="{9D8C1404-2831-4772-94F1-40D0526E3F6C}" destId="{4552766F-3D08-474B-9468-16141FD7B885}" srcOrd="0" destOrd="0" presId="urn:microsoft.com/office/officeart/2005/8/layout/orgChart1"/>
    <dgm:cxn modelId="{A95F3DF6-D6DD-4D8E-9B32-480D27E41FD1}" type="presParOf" srcId="{9D8C1404-2831-4772-94F1-40D0526E3F6C}" destId="{241ED070-8352-4F49-9EAE-A53A63C84DA4}" srcOrd="1" destOrd="0" presId="urn:microsoft.com/office/officeart/2005/8/layout/orgChart1"/>
    <dgm:cxn modelId="{9146510E-E813-495F-971A-B23B31A2844C}" type="presParOf" srcId="{18DDF191-E917-4410-9AFE-F715AA729A22}" destId="{D9F254B7-5310-4F7C-A848-71E99D079EDE}" srcOrd="1" destOrd="0" presId="urn:microsoft.com/office/officeart/2005/8/layout/orgChart1"/>
    <dgm:cxn modelId="{5FBDD1E4-C7AF-4CA1-A053-F952B5C42293}" type="presParOf" srcId="{D9F254B7-5310-4F7C-A848-71E99D079EDE}" destId="{37273FBB-7996-4D68-A9F5-DCE7019FADD0}" srcOrd="0" destOrd="0" presId="urn:microsoft.com/office/officeart/2005/8/layout/orgChart1"/>
    <dgm:cxn modelId="{E3BE517F-AB35-4DD0-8501-CB0D9A726556}" type="presParOf" srcId="{D9F254B7-5310-4F7C-A848-71E99D079EDE}" destId="{5A62463D-C5A5-49A4-9598-5D61EB0A498D}" srcOrd="1" destOrd="0" presId="urn:microsoft.com/office/officeart/2005/8/layout/orgChart1"/>
    <dgm:cxn modelId="{82364BCF-9F58-481E-9EF3-382131C99C4C}" type="presParOf" srcId="{5A62463D-C5A5-49A4-9598-5D61EB0A498D}" destId="{DBF6CBEF-9043-4841-BCD3-C7222A759E2E}" srcOrd="0" destOrd="0" presId="urn:microsoft.com/office/officeart/2005/8/layout/orgChart1"/>
    <dgm:cxn modelId="{D156C84E-F15B-4DAE-A72D-2F15A2175F78}" type="presParOf" srcId="{DBF6CBEF-9043-4841-BCD3-C7222A759E2E}" destId="{82B92E2C-1E1E-4ABE-91ED-5FE117760E3C}" srcOrd="0" destOrd="0" presId="urn:microsoft.com/office/officeart/2005/8/layout/orgChart1"/>
    <dgm:cxn modelId="{3AD919DC-B163-4C1C-A591-B2F0F5F56BEB}" type="presParOf" srcId="{DBF6CBEF-9043-4841-BCD3-C7222A759E2E}" destId="{82F476F6-E20A-4137-9E4E-1CB935E153AA}" srcOrd="1" destOrd="0" presId="urn:microsoft.com/office/officeart/2005/8/layout/orgChart1"/>
    <dgm:cxn modelId="{9C6698DC-0436-4625-83B8-EC9E22A5E27B}" type="presParOf" srcId="{5A62463D-C5A5-49A4-9598-5D61EB0A498D}" destId="{8BA041B7-8A84-4AF0-93F0-0B3E7B945154}" srcOrd="1" destOrd="0" presId="urn:microsoft.com/office/officeart/2005/8/layout/orgChart1"/>
    <dgm:cxn modelId="{96857E0E-381E-414C-A9FF-55A0F2BADC05}" type="presParOf" srcId="{5A62463D-C5A5-49A4-9598-5D61EB0A498D}" destId="{6ABD3062-991E-4995-A6C7-C630B4551465}" srcOrd="2" destOrd="0" presId="urn:microsoft.com/office/officeart/2005/8/layout/orgChart1"/>
    <dgm:cxn modelId="{3B030159-37C8-4302-A9F1-0336D666093D}" type="presParOf" srcId="{D9F254B7-5310-4F7C-A848-71E99D079EDE}" destId="{46F3C000-CA3E-43E3-BAC2-91C51D567910}" srcOrd="2" destOrd="0" presId="urn:microsoft.com/office/officeart/2005/8/layout/orgChart1"/>
    <dgm:cxn modelId="{BE053DF0-B7B9-4B0B-BB08-AA1F38A8D7D6}" type="presParOf" srcId="{D9F254B7-5310-4F7C-A848-71E99D079EDE}" destId="{7586540F-A382-4673-8E81-4001AF81E7DF}" srcOrd="3" destOrd="0" presId="urn:microsoft.com/office/officeart/2005/8/layout/orgChart1"/>
    <dgm:cxn modelId="{7D8ADEB6-46F6-45E1-A005-3BF1A45DFE21}" type="presParOf" srcId="{7586540F-A382-4673-8E81-4001AF81E7DF}" destId="{4C24F35D-0B1A-46E5-9814-1969DB9F420B}" srcOrd="0" destOrd="0" presId="urn:microsoft.com/office/officeart/2005/8/layout/orgChart1"/>
    <dgm:cxn modelId="{76FDFC04-1E70-4441-9180-3B6B4DAD6302}" type="presParOf" srcId="{4C24F35D-0B1A-46E5-9814-1969DB9F420B}" destId="{57A410AF-E4CA-4A16-A0DE-D4DFD7CA447F}" srcOrd="0" destOrd="0" presId="urn:microsoft.com/office/officeart/2005/8/layout/orgChart1"/>
    <dgm:cxn modelId="{7B5354B4-E91B-43AC-BE0F-E73CE5E1C83C}" type="presParOf" srcId="{4C24F35D-0B1A-46E5-9814-1969DB9F420B}" destId="{3709E925-922C-4485-995B-5A37C571A51E}" srcOrd="1" destOrd="0" presId="urn:microsoft.com/office/officeart/2005/8/layout/orgChart1"/>
    <dgm:cxn modelId="{F881168E-2060-4055-8107-00A4745825DF}" type="presParOf" srcId="{7586540F-A382-4673-8E81-4001AF81E7DF}" destId="{A8D174F1-07D4-422E-8A50-BE0E9AB1115A}" srcOrd="1" destOrd="0" presId="urn:microsoft.com/office/officeart/2005/8/layout/orgChart1"/>
    <dgm:cxn modelId="{459EEA78-D99F-4C24-8E54-F1A134D04717}" type="presParOf" srcId="{7586540F-A382-4673-8E81-4001AF81E7DF}" destId="{4E86A442-7CA1-472E-87EE-8C78DDE94F34}" srcOrd="2" destOrd="0" presId="urn:microsoft.com/office/officeart/2005/8/layout/orgChart1"/>
    <dgm:cxn modelId="{D3E20A26-57C5-4DE9-A200-19BC3DFD5BD8}" type="presParOf" srcId="{D9F254B7-5310-4F7C-A848-71E99D079EDE}" destId="{D69177B3-E399-47A8-874E-84898E724991}" srcOrd="4" destOrd="0" presId="urn:microsoft.com/office/officeart/2005/8/layout/orgChart1"/>
    <dgm:cxn modelId="{786C1BB1-DAF0-48C7-BFE9-767DD8710B87}" type="presParOf" srcId="{D9F254B7-5310-4F7C-A848-71E99D079EDE}" destId="{7B8A6890-8469-41AE-BC1F-90A364DA944C}" srcOrd="5" destOrd="0" presId="urn:microsoft.com/office/officeart/2005/8/layout/orgChart1"/>
    <dgm:cxn modelId="{E328F30F-2F16-4634-884C-0ADF6F5F8CAC}" type="presParOf" srcId="{7B8A6890-8469-41AE-BC1F-90A364DA944C}" destId="{A362C342-E95D-4138-8D13-7AD2C9A24C8E}" srcOrd="0" destOrd="0" presId="urn:microsoft.com/office/officeart/2005/8/layout/orgChart1"/>
    <dgm:cxn modelId="{2E3CF35A-C860-4263-AC86-C21A140328A9}" type="presParOf" srcId="{A362C342-E95D-4138-8D13-7AD2C9A24C8E}" destId="{6F589B93-B303-4E05-ABFD-D7BEFF4A9A0A}" srcOrd="0" destOrd="0" presId="urn:microsoft.com/office/officeart/2005/8/layout/orgChart1"/>
    <dgm:cxn modelId="{48AD766D-0E77-4E0B-9B56-8132C54BA465}" type="presParOf" srcId="{A362C342-E95D-4138-8D13-7AD2C9A24C8E}" destId="{EF9E6E1A-5AD1-4D39-9E2A-084CF72D86F5}" srcOrd="1" destOrd="0" presId="urn:microsoft.com/office/officeart/2005/8/layout/orgChart1"/>
    <dgm:cxn modelId="{E82E2A4C-F597-4317-9B3A-0BAB69A07E24}" type="presParOf" srcId="{7B8A6890-8469-41AE-BC1F-90A364DA944C}" destId="{C592FE8C-2D91-475D-8B8E-511ADAEBA0FC}" srcOrd="1" destOrd="0" presId="urn:microsoft.com/office/officeart/2005/8/layout/orgChart1"/>
    <dgm:cxn modelId="{6E93FC03-C967-4480-896A-C20939250799}" type="presParOf" srcId="{7B8A6890-8469-41AE-BC1F-90A364DA944C}" destId="{44DF2064-04AC-42C0-8567-960D51BED17B}" srcOrd="2" destOrd="0" presId="urn:microsoft.com/office/officeart/2005/8/layout/orgChart1"/>
    <dgm:cxn modelId="{93365431-2EBE-46AA-BA37-6D769E6B7D1F}" type="presParOf" srcId="{D9F254B7-5310-4F7C-A848-71E99D079EDE}" destId="{EF8CE126-720C-49E2-B32C-2758D3C74F47}" srcOrd="6" destOrd="0" presId="urn:microsoft.com/office/officeart/2005/8/layout/orgChart1"/>
    <dgm:cxn modelId="{DCFAB5AB-3AB8-4F1B-905A-7B8D29C67232}" type="presParOf" srcId="{D9F254B7-5310-4F7C-A848-71E99D079EDE}" destId="{439572C4-4BC1-476D-8754-B0CF33DD2AB1}" srcOrd="7" destOrd="0" presId="urn:microsoft.com/office/officeart/2005/8/layout/orgChart1"/>
    <dgm:cxn modelId="{5C2096FA-FD19-43D8-A98B-743C73934C4B}" type="presParOf" srcId="{439572C4-4BC1-476D-8754-B0CF33DD2AB1}" destId="{9EF14D9C-B1A6-4E07-8AD5-E85C2E3D5349}" srcOrd="0" destOrd="0" presId="urn:microsoft.com/office/officeart/2005/8/layout/orgChart1"/>
    <dgm:cxn modelId="{1F6BB299-3E05-4046-8998-539A42E5BD3B}" type="presParOf" srcId="{9EF14D9C-B1A6-4E07-8AD5-E85C2E3D5349}" destId="{D53B21FE-539B-4E98-BB83-56CDE8FCADBA}" srcOrd="0" destOrd="0" presId="urn:microsoft.com/office/officeart/2005/8/layout/orgChart1"/>
    <dgm:cxn modelId="{45B7E870-3505-466E-B041-5390D2D0DE0A}" type="presParOf" srcId="{9EF14D9C-B1A6-4E07-8AD5-E85C2E3D5349}" destId="{3CA0E1D1-17CF-48A2-AFFD-F6C8057A38AC}" srcOrd="1" destOrd="0" presId="urn:microsoft.com/office/officeart/2005/8/layout/orgChart1"/>
    <dgm:cxn modelId="{A1D112CC-CB22-4A1A-A8BD-21D3CE2958B9}" type="presParOf" srcId="{439572C4-4BC1-476D-8754-B0CF33DD2AB1}" destId="{42E6BA62-D072-4CCE-9BA4-51D2D5024596}" srcOrd="1" destOrd="0" presId="urn:microsoft.com/office/officeart/2005/8/layout/orgChart1"/>
    <dgm:cxn modelId="{43A164E2-BA1B-4A84-B7DA-F289A609D4FB}" type="presParOf" srcId="{439572C4-4BC1-476D-8754-B0CF33DD2AB1}" destId="{1CA66411-5798-4045-9A01-C2C19CB2B1CA}" srcOrd="2" destOrd="0" presId="urn:microsoft.com/office/officeart/2005/8/layout/orgChart1"/>
    <dgm:cxn modelId="{A1CD5AA0-7B3C-4F18-BBC7-6F01B91A2A03}" type="presParOf" srcId="{D9F254B7-5310-4F7C-A848-71E99D079EDE}" destId="{5FC3A956-390C-4C8E-8991-19DB85900450}" srcOrd="8" destOrd="0" presId="urn:microsoft.com/office/officeart/2005/8/layout/orgChart1"/>
    <dgm:cxn modelId="{88B1023A-83EF-4322-8150-3C8A0010AE7A}" type="presParOf" srcId="{D9F254B7-5310-4F7C-A848-71E99D079EDE}" destId="{F9139B96-37A4-4C35-B9F5-909E0A1C1310}" srcOrd="9" destOrd="0" presId="urn:microsoft.com/office/officeart/2005/8/layout/orgChart1"/>
    <dgm:cxn modelId="{1A072DD5-11FD-4265-8324-C202F3A4A1B1}" type="presParOf" srcId="{F9139B96-37A4-4C35-B9F5-909E0A1C1310}" destId="{583F526D-78C0-44AE-9571-20C17933A265}" srcOrd="0" destOrd="0" presId="urn:microsoft.com/office/officeart/2005/8/layout/orgChart1"/>
    <dgm:cxn modelId="{A9B27239-5EF9-4768-87F3-5EBCDC06356B}" type="presParOf" srcId="{583F526D-78C0-44AE-9571-20C17933A265}" destId="{28F2B77D-835A-4DC0-A8F7-FBA4FCB2BC83}" srcOrd="0" destOrd="0" presId="urn:microsoft.com/office/officeart/2005/8/layout/orgChart1"/>
    <dgm:cxn modelId="{85332DE7-A02C-40DD-937C-757D0B0BED95}" type="presParOf" srcId="{583F526D-78C0-44AE-9571-20C17933A265}" destId="{BC79EDD3-6582-42C2-A841-08CB69E68CF8}" srcOrd="1" destOrd="0" presId="urn:microsoft.com/office/officeart/2005/8/layout/orgChart1"/>
    <dgm:cxn modelId="{F4F229DE-F000-42F5-9667-96DB73AA1DAB}" type="presParOf" srcId="{F9139B96-37A4-4C35-B9F5-909E0A1C1310}" destId="{E6AB6994-DCFC-4F7E-8E97-AACE2522895C}" srcOrd="1" destOrd="0" presId="urn:microsoft.com/office/officeart/2005/8/layout/orgChart1"/>
    <dgm:cxn modelId="{311947F4-71D6-4F2E-9E10-C35198AF00C9}" type="presParOf" srcId="{F9139B96-37A4-4C35-B9F5-909E0A1C1310}" destId="{8857C66B-6E93-49DE-AB4D-E75C5C55BC6F}" srcOrd="2" destOrd="0" presId="urn:microsoft.com/office/officeart/2005/8/layout/orgChart1"/>
    <dgm:cxn modelId="{D6439071-B47A-4C25-845F-C8C8271AA78A}" type="presParOf" srcId="{D9F254B7-5310-4F7C-A848-71E99D079EDE}" destId="{18AFD4C0-8DC2-4206-87D2-180F3FCB322D}" srcOrd="10" destOrd="0" presId="urn:microsoft.com/office/officeart/2005/8/layout/orgChart1"/>
    <dgm:cxn modelId="{DF7611B2-8635-4139-BAC8-4F2E36BAA24D}" type="presParOf" srcId="{D9F254B7-5310-4F7C-A848-71E99D079EDE}" destId="{6779D004-AA35-49E8-AE43-424B57A54E7F}" srcOrd="11" destOrd="0" presId="urn:microsoft.com/office/officeart/2005/8/layout/orgChart1"/>
    <dgm:cxn modelId="{A439E20D-C5CB-49EE-9C8E-F9F9F92DCBEB}" type="presParOf" srcId="{6779D004-AA35-49E8-AE43-424B57A54E7F}" destId="{4F3181C9-468D-4458-8964-3ED93FD5E8DA}" srcOrd="0" destOrd="0" presId="urn:microsoft.com/office/officeart/2005/8/layout/orgChart1"/>
    <dgm:cxn modelId="{E9BDE7EF-2CF4-447A-B53A-F40094A72659}" type="presParOf" srcId="{4F3181C9-468D-4458-8964-3ED93FD5E8DA}" destId="{C8DBF5F9-7E40-4A94-8E49-51AECF2A8E26}" srcOrd="0" destOrd="0" presId="urn:microsoft.com/office/officeart/2005/8/layout/orgChart1"/>
    <dgm:cxn modelId="{6545A4FE-AEE7-49D8-8FF4-56A6A714E1DB}" type="presParOf" srcId="{4F3181C9-468D-4458-8964-3ED93FD5E8DA}" destId="{CDBBE98E-31EC-4662-B4E2-266AECD09C5F}" srcOrd="1" destOrd="0" presId="urn:microsoft.com/office/officeart/2005/8/layout/orgChart1"/>
    <dgm:cxn modelId="{75BA911F-C8F6-47F6-A09F-67DCED5B8929}" type="presParOf" srcId="{6779D004-AA35-49E8-AE43-424B57A54E7F}" destId="{88A518AD-8173-4FA6-A601-9F0D4C777606}" srcOrd="1" destOrd="0" presId="urn:microsoft.com/office/officeart/2005/8/layout/orgChart1"/>
    <dgm:cxn modelId="{978FBE61-534E-4A93-AAD2-FE29D19120BA}" type="presParOf" srcId="{6779D004-AA35-49E8-AE43-424B57A54E7F}" destId="{62B94D24-BC95-42D1-B126-3112EBA27028}" srcOrd="2" destOrd="0" presId="urn:microsoft.com/office/officeart/2005/8/layout/orgChart1"/>
    <dgm:cxn modelId="{64F4869B-93A3-4EFE-94B8-62B86FDDE948}" type="presParOf" srcId="{D9F254B7-5310-4F7C-A848-71E99D079EDE}" destId="{11F34B46-724B-4176-AC90-7CF3D77ACB9A}" srcOrd="12" destOrd="0" presId="urn:microsoft.com/office/officeart/2005/8/layout/orgChart1"/>
    <dgm:cxn modelId="{A88CCC83-A2C7-4B99-BC9C-B823E71D2559}" type="presParOf" srcId="{D9F254B7-5310-4F7C-A848-71E99D079EDE}" destId="{28D59460-21F4-4AA4-992D-BF121DD3AD64}" srcOrd="13" destOrd="0" presId="urn:microsoft.com/office/officeart/2005/8/layout/orgChart1"/>
    <dgm:cxn modelId="{E43CF70A-204D-4FD5-8843-96840EC2EDD8}" type="presParOf" srcId="{28D59460-21F4-4AA4-992D-BF121DD3AD64}" destId="{59A9AE7E-6D2B-4E1B-B54D-CB7421594AA8}" srcOrd="0" destOrd="0" presId="urn:microsoft.com/office/officeart/2005/8/layout/orgChart1"/>
    <dgm:cxn modelId="{461E278E-2A78-4C45-8E0A-1DFFFE6316C3}" type="presParOf" srcId="{59A9AE7E-6D2B-4E1B-B54D-CB7421594AA8}" destId="{D3DA8396-7E74-4BED-9F17-C15B46416274}" srcOrd="0" destOrd="0" presId="urn:microsoft.com/office/officeart/2005/8/layout/orgChart1"/>
    <dgm:cxn modelId="{40782719-C86E-41C4-A123-2F7FEA5A1AC4}" type="presParOf" srcId="{59A9AE7E-6D2B-4E1B-B54D-CB7421594AA8}" destId="{C7BF1833-3430-45FE-9BFE-8D0EE47B124F}" srcOrd="1" destOrd="0" presId="urn:microsoft.com/office/officeart/2005/8/layout/orgChart1"/>
    <dgm:cxn modelId="{CBC54A14-608E-42EC-B399-FB18659E414C}" type="presParOf" srcId="{28D59460-21F4-4AA4-992D-BF121DD3AD64}" destId="{D99ED45F-0606-4403-9F27-E5AAC63A3153}" srcOrd="1" destOrd="0" presId="urn:microsoft.com/office/officeart/2005/8/layout/orgChart1"/>
    <dgm:cxn modelId="{423FE3F8-6DBB-4D1B-98D8-8145B0DD9384}" type="presParOf" srcId="{28D59460-21F4-4AA4-992D-BF121DD3AD64}" destId="{8AEBFCA6-E832-4B17-AFA2-7E8D78288752}" srcOrd="2" destOrd="0" presId="urn:microsoft.com/office/officeart/2005/8/layout/orgChart1"/>
    <dgm:cxn modelId="{2DB670BA-DE9B-41D2-9035-3CB51C65BB8C}" type="presParOf" srcId="{D9F254B7-5310-4F7C-A848-71E99D079EDE}" destId="{8CCE9BF9-F021-42CD-A5CD-245F844F1EA3}" srcOrd="14" destOrd="0" presId="urn:microsoft.com/office/officeart/2005/8/layout/orgChart1"/>
    <dgm:cxn modelId="{316079A8-69F1-4B27-B8C4-4148402489C8}" type="presParOf" srcId="{D9F254B7-5310-4F7C-A848-71E99D079EDE}" destId="{233C974B-D5D5-4E01-A499-9E3ACBA70E92}" srcOrd="15" destOrd="0" presId="urn:microsoft.com/office/officeart/2005/8/layout/orgChart1"/>
    <dgm:cxn modelId="{6A630ED8-C158-4253-A611-DD50CD44A067}" type="presParOf" srcId="{233C974B-D5D5-4E01-A499-9E3ACBA70E92}" destId="{AE15E6F3-8ADB-45CF-839A-BD6609C3337B}" srcOrd="0" destOrd="0" presId="urn:microsoft.com/office/officeart/2005/8/layout/orgChart1"/>
    <dgm:cxn modelId="{0308B9A9-1BCB-4F51-87D1-A3FD43756B8D}" type="presParOf" srcId="{AE15E6F3-8ADB-45CF-839A-BD6609C3337B}" destId="{CE4AE0C8-55E1-4B1C-A598-2C0F67B535CA}" srcOrd="0" destOrd="0" presId="urn:microsoft.com/office/officeart/2005/8/layout/orgChart1"/>
    <dgm:cxn modelId="{2BFCC64B-CDC6-45EC-8967-C1605AEB0C9A}" type="presParOf" srcId="{AE15E6F3-8ADB-45CF-839A-BD6609C3337B}" destId="{4814F701-344B-450B-915B-A6843BB6D652}" srcOrd="1" destOrd="0" presId="urn:microsoft.com/office/officeart/2005/8/layout/orgChart1"/>
    <dgm:cxn modelId="{D9DFC378-84D7-4AD7-AC50-F482BDE15E87}" type="presParOf" srcId="{233C974B-D5D5-4E01-A499-9E3ACBA70E92}" destId="{3C53B213-6DBD-491C-9F5B-5BE7996F5FC9}" srcOrd="1" destOrd="0" presId="urn:microsoft.com/office/officeart/2005/8/layout/orgChart1"/>
    <dgm:cxn modelId="{85E1C567-670C-4FB7-B7C4-6B0DB5F3F17E}" type="presParOf" srcId="{233C974B-D5D5-4E01-A499-9E3ACBA70E92}" destId="{7DC6FDA5-83A4-478B-BC5A-1C568EA9ECA0}" srcOrd="2" destOrd="0" presId="urn:microsoft.com/office/officeart/2005/8/layout/orgChart1"/>
    <dgm:cxn modelId="{31D6C9EF-0997-46E7-AC5C-E2DDE8AC512F}" type="presParOf" srcId="{D9F254B7-5310-4F7C-A848-71E99D079EDE}" destId="{32FC7822-E389-4489-8328-DE0C65712FD9}" srcOrd="16" destOrd="0" presId="urn:microsoft.com/office/officeart/2005/8/layout/orgChart1"/>
    <dgm:cxn modelId="{1DC9AD3D-D92F-4F0E-A3ED-9865E6B2911C}" type="presParOf" srcId="{D9F254B7-5310-4F7C-A848-71E99D079EDE}" destId="{CF1DA6FD-A55D-45E3-9C52-076751C56AF7}" srcOrd="17" destOrd="0" presId="urn:microsoft.com/office/officeart/2005/8/layout/orgChart1"/>
    <dgm:cxn modelId="{4C7DF8C0-AFA2-4FF1-BCF3-2E682A954BE9}" type="presParOf" srcId="{CF1DA6FD-A55D-45E3-9C52-076751C56AF7}" destId="{8FB61D4D-D5B6-45DC-A165-D9962FFED32A}" srcOrd="0" destOrd="0" presId="urn:microsoft.com/office/officeart/2005/8/layout/orgChart1"/>
    <dgm:cxn modelId="{D41F76BE-31EA-41AA-A6A6-7BCACDAC30E7}" type="presParOf" srcId="{8FB61D4D-D5B6-45DC-A165-D9962FFED32A}" destId="{DF6DCE82-D134-440A-881D-1614BC086DDC}" srcOrd="0" destOrd="0" presId="urn:microsoft.com/office/officeart/2005/8/layout/orgChart1"/>
    <dgm:cxn modelId="{143EDEBC-7A32-4ED5-96F3-74E73AA534A5}" type="presParOf" srcId="{8FB61D4D-D5B6-45DC-A165-D9962FFED32A}" destId="{F2B0A682-10AD-44BD-821F-454B4F1C7F98}" srcOrd="1" destOrd="0" presId="urn:microsoft.com/office/officeart/2005/8/layout/orgChart1"/>
    <dgm:cxn modelId="{5B08497C-0D6B-40D5-BCAF-E5FE23ADA81F}" type="presParOf" srcId="{CF1DA6FD-A55D-45E3-9C52-076751C56AF7}" destId="{2264658B-8731-4181-8CE2-CF61BBADAC93}" srcOrd="1" destOrd="0" presId="urn:microsoft.com/office/officeart/2005/8/layout/orgChart1"/>
    <dgm:cxn modelId="{C2EB5C96-CBCE-41C5-8FE8-5AAA98DEBFAA}" type="presParOf" srcId="{CF1DA6FD-A55D-45E3-9C52-076751C56AF7}" destId="{99A48081-54A9-4773-87B0-C8E87A653DF3}" srcOrd="2" destOrd="0" presId="urn:microsoft.com/office/officeart/2005/8/layout/orgChart1"/>
    <dgm:cxn modelId="{EB318C85-A9C5-487D-81AC-D94A6869897F}" type="presParOf" srcId="{18DDF191-E917-4410-9AFE-F715AA729A22}" destId="{31897DF7-0AD7-4C7B-BD54-792DEC6828BF}" srcOrd="2" destOrd="0" presId="urn:microsoft.com/office/officeart/2005/8/layout/orgChart1"/>
    <dgm:cxn modelId="{495DBA56-01D4-4372-8363-12FDA5F0C0A3}" type="presParOf" srcId="{BFDDE2F3-4524-4253-BCA9-974ACD30F6B9}" destId="{3A106B68-6173-486F-B7E9-BBE6336A58F8}" srcOrd="8" destOrd="0" presId="urn:microsoft.com/office/officeart/2005/8/layout/orgChart1"/>
    <dgm:cxn modelId="{EC1497BF-9EDE-42E7-9ECE-0B02ADF650B6}" type="presParOf" srcId="{BFDDE2F3-4524-4253-BCA9-974ACD30F6B9}" destId="{3B1434A5-61D1-4F7F-97C9-A0B04BD96163}" srcOrd="9" destOrd="0" presId="urn:microsoft.com/office/officeart/2005/8/layout/orgChart1"/>
    <dgm:cxn modelId="{1152FD25-F7C1-4DF9-A450-603AC9C91F5D}" type="presParOf" srcId="{3B1434A5-61D1-4F7F-97C9-A0B04BD96163}" destId="{CFACD5E9-B00C-4095-914A-233DB2858C5B}" srcOrd="0" destOrd="0" presId="urn:microsoft.com/office/officeart/2005/8/layout/orgChart1"/>
    <dgm:cxn modelId="{CE83E9C9-F9B1-46D2-86FB-05DC7C5467FD}" type="presParOf" srcId="{CFACD5E9-B00C-4095-914A-233DB2858C5B}" destId="{9775E827-E3FD-4414-9FE6-E43E74F6E0FE}" srcOrd="0" destOrd="0" presId="urn:microsoft.com/office/officeart/2005/8/layout/orgChart1"/>
    <dgm:cxn modelId="{C96BFAA3-B2D9-4C5B-B7C6-F9CB2FD35877}" type="presParOf" srcId="{CFACD5E9-B00C-4095-914A-233DB2858C5B}" destId="{4CDEBA88-7DF4-4155-9600-BFBF94BEECF9}" srcOrd="1" destOrd="0" presId="urn:microsoft.com/office/officeart/2005/8/layout/orgChart1"/>
    <dgm:cxn modelId="{01D4ADA7-D1AC-44FD-8AD0-3194FA8F73BE}" type="presParOf" srcId="{3B1434A5-61D1-4F7F-97C9-A0B04BD96163}" destId="{CA92EB6D-4188-498A-B8DD-85F8951D8BE7}" srcOrd="1" destOrd="0" presId="urn:microsoft.com/office/officeart/2005/8/layout/orgChart1"/>
    <dgm:cxn modelId="{605DEAFA-D74C-4BF2-B8D4-828727739704}" type="presParOf" srcId="{3B1434A5-61D1-4F7F-97C9-A0B04BD96163}" destId="{BEA3DEC3-6E92-496D-B963-63B54DF4E2C7}" srcOrd="2" destOrd="0" presId="urn:microsoft.com/office/officeart/2005/8/layout/orgChart1"/>
    <dgm:cxn modelId="{F041FF77-D47B-41D6-80F4-3B390A000724}" type="presParOf" srcId="{BFDDE2F3-4524-4253-BCA9-974ACD30F6B9}" destId="{DF19D5E6-9513-41F4-8B0F-24B9B20E3E49}" srcOrd="10" destOrd="0" presId="urn:microsoft.com/office/officeart/2005/8/layout/orgChart1"/>
    <dgm:cxn modelId="{B0E92959-8329-4408-8E56-918229196008}" type="presParOf" srcId="{BFDDE2F3-4524-4253-BCA9-974ACD30F6B9}" destId="{0EF6621F-2219-41EC-B26B-D765948B4FED}" srcOrd="11" destOrd="0" presId="urn:microsoft.com/office/officeart/2005/8/layout/orgChart1"/>
    <dgm:cxn modelId="{4ACC05B1-D332-4602-9583-5CCB1E457FE3}" type="presParOf" srcId="{0EF6621F-2219-41EC-B26B-D765948B4FED}" destId="{01C6019C-82A1-46ED-841F-E373101E16DA}" srcOrd="0" destOrd="0" presId="urn:microsoft.com/office/officeart/2005/8/layout/orgChart1"/>
    <dgm:cxn modelId="{FF04F94A-4791-4611-8284-B62DF9D2FA4B}" type="presParOf" srcId="{01C6019C-82A1-46ED-841F-E373101E16DA}" destId="{77389A34-7869-4D69-8E00-541B86052A32}" srcOrd="0" destOrd="0" presId="urn:microsoft.com/office/officeart/2005/8/layout/orgChart1"/>
    <dgm:cxn modelId="{DAC97D75-6763-4CDB-A7BD-4A3805969B8B}" type="presParOf" srcId="{01C6019C-82A1-46ED-841F-E373101E16DA}" destId="{57AEC059-5648-4CCA-A3AD-834DE7086876}" srcOrd="1" destOrd="0" presId="urn:microsoft.com/office/officeart/2005/8/layout/orgChart1"/>
    <dgm:cxn modelId="{0873AEB5-F5F7-4ED3-9E99-012198B468F0}" type="presParOf" srcId="{0EF6621F-2219-41EC-B26B-D765948B4FED}" destId="{810C361F-7278-4311-BB9E-3300400A99C6}" srcOrd="1" destOrd="0" presId="urn:microsoft.com/office/officeart/2005/8/layout/orgChart1"/>
    <dgm:cxn modelId="{1B1470AB-78AE-451E-AB42-B55A9F1FF6C9}" type="presParOf" srcId="{0EF6621F-2219-41EC-B26B-D765948B4FED}" destId="{91926A45-C3CF-46DC-B721-AB5FA362B672}" srcOrd="2" destOrd="0" presId="urn:microsoft.com/office/officeart/2005/8/layout/orgChart1"/>
    <dgm:cxn modelId="{281A9AC3-20F2-40A9-86F0-299AE06301F8}" type="presParOf" srcId="{BFDDE2F3-4524-4253-BCA9-974ACD30F6B9}" destId="{1BE4834C-40DD-4975-8911-82E9980BE04F}" srcOrd="12" destOrd="0" presId="urn:microsoft.com/office/officeart/2005/8/layout/orgChart1"/>
    <dgm:cxn modelId="{6BB06765-7021-4696-AAAB-B3FB0B042FD4}" type="presParOf" srcId="{BFDDE2F3-4524-4253-BCA9-974ACD30F6B9}" destId="{37C79771-7324-4FA3-8ED2-EC404B1A826C}" srcOrd="13" destOrd="0" presId="urn:microsoft.com/office/officeart/2005/8/layout/orgChart1"/>
    <dgm:cxn modelId="{9633F254-D938-4901-B621-BFE835EA3356}" type="presParOf" srcId="{37C79771-7324-4FA3-8ED2-EC404B1A826C}" destId="{7FBA961B-939E-40EB-BA3B-A47DA2322550}" srcOrd="0" destOrd="0" presId="urn:microsoft.com/office/officeart/2005/8/layout/orgChart1"/>
    <dgm:cxn modelId="{D188B312-CF8C-42A3-8498-5A7E5DABAEC3}" type="presParOf" srcId="{7FBA961B-939E-40EB-BA3B-A47DA2322550}" destId="{7C719F22-A84B-46AF-AB6E-B90310937FB3}" srcOrd="0" destOrd="0" presId="urn:microsoft.com/office/officeart/2005/8/layout/orgChart1"/>
    <dgm:cxn modelId="{ECA71388-EDEA-4543-9308-D316E5F234CA}" type="presParOf" srcId="{7FBA961B-939E-40EB-BA3B-A47DA2322550}" destId="{67B0AF39-6197-4303-B8E8-57E43B81A581}" srcOrd="1" destOrd="0" presId="urn:microsoft.com/office/officeart/2005/8/layout/orgChart1"/>
    <dgm:cxn modelId="{2F8FE8FB-D94D-4D27-9F21-EC4C213CF1D9}" type="presParOf" srcId="{37C79771-7324-4FA3-8ED2-EC404B1A826C}" destId="{096FC838-2E43-4610-99CD-B83E8FA2E026}" srcOrd="1" destOrd="0" presId="urn:microsoft.com/office/officeart/2005/8/layout/orgChart1"/>
    <dgm:cxn modelId="{5FE4E1E7-E5F6-4BE4-BDEC-C8C9595E21F0}" type="presParOf" srcId="{096FC838-2E43-4610-99CD-B83E8FA2E026}" destId="{6A4B6659-CB23-4A6A-87FF-0377DE12138B}" srcOrd="0" destOrd="0" presId="urn:microsoft.com/office/officeart/2005/8/layout/orgChart1"/>
    <dgm:cxn modelId="{15A35203-CE8F-459B-AB84-F7D83B39221E}" type="presParOf" srcId="{096FC838-2E43-4610-99CD-B83E8FA2E026}" destId="{E63829DC-D689-45E9-A6D8-49F33C88FEC1}" srcOrd="1" destOrd="0" presId="urn:microsoft.com/office/officeart/2005/8/layout/orgChart1"/>
    <dgm:cxn modelId="{4F953C34-BB65-46FB-92B6-D2E5B95DCE9F}" type="presParOf" srcId="{E63829DC-D689-45E9-A6D8-49F33C88FEC1}" destId="{8BDB393C-F03C-4F4E-B393-4ECAF9D05204}" srcOrd="0" destOrd="0" presId="urn:microsoft.com/office/officeart/2005/8/layout/orgChart1"/>
    <dgm:cxn modelId="{8ACA559B-D6F9-49E7-AC74-6E7B6277112B}" type="presParOf" srcId="{8BDB393C-F03C-4F4E-B393-4ECAF9D05204}" destId="{A0902510-94F8-4CC8-A049-65066A503732}" srcOrd="0" destOrd="0" presId="urn:microsoft.com/office/officeart/2005/8/layout/orgChart1"/>
    <dgm:cxn modelId="{47FC0694-1CA7-483D-9990-F0E403C406A6}" type="presParOf" srcId="{8BDB393C-F03C-4F4E-B393-4ECAF9D05204}" destId="{AD74A933-C2A1-4CAB-913A-F34211BE356D}" srcOrd="1" destOrd="0" presId="urn:microsoft.com/office/officeart/2005/8/layout/orgChart1"/>
    <dgm:cxn modelId="{331560C0-8966-43C8-84C3-63B87BF153BE}" type="presParOf" srcId="{E63829DC-D689-45E9-A6D8-49F33C88FEC1}" destId="{8219D1D1-9A9C-411C-8044-BA1944A95BA8}" srcOrd="1" destOrd="0" presId="urn:microsoft.com/office/officeart/2005/8/layout/orgChart1"/>
    <dgm:cxn modelId="{FB11AE0B-B12E-4642-B086-F50941E00142}" type="presParOf" srcId="{E63829DC-D689-45E9-A6D8-49F33C88FEC1}" destId="{5892B503-D5D6-4350-8A50-5C33AA7B71CD}" srcOrd="2" destOrd="0" presId="urn:microsoft.com/office/officeart/2005/8/layout/orgChart1"/>
    <dgm:cxn modelId="{EBC82A5F-CDC5-475C-84A9-632C7DFD6B09}" type="presParOf" srcId="{096FC838-2E43-4610-99CD-B83E8FA2E026}" destId="{F63BB157-DFE2-46C4-8318-8DF086243AF6}" srcOrd="2" destOrd="0" presId="urn:microsoft.com/office/officeart/2005/8/layout/orgChart1"/>
    <dgm:cxn modelId="{0967713A-59FC-4249-A313-FBA9F9DF7AD5}" type="presParOf" srcId="{096FC838-2E43-4610-99CD-B83E8FA2E026}" destId="{10C7EE94-0170-4682-8D19-6AD4A01A096D}" srcOrd="3" destOrd="0" presId="urn:microsoft.com/office/officeart/2005/8/layout/orgChart1"/>
    <dgm:cxn modelId="{B30DBBF0-263E-42C8-ADEB-D9FD9F7B434A}" type="presParOf" srcId="{10C7EE94-0170-4682-8D19-6AD4A01A096D}" destId="{3198CA67-2D3C-407D-BBC0-EFDC62D5C718}" srcOrd="0" destOrd="0" presId="urn:microsoft.com/office/officeart/2005/8/layout/orgChart1"/>
    <dgm:cxn modelId="{F2347708-A952-41CA-9DF0-78F0C0A47D4A}" type="presParOf" srcId="{3198CA67-2D3C-407D-BBC0-EFDC62D5C718}" destId="{E206E0EF-261B-44F4-9324-B76605ACE974}" srcOrd="0" destOrd="0" presId="urn:microsoft.com/office/officeart/2005/8/layout/orgChart1"/>
    <dgm:cxn modelId="{94CA5F8F-DC26-46C6-A009-FA43A5B9B82B}" type="presParOf" srcId="{3198CA67-2D3C-407D-BBC0-EFDC62D5C718}" destId="{8D0922FD-8F32-4270-87B8-36C996E74455}" srcOrd="1" destOrd="0" presId="urn:microsoft.com/office/officeart/2005/8/layout/orgChart1"/>
    <dgm:cxn modelId="{87386B32-E044-4873-A863-ADB3CEF290CB}" type="presParOf" srcId="{10C7EE94-0170-4682-8D19-6AD4A01A096D}" destId="{546C94ED-2E95-49D7-8C2B-6B09362A9976}" srcOrd="1" destOrd="0" presId="urn:microsoft.com/office/officeart/2005/8/layout/orgChart1"/>
    <dgm:cxn modelId="{F4528C3A-F825-4199-88B4-9F1BE4E89CE0}" type="presParOf" srcId="{10C7EE94-0170-4682-8D19-6AD4A01A096D}" destId="{B30D7480-C2A7-4EC4-A618-CE0D7E2B0193}" srcOrd="2" destOrd="0" presId="urn:microsoft.com/office/officeart/2005/8/layout/orgChart1"/>
    <dgm:cxn modelId="{692E09D2-1E1A-46A0-9E32-ED2E50067211}" type="presParOf" srcId="{37C79771-7324-4FA3-8ED2-EC404B1A826C}" destId="{CF366FD2-C918-4885-BA6C-5E9E85624486}" srcOrd="2" destOrd="0" presId="urn:microsoft.com/office/officeart/2005/8/layout/orgChart1"/>
    <dgm:cxn modelId="{769850F5-5BFF-4271-877A-5BFE71D7876D}" type="presParOf" srcId="{BFDDE2F3-4524-4253-BCA9-974ACD30F6B9}" destId="{D1195F22-6C1B-4B71-BE20-7D8E00B8A2F6}" srcOrd="14" destOrd="0" presId="urn:microsoft.com/office/officeart/2005/8/layout/orgChart1"/>
    <dgm:cxn modelId="{1BD56746-7221-4FDF-9B64-8CFF9C3E83E4}" type="presParOf" srcId="{BFDDE2F3-4524-4253-BCA9-974ACD30F6B9}" destId="{F11D4E97-6942-4DCE-B77C-6363AFEFFBEF}" srcOrd="15" destOrd="0" presId="urn:microsoft.com/office/officeart/2005/8/layout/orgChart1"/>
    <dgm:cxn modelId="{7B3DEEB9-5C7F-4445-BA01-FB66E321CC16}" type="presParOf" srcId="{F11D4E97-6942-4DCE-B77C-6363AFEFFBEF}" destId="{334C6DC6-ACDB-4B3F-B2F8-6DA10875C073}" srcOrd="0" destOrd="0" presId="urn:microsoft.com/office/officeart/2005/8/layout/orgChart1"/>
    <dgm:cxn modelId="{1A05D136-6C85-4FB9-9FDA-F08281332E54}" type="presParOf" srcId="{334C6DC6-ACDB-4B3F-B2F8-6DA10875C073}" destId="{C7291071-835B-49F4-9BBF-2D886F09D0D2}" srcOrd="0" destOrd="0" presId="urn:microsoft.com/office/officeart/2005/8/layout/orgChart1"/>
    <dgm:cxn modelId="{6E803FB1-D5DA-47E6-A95A-B0B1D481D915}" type="presParOf" srcId="{334C6DC6-ACDB-4B3F-B2F8-6DA10875C073}" destId="{84BC710A-3D12-4479-89FD-D58B54EF96AD}" srcOrd="1" destOrd="0" presId="urn:microsoft.com/office/officeart/2005/8/layout/orgChart1"/>
    <dgm:cxn modelId="{E9D44584-66BF-4205-A5FA-9A6EEF446E17}" type="presParOf" srcId="{F11D4E97-6942-4DCE-B77C-6363AFEFFBEF}" destId="{F7C65F31-1258-4D0A-953C-E82D5DFAFE07}" srcOrd="1" destOrd="0" presId="urn:microsoft.com/office/officeart/2005/8/layout/orgChart1"/>
    <dgm:cxn modelId="{944CB823-644B-463E-9B74-E6E4FDBC31DD}" type="presParOf" srcId="{F11D4E97-6942-4DCE-B77C-6363AFEFFBEF}" destId="{86F48BEE-7004-46D8-ADCF-A8248A5EC5C3}" srcOrd="2" destOrd="0" presId="urn:microsoft.com/office/officeart/2005/8/layout/orgChart1"/>
    <dgm:cxn modelId="{8912459D-9765-437E-B569-396CBDADEBCD}" type="presParOf" srcId="{BFDDE2F3-4524-4253-BCA9-974ACD30F6B9}" destId="{89382F99-660A-4794-94D6-BB69A2DFEEBD}" srcOrd="16" destOrd="0" presId="urn:microsoft.com/office/officeart/2005/8/layout/orgChart1"/>
    <dgm:cxn modelId="{EF139D3D-95F7-4BFB-9F71-907D110364D5}" type="presParOf" srcId="{BFDDE2F3-4524-4253-BCA9-974ACD30F6B9}" destId="{F3EA2842-BE2B-4286-862A-F71C62CC1F9E}" srcOrd="17" destOrd="0" presId="urn:microsoft.com/office/officeart/2005/8/layout/orgChart1"/>
    <dgm:cxn modelId="{FACF7808-275E-4749-AC56-56EF613894A7}" type="presParOf" srcId="{F3EA2842-BE2B-4286-862A-F71C62CC1F9E}" destId="{361D7C37-A996-4791-876A-C9CE43415DCB}" srcOrd="0" destOrd="0" presId="urn:microsoft.com/office/officeart/2005/8/layout/orgChart1"/>
    <dgm:cxn modelId="{09C9802E-37E5-4A86-8AC4-7236D7588D0C}" type="presParOf" srcId="{361D7C37-A996-4791-876A-C9CE43415DCB}" destId="{5F9BE32B-5CCE-413A-8297-193E23ACD023}" srcOrd="0" destOrd="0" presId="urn:microsoft.com/office/officeart/2005/8/layout/orgChart1"/>
    <dgm:cxn modelId="{875A9055-0952-4652-8EBB-474317809CD1}" type="presParOf" srcId="{361D7C37-A996-4791-876A-C9CE43415DCB}" destId="{23B27A40-E793-40BB-84E9-6A5A6A861B36}" srcOrd="1" destOrd="0" presId="urn:microsoft.com/office/officeart/2005/8/layout/orgChart1"/>
    <dgm:cxn modelId="{A2B234BE-0AA5-4E12-9159-A8F19B3B3516}" type="presParOf" srcId="{F3EA2842-BE2B-4286-862A-F71C62CC1F9E}" destId="{0E2B2B51-DFD0-4494-97B1-353FD5D6B2CB}" srcOrd="1" destOrd="0" presId="urn:microsoft.com/office/officeart/2005/8/layout/orgChart1"/>
    <dgm:cxn modelId="{F77C29C6-5FA6-4EF5-9940-321BA265F3CA}" type="presParOf" srcId="{F3EA2842-BE2B-4286-862A-F71C62CC1F9E}" destId="{18AC41B2-F41C-4D5D-8A48-DB4CE81956CA}" srcOrd="2" destOrd="0" presId="urn:microsoft.com/office/officeart/2005/8/layout/orgChart1"/>
    <dgm:cxn modelId="{F5786C22-2599-4676-9D8C-E3A1E3058FE1}" type="presParOf" srcId="{BFDDE2F3-4524-4253-BCA9-974ACD30F6B9}" destId="{C6662CDB-7582-4EA4-B54D-FD657C5A7DF8}" srcOrd="18" destOrd="0" presId="urn:microsoft.com/office/officeart/2005/8/layout/orgChart1"/>
    <dgm:cxn modelId="{921E7D37-A46D-4CFD-936F-0CEDF9E6211B}" type="presParOf" srcId="{BFDDE2F3-4524-4253-BCA9-974ACD30F6B9}" destId="{151E3C92-304C-4DD5-9802-CAA488C2F91B}" srcOrd="19" destOrd="0" presId="urn:microsoft.com/office/officeart/2005/8/layout/orgChart1"/>
    <dgm:cxn modelId="{60D48801-5BDF-4EB5-8D22-9C3A4B397117}" type="presParOf" srcId="{151E3C92-304C-4DD5-9802-CAA488C2F91B}" destId="{24D9BDC0-DBE6-49B0-88A7-8051711F15AB}" srcOrd="0" destOrd="0" presId="urn:microsoft.com/office/officeart/2005/8/layout/orgChart1"/>
    <dgm:cxn modelId="{76C9A8F4-D332-4E8B-8C3E-60955E2CE3A0}" type="presParOf" srcId="{24D9BDC0-DBE6-49B0-88A7-8051711F15AB}" destId="{8447FA3D-EB67-443A-BD4C-D722686E7A3D}" srcOrd="0" destOrd="0" presId="urn:microsoft.com/office/officeart/2005/8/layout/orgChart1"/>
    <dgm:cxn modelId="{E9D89F36-444D-4546-933F-92FC6208C3BA}" type="presParOf" srcId="{24D9BDC0-DBE6-49B0-88A7-8051711F15AB}" destId="{26DF130C-4BCC-48EF-B5C7-8F50B28BD2DA}" srcOrd="1" destOrd="0" presId="urn:microsoft.com/office/officeart/2005/8/layout/orgChart1"/>
    <dgm:cxn modelId="{902CAD41-457B-411B-86DF-71F484272BA1}" type="presParOf" srcId="{151E3C92-304C-4DD5-9802-CAA488C2F91B}" destId="{52CCA320-0BE3-46EC-A299-578DB015CA04}" srcOrd="1" destOrd="0" presId="urn:microsoft.com/office/officeart/2005/8/layout/orgChart1"/>
    <dgm:cxn modelId="{ACE49066-2646-4AA0-BA8D-F842ADC8DFE5}" type="presParOf" srcId="{151E3C92-304C-4DD5-9802-CAA488C2F91B}" destId="{69BA4365-EAF2-4446-9B16-F65DC5F71643}" srcOrd="2" destOrd="0" presId="urn:microsoft.com/office/officeart/2005/8/layout/orgChart1"/>
    <dgm:cxn modelId="{3E5A00A0-4CF5-4C37-9F63-6B76A6825D63}" type="presParOf" srcId="{BFDDE2F3-4524-4253-BCA9-974ACD30F6B9}" destId="{98C20D94-5BDA-4AC7-ACA5-D0302F1DEF52}" srcOrd="20" destOrd="0" presId="urn:microsoft.com/office/officeart/2005/8/layout/orgChart1"/>
    <dgm:cxn modelId="{4DB8227C-62DA-42F2-8E9B-5DC25245D601}" type="presParOf" srcId="{BFDDE2F3-4524-4253-BCA9-974ACD30F6B9}" destId="{C7F73615-5F92-4EE7-B302-C33AEB0B4A7F}" srcOrd="21" destOrd="0" presId="urn:microsoft.com/office/officeart/2005/8/layout/orgChart1"/>
    <dgm:cxn modelId="{69FEF024-3BF0-46E3-8897-217143EA8D67}" type="presParOf" srcId="{C7F73615-5F92-4EE7-B302-C33AEB0B4A7F}" destId="{4B2F1459-DFFA-4687-AE2A-E4467F3EA209}" srcOrd="0" destOrd="0" presId="urn:microsoft.com/office/officeart/2005/8/layout/orgChart1"/>
    <dgm:cxn modelId="{D1F596D5-D32C-423F-BDD3-BCCE7FFA3382}" type="presParOf" srcId="{4B2F1459-DFFA-4687-AE2A-E4467F3EA209}" destId="{9288EA0A-9577-4FC4-A41B-F113654E4264}" srcOrd="0" destOrd="0" presId="urn:microsoft.com/office/officeart/2005/8/layout/orgChart1"/>
    <dgm:cxn modelId="{CFD28A54-71A8-4809-9EE0-E1515AE20967}" type="presParOf" srcId="{4B2F1459-DFFA-4687-AE2A-E4467F3EA209}" destId="{1BD8A9CC-E6EA-4202-9B90-067EB7566F25}" srcOrd="1" destOrd="0" presId="urn:microsoft.com/office/officeart/2005/8/layout/orgChart1"/>
    <dgm:cxn modelId="{157DF528-B3A0-4649-AC3C-09D4DD2AB1B2}" type="presParOf" srcId="{C7F73615-5F92-4EE7-B302-C33AEB0B4A7F}" destId="{FC08E6F7-E5F2-4B03-A80E-6C96FD64BD33}" srcOrd="1" destOrd="0" presId="urn:microsoft.com/office/officeart/2005/8/layout/orgChart1"/>
    <dgm:cxn modelId="{2C55A14F-00ED-480C-AC4B-4877920AF7A5}" type="presParOf" srcId="{C7F73615-5F92-4EE7-B302-C33AEB0B4A7F}" destId="{65B0629B-9C2E-42FD-907E-8E46EA39A70E}" srcOrd="2" destOrd="0" presId="urn:microsoft.com/office/officeart/2005/8/layout/orgChart1"/>
    <dgm:cxn modelId="{1D44905E-9F53-4622-9FEE-ADB82CBC44B0}" type="presParOf" srcId="{BFDDE2F3-4524-4253-BCA9-974ACD30F6B9}" destId="{E9CD347D-82E2-436C-9127-A701CA604E03}" srcOrd="22" destOrd="0" presId="urn:microsoft.com/office/officeart/2005/8/layout/orgChart1"/>
    <dgm:cxn modelId="{A11F248F-FDBE-47A3-88F7-7CC9F9833398}" type="presParOf" srcId="{BFDDE2F3-4524-4253-BCA9-974ACD30F6B9}" destId="{52AF8D26-0C2E-4134-89CC-EEC49DEA5322}" srcOrd="23" destOrd="0" presId="urn:microsoft.com/office/officeart/2005/8/layout/orgChart1"/>
    <dgm:cxn modelId="{1D37EDD0-78EF-4E79-8463-348AA247CD0B}" type="presParOf" srcId="{52AF8D26-0C2E-4134-89CC-EEC49DEA5322}" destId="{0CBF30E7-CCC9-4C50-BBEE-E402ADF123BE}" srcOrd="0" destOrd="0" presId="urn:microsoft.com/office/officeart/2005/8/layout/orgChart1"/>
    <dgm:cxn modelId="{B8CB49D6-FA1B-4626-B55E-1B74066FF79F}" type="presParOf" srcId="{0CBF30E7-CCC9-4C50-BBEE-E402ADF123BE}" destId="{4651B51E-9570-4436-B23B-A05F1AD34CDE}" srcOrd="0" destOrd="0" presId="urn:microsoft.com/office/officeart/2005/8/layout/orgChart1"/>
    <dgm:cxn modelId="{B725820B-CE3A-44BA-AE86-AF3C21715450}" type="presParOf" srcId="{0CBF30E7-CCC9-4C50-BBEE-E402ADF123BE}" destId="{BBD7B48B-309E-4EC2-985E-30F8F3898BED}" srcOrd="1" destOrd="0" presId="urn:microsoft.com/office/officeart/2005/8/layout/orgChart1"/>
    <dgm:cxn modelId="{96AB14F0-F02F-4086-A239-BFA67096582E}" type="presParOf" srcId="{52AF8D26-0C2E-4134-89CC-EEC49DEA5322}" destId="{9F2C79B1-8089-4F6F-93DF-EE97811D90A3}" srcOrd="1" destOrd="0" presId="urn:microsoft.com/office/officeart/2005/8/layout/orgChart1"/>
    <dgm:cxn modelId="{EBE72C5E-E988-4888-84E3-78A05541BCD6}" type="presParOf" srcId="{52AF8D26-0C2E-4134-89CC-EEC49DEA5322}" destId="{F0177E43-CA13-4892-A1F6-DB52434122D7}" srcOrd="2" destOrd="0" presId="urn:microsoft.com/office/officeart/2005/8/layout/orgChart1"/>
    <dgm:cxn modelId="{6026565E-AD6E-4A2F-A847-E4E1FD797868}" type="presParOf" srcId="{BFDDE2F3-4524-4253-BCA9-974ACD30F6B9}" destId="{C9C31C2D-9014-4321-B29D-57DACD21F1D7}" srcOrd="24" destOrd="0" presId="urn:microsoft.com/office/officeart/2005/8/layout/orgChart1"/>
    <dgm:cxn modelId="{7E3702CD-5217-4641-A709-D7F290E821BA}" type="presParOf" srcId="{BFDDE2F3-4524-4253-BCA9-974ACD30F6B9}" destId="{9128DE8F-DD63-4683-A2D2-6FA1D7ABA661}" srcOrd="25" destOrd="0" presId="urn:microsoft.com/office/officeart/2005/8/layout/orgChart1"/>
    <dgm:cxn modelId="{7AAF1837-EEB8-4A62-AC21-EFA2AA1767B5}" type="presParOf" srcId="{9128DE8F-DD63-4683-A2D2-6FA1D7ABA661}" destId="{13603214-159A-4BAD-A5E5-22F94B8E584F}" srcOrd="0" destOrd="0" presId="urn:microsoft.com/office/officeart/2005/8/layout/orgChart1"/>
    <dgm:cxn modelId="{E46AECCC-363C-44F8-9D78-A7DCA3EF3DD4}" type="presParOf" srcId="{13603214-159A-4BAD-A5E5-22F94B8E584F}" destId="{02B6811F-7A09-4758-AD46-77A91A9F8ECA}" srcOrd="0" destOrd="0" presId="urn:microsoft.com/office/officeart/2005/8/layout/orgChart1"/>
    <dgm:cxn modelId="{AAAB47C5-931A-4054-8314-C256CEEC2535}" type="presParOf" srcId="{13603214-159A-4BAD-A5E5-22F94B8E584F}" destId="{B0D6E384-ED8C-4856-96BA-035D558E617E}" srcOrd="1" destOrd="0" presId="urn:microsoft.com/office/officeart/2005/8/layout/orgChart1"/>
    <dgm:cxn modelId="{AD85CFA3-FC97-4A0B-AEDC-5F6042B4E620}" type="presParOf" srcId="{9128DE8F-DD63-4683-A2D2-6FA1D7ABA661}" destId="{63C4601F-AA8F-41F1-A7DB-037F3F21D969}" srcOrd="1" destOrd="0" presId="urn:microsoft.com/office/officeart/2005/8/layout/orgChart1"/>
    <dgm:cxn modelId="{42CFA8D0-29C7-4276-9670-60595AC02AA0}" type="presParOf" srcId="{9128DE8F-DD63-4683-A2D2-6FA1D7ABA661}" destId="{56660751-EFE7-4F7C-B1E5-3619B6FC9A4C}" srcOrd="2" destOrd="0" presId="urn:microsoft.com/office/officeart/2005/8/layout/orgChart1"/>
    <dgm:cxn modelId="{031730E8-C202-4E1C-9EAC-381D756C4448}" type="presParOf" srcId="{B210A564-0A42-4DEB-8166-60B009B41854}" destId="{292DBC17-00C1-4D74-9F43-F6D536FBA1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resources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static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MY" b="0" i="0" dirty="0"/>
            <a:t>templates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8D03EE20-E2C4-4A65-B518-3FA7CA6B0576}">
      <dgm:prSet phldrT="[Text]"/>
      <dgm:spPr/>
      <dgm:t>
        <a:bodyPr/>
        <a:lstStyle/>
        <a:p>
          <a:r>
            <a:rPr lang="en-US" dirty="0"/>
            <a:t>module</a:t>
          </a:r>
          <a:endParaRPr lang="en-MY" dirty="0"/>
        </a:p>
      </dgm:t>
    </dgm:pt>
    <dgm:pt modelId="{AB6C99CF-9D84-49E3-9BEF-9F44D6053855}" type="parTrans" cxnId="{FE81E0A6-23BC-406A-8A3D-3D38794AA280}">
      <dgm:prSet/>
      <dgm:spPr/>
      <dgm:t>
        <a:bodyPr/>
        <a:lstStyle/>
        <a:p>
          <a:endParaRPr lang="en-MY"/>
        </a:p>
      </dgm:t>
    </dgm:pt>
    <dgm:pt modelId="{CF7B9FA3-3AD8-417A-8A70-5EF061201E94}" type="sibTrans" cxnId="{FE81E0A6-23BC-406A-8A3D-3D38794AA280}">
      <dgm:prSet/>
      <dgm:spPr/>
      <dgm:t>
        <a:bodyPr/>
        <a:lstStyle/>
        <a:p>
          <a:endParaRPr lang="en-MY"/>
        </a:p>
      </dgm:t>
    </dgm:pt>
    <dgm:pt modelId="{1B692DD0-CDAF-4F37-B06F-EC3DC7B4EF3C}">
      <dgm:prSet phldrT="[Text]"/>
      <dgm:spPr/>
      <dgm:t>
        <a:bodyPr/>
        <a:lstStyle/>
        <a:p>
          <a:r>
            <a:rPr lang="en-US" dirty="0"/>
            <a:t>theme</a:t>
          </a:r>
          <a:endParaRPr lang="en-MY" dirty="0"/>
        </a:p>
      </dgm:t>
    </dgm:pt>
    <dgm:pt modelId="{4D7EB4A8-07E1-4A0C-952A-09E578D1B5C9}" type="parTrans" cxnId="{1FEBB94A-F833-4B7C-BBFC-A2DC1E22C075}">
      <dgm:prSet/>
      <dgm:spPr/>
      <dgm:t>
        <a:bodyPr/>
        <a:lstStyle/>
        <a:p>
          <a:endParaRPr lang="en-MY"/>
        </a:p>
      </dgm:t>
    </dgm:pt>
    <dgm:pt modelId="{39170460-CEA5-4486-BA70-6B494794B60B}" type="sibTrans" cxnId="{1FEBB94A-F833-4B7C-BBFC-A2DC1E22C075}">
      <dgm:prSet/>
      <dgm:spPr/>
      <dgm:t>
        <a:bodyPr/>
        <a:lstStyle/>
        <a:p>
          <a:endParaRPr lang="en-MY"/>
        </a:p>
      </dgm:t>
    </dgm:pt>
    <dgm:pt modelId="{3A998D68-EA16-4035-B2BB-C4C5E7B930E3}">
      <dgm:prSet phldrT="[Text]"/>
      <dgm:spPr/>
      <dgm:t>
        <a:bodyPr/>
        <a:lstStyle/>
        <a:p>
          <a:r>
            <a:rPr lang="en-US" dirty="0"/>
            <a:t>fragment</a:t>
          </a:r>
          <a:endParaRPr lang="en-MY" dirty="0"/>
        </a:p>
      </dgm:t>
    </dgm:pt>
    <dgm:pt modelId="{0CEE96CE-184D-4C84-A0B3-82A2E30A2A3A}" type="parTrans" cxnId="{724310E6-4261-4971-A1D0-675FBA047839}">
      <dgm:prSet/>
      <dgm:spPr/>
      <dgm:t>
        <a:bodyPr/>
        <a:lstStyle/>
        <a:p>
          <a:endParaRPr lang="en-MY"/>
        </a:p>
      </dgm:t>
    </dgm:pt>
    <dgm:pt modelId="{A804F932-3BB2-4C1A-9688-3E16149E1999}" type="sibTrans" cxnId="{724310E6-4261-4971-A1D0-675FBA047839}">
      <dgm:prSet/>
      <dgm:spPr/>
      <dgm:t>
        <a:bodyPr/>
        <a:lstStyle/>
        <a:p>
          <a:endParaRPr lang="en-MY"/>
        </a:p>
      </dgm:t>
    </dgm:pt>
    <dgm:pt modelId="{B9ABE75C-BB1D-4702-A1AE-DDB4D3B505BA}">
      <dgm:prSet phldrT="[Text]"/>
      <dgm:spPr/>
      <dgm:t>
        <a:bodyPr/>
        <a:lstStyle/>
        <a:p>
          <a:r>
            <a:rPr lang="en-US" dirty="0"/>
            <a:t>layout</a:t>
          </a:r>
          <a:endParaRPr lang="en-MY" dirty="0"/>
        </a:p>
      </dgm:t>
    </dgm:pt>
    <dgm:pt modelId="{2D5D09A4-74B4-44B2-8F7F-96E476475931}" type="parTrans" cxnId="{6C68B854-0DA9-498A-B2A7-25C01D9F1E9B}">
      <dgm:prSet/>
      <dgm:spPr/>
      <dgm:t>
        <a:bodyPr/>
        <a:lstStyle/>
        <a:p>
          <a:endParaRPr lang="en-MY"/>
        </a:p>
      </dgm:t>
    </dgm:pt>
    <dgm:pt modelId="{3E6B1502-5045-4101-8723-A0B26AA6FF22}" type="sibTrans" cxnId="{6C68B854-0DA9-498A-B2A7-25C01D9F1E9B}">
      <dgm:prSet/>
      <dgm:spPr/>
      <dgm:t>
        <a:bodyPr/>
        <a:lstStyle/>
        <a:p>
          <a:endParaRPr lang="en-MY"/>
        </a:p>
      </dgm:t>
    </dgm:pt>
    <dgm:pt modelId="{AA8CAD9A-2A94-4E57-8746-2554B541B14D}">
      <dgm:prSet phldrT="[Text]"/>
      <dgm:spPr/>
      <dgm:t>
        <a:bodyPr/>
        <a:lstStyle/>
        <a:p>
          <a:r>
            <a:rPr lang="en-US" dirty="0"/>
            <a:t>common</a:t>
          </a:r>
          <a:endParaRPr lang="en-MY" dirty="0"/>
        </a:p>
      </dgm:t>
    </dgm:pt>
    <dgm:pt modelId="{6831B009-28B4-4A8B-9CE9-509A7956F576}" type="parTrans" cxnId="{81DDFDA8-4673-4462-B17E-727F840228E7}">
      <dgm:prSet/>
      <dgm:spPr/>
      <dgm:t>
        <a:bodyPr/>
        <a:lstStyle/>
        <a:p>
          <a:endParaRPr lang="en-MY"/>
        </a:p>
      </dgm:t>
    </dgm:pt>
    <dgm:pt modelId="{4378FC0A-E988-416F-A835-C736FF7C1A80}" type="sibTrans" cxnId="{81DDFDA8-4673-4462-B17E-727F840228E7}">
      <dgm:prSet/>
      <dgm:spPr/>
      <dgm:t>
        <a:bodyPr/>
        <a:lstStyle/>
        <a:p>
          <a:endParaRPr lang="en-MY"/>
        </a:p>
      </dgm:t>
    </dgm:pt>
    <dgm:pt modelId="{FAF260C9-AE63-4337-BFBF-1297DFC71E32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EB4F5997-0FB7-4A72-92F3-BAE2A1255C79}" type="parTrans" cxnId="{4BA9AD87-E022-4211-BA39-A1C399104306}">
      <dgm:prSet/>
      <dgm:spPr/>
      <dgm:t>
        <a:bodyPr/>
        <a:lstStyle/>
        <a:p>
          <a:endParaRPr lang="en-MY"/>
        </a:p>
      </dgm:t>
    </dgm:pt>
    <dgm:pt modelId="{2C607B04-BB26-41AE-A25E-EAE027871E3B}" type="sibTrans" cxnId="{4BA9AD87-E022-4211-BA39-A1C399104306}">
      <dgm:prSet/>
      <dgm:spPr/>
      <dgm:t>
        <a:bodyPr/>
        <a:lstStyle/>
        <a:p>
          <a:endParaRPr lang="en-MY"/>
        </a:p>
      </dgm:t>
    </dgm:pt>
    <dgm:pt modelId="{E3DFB7B1-F397-4D15-ACC4-F7AFB0A95E13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13BB314A-1858-4AEF-96FC-D90C55453098}" type="parTrans" cxnId="{19ECCD6C-0C1D-4D33-BB11-E1DE5E98C37F}">
      <dgm:prSet/>
      <dgm:spPr/>
      <dgm:t>
        <a:bodyPr/>
        <a:lstStyle/>
        <a:p>
          <a:endParaRPr lang="en-MY"/>
        </a:p>
      </dgm:t>
    </dgm:pt>
    <dgm:pt modelId="{8D054F97-614B-499E-B3E6-EA2B1D720331}" type="sibTrans" cxnId="{19ECCD6C-0C1D-4D33-BB11-E1DE5E98C37F}">
      <dgm:prSet/>
      <dgm:spPr/>
      <dgm:t>
        <a:bodyPr/>
        <a:lstStyle/>
        <a:p>
          <a:endParaRPr lang="en-MY"/>
        </a:p>
      </dgm:t>
    </dgm:pt>
    <dgm:pt modelId="{25AD58E0-08AE-4350-9348-7F69456E8358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EBE9353C-D140-4234-A189-E72F94B00475}" type="parTrans" cxnId="{A5DDEFDB-F623-434E-9043-D357B508170F}">
      <dgm:prSet/>
      <dgm:spPr/>
      <dgm:t>
        <a:bodyPr/>
        <a:lstStyle/>
        <a:p>
          <a:endParaRPr lang="en-MY"/>
        </a:p>
      </dgm:t>
    </dgm:pt>
    <dgm:pt modelId="{11E729B9-5ACC-46C0-A89E-CB8888D0FEF9}" type="sibTrans" cxnId="{A5DDEFDB-F623-434E-9043-D357B508170F}">
      <dgm:prSet/>
      <dgm:spPr/>
      <dgm:t>
        <a:bodyPr/>
        <a:lstStyle/>
        <a:p>
          <a:endParaRPr lang="en-MY"/>
        </a:p>
      </dgm:t>
    </dgm:pt>
    <dgm:pt modelId="{C67CFC73-FB49-43B9-B152-03A9B540AD82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D70F4924-79A3-4DED-A36C-D6171B918C3F}" type="parTrans" cxnId="{B324B616-2207-478E-B686-5CA3158B6310}">
      <dgm:prSet/>
      <dgm:spPr/>
      <dgm:t>
        <a:bodyPr/>
        <a:lstStyle/>
        <a:p>
          <a:endParaRPr lang="en-MY"/>
        </a:p>
      </dgm:t>
    </dgm:pt>
    <dgm:pt modelId="{9B1C8591-7B3E-47C1-8EDD-244A04BC67AD}" type="sibTrans" cxnId="{B324B616-2207-478E-B686-5CA3158B6310}">
      <dgm:prSet/>
      <dgm:spPr/>
      <dgm:t>
        <a:bodyPr/>
        <a:lstStyle/>
        <a:p>
          <a:endParaRPr lang="en-MY"/>
        </a:p>
      </dgm:t>
    </dgm:pt>
    <dgm:pt modelId="{844349D2-E153-4F7C-B964-C6A5B653AF19}">
      <dgm:prSet phldrT="[Text]"/>
      <dgm:spPr/>
      <dgm:t>
        <a:bodyPr/>
        <a:lstStyle/>
        <a:p>
          <a:r>
            <a:rPr lang="en-US" dirty="0"/>
            <a:t>module</a:t>
          </a:r>
          <a:endParaRPr lang="en-MY" dirty="0"/>
        </a:p>
      </dgm:t>
    </dgm:pt>
    <dgm:pt modelId="{2294E2F1-2854-483D-A0BF-0B86D3D3EBB3}" type="parTrans" cxnId="{F6E021EE-8C94-4FF9-8E6C-6074006618E3}">
      <dgm:prSet/>
      <dgm:spPr/>
      <dgm:t>
        <a:bodyPr/>
        <a:lstStyle/>
        <a:p>
          <a:endParaRPr lang="en-MY"/>
        </a:p>
      </dgm:t>
    </dgm:pt>
    <dgm:pt modelId="{DB08015A-5994-4F4B-A90C-AAE3BEDD9118}" type="sibTrans" cxnId="{F6E021EE-8C94-4FF9-8E6C-6074006618E3}">
      <dgm:prSet/>
      <dgm:spPr/>
      <dgm:t>
        <a:bodyPr/>
        <a:lstStyle/>
        <a:p>
          <a:endParaRPr lang="en-MY"/>
        </a:p>
      </dgm:t>
    </dgm:pt>
    <dgm:pt modelId="{9C36D0DD-CE9A-4135-BB45-3976C9F1CA6A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9F981AEE-FE24-4E99-873E-7F0D38D95103}" type="parTrans" cxnId="{23D73E5E-E254-45C0-9147-C551847484E5}">
      <dgm:prSet/>
      <dgm:spPr/>
      <dgm:t>
        <a:bodyPr/>
        <a:lstStyle/>
        <a:p>
          <a:endParaRPr lang="en-MY"/>
        </a:p>
      </dgm:t>
    </dgm:pt>
    <dgm:pt modelId="{032C13D3-1AD1-4220-B881-C38D7A6A6FA6}" type="sibTrans" cxnId="{23D73E5E-E254-45C0-9147-C551847484E5}">
      <dgm:prSet/>
      <dgm:spPr/>
      <dgm:t>
        <a:bodyPr/>
        <a:lstStyle/>
        <a:p>
          <a:endParaRPr lang="en-MY"/>
        </a:p>
      </dgm:t>
    </dgm:pt>
    <dgm:pt modelId="{52A1487D-4BBB-466F-9199-7B7D8A156997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E66930-15CD-44A9-AD8A-5A20C77215AE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5E63E06F-3FC7-41FE-B555-C0871BCF2815}" type="pres">
      <dgm:prSet presAssocID="{C5979184-A5A5-44DA-8218-E104B45DCD1F}" presName="rootComposite1" presStyleCnt="0"/>
      <dgm:spPr/>
    </dgm:pt>
    <dgm:pt modelId="{CF7E1475-AFE7-4151-92E1-FC6994871B06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D266D139-7983-4F13-8693-1B1D327EC72D}" type="pres">
      <dgm:prSet presAssocID="{C5979184-A5A5-44DA-8218-E104B45DCD1F}" presName="rootConnector1" presStyleLbl="node1" presStyleIdx="0" presStyleCnt="0"/>
      <dgm:spPr/>
    </dgm:pt>
    <dgm:pt modelId="{15D35012-6E89-4397-9968-FCB02F0985E1}" type="pres">
      <dgm:prSet presAssocID="{C5979184-A5A5-44DA-8218-E104B45DCD1F}" presName="hierChild2" presStyleCnt="0"/>
      <dgm:spPr/>
    </dgm:pt>
    <dgm:pt modelId="{80FD3BBF-9D00-4EBE-BBDF-F8DDD61C45D4}" type="pres">
      <dgm:prSet presAssocID="{02946D37-A82D-404D-BF37-C08D3A18D474}" presName="Name64" presStyleLbl="parChTrans1D2" presStyleIdx="0" presStyleCnt="2"/>
      <dgm:spPr/>
    </dgm:pt>
    <dgm:pt modelId="{CA8DAEE8-6235-4BCD-A2AB-2D59E0D939B2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D1CF4DBA-0116-4F75-BE79-E37032DE685B}" type="pres">
      <dgm:prSet presAssocID="{A16F4CCE-FD75-4B14-9F31-B9F350CB0D85}" presName="rootComposite" presStyleCnt="0"/>
      <dgm:spPr/>
    </dgm:pt>
    <dgm:pt modelId="{1688B24F-E691-40B7-BFE7-1CB6B7A5651F}" type="pres">
      <dgm:prSet presAssocID="{A16F4CCE-FD75-4B14-9F31-B9F350CB0D85}" presName="rootText" presStyleLbl="node2" presStyleIdx="0" presStyleCnt="2">
        <dgm:presLayoutVars>
          <dgm:chPref val="3"/>
        </dgm:presLayoutVars>
      </dgm:prSet>
      <dgm:spPr/>
    </dgm:pt>
    <dgm:pt modelId="{A4F92AB3-3F40-4310-80E0-FC2733B0593F}" type="pres">
      <dgm:prSet presAssocID="{A16F4CCE-FD75-4B14-9F31-B9F350CB0D85}" presName="rootConnector" presStyleLbl="node2" presStyleIdx="0" presStyleCnt="2"/>
      <dgm:spPr/>
    </dgm:pt>
    <dgm:pt modelId="{5680CB29-AA7E-4D77-AB3D-07438FB56357}" type="pres">
      <dgm:prSet presAssocID="{A16F4CCE-FD75-4B14-9F31-B9F350CB0D85}" presName="hierChild4" presStyleCnt="0"/>
      <dgm:spPr/>
    </dgm:pt>
    <dgm:pt modelId="{C62C1B61-254D-410F-8626-FE73931B8624}" type="pres">
      <dgm:prSet presAssocID="{A16F4CCE-FD75-4B14-9F31-B9F350CB0D85}" presName="hierChild5" presStyleCnt="0"/>
      <dgm:spPr/>
    </dgm:pt>
    <dgm:pt modelId="{602943A3-6DFA-4685-9F7A-BF8F01F8E03B}" type="pres">
      <dgm:prSet presAssocID="{BE5B16A7-2EEA-4489-B44C-29430DC3499F}" presName="Name64" presStyleLbl="parChTrans1D2" presStyleIdx="1" presStyleCnt="2"/>
      <dgm:spPr/>
    </dgm:pt>
    <dgm:pt modelId="{D1D55C67-39CE-4174-80E7-A4F7323A9A3D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D28F3589-37A0-4DC3-AD1E-5E6F0A68708B}" type="pres">
      <dgm:prSet presAssocID="{A4DC01F3-CD3E-445F-AF8E-3867AE23E9C6}" presName="rootComposite" presStyleCnt="0"/>
      <dgm:spPr/>
    </dgm:pt>
    <dgm:pt modelId="{B8C95CB5-07C1-457D-B60C-AF400B944E9F}" type="pres">
      <dgm:prSet presAssocID="{A4DC01F3-CD3E-445F-AF8E-3867AE23E9C6}" presName="rootText" presStyleLbl="node2" presStyleIdx="1" presStyleCnt="2">
        <dgm:presLayoutVars>
          <dgm:chPref val="3"/>
        </dgm:presLayoutVars>
      </dgm:prSet>
      <dgm:spPr/>
    </dgm:pt>
    <dgm:pt modelId="{42E6C4C1-0EEB-406F-89FD-D37B97797837}" type="pres">
      <dgm:prSet presAssocID="{A4DC01F3-CD3E-445F-AF8E-3867AE23E9C6}" presName="rootConnector" presStyleLbl="node2" presStyleIdx="1" presStyleCnt="2"/>
      <dgm:spPr/>
    </dgm:pt>
    <dgm:pt modelId="{F71CD681-708D-408C-8763-97F5CE940215}" type="pres">
      <dgm:prSet presAssocID="{A4DC01F3-CD3E-445F-AF8E-3867AE23E9C6}" presName="hierChild4" presStyleCnt="0"/>
      <dgm:spPr/>
    </dgm:pt>
    <dgm:pt modelId="{4E8E8173-844F-4189-A379-04D4871BBF5C}" type="pres">
      <dgm:prSet presAssocID="{AB6C99CF-9D84-49E3-9BEF-9F44D6053855}" presName="Name64" presStyleLbl="parChTrans1D3" presStyleIdx="0" presStyleCnt="1"/>
      <dgm:spPr/>
    </dgm:pt>
    <dgm:pt modelId="{A4BBFC6C-C7B3-47FC-AE0E-02EDA64BA67A}" type="pres">
      <dgm:prSet presAssocID="{8D03EE20-E2C4-4A65-B518-3FA7CA6B0576}" presName="hierRoot2" presStyleCnt="0">
        <dgm:presLayoutVars>
          <dgm:hierBranch val="init"/>
        </dgm:presLayoutVars>
      </dgm:prSet>
      <dgm:spPr/>
    </dgm:pt>
    <dgm:pt modelId="{F4409ADC-3E95-4423-8AE3-7FEDA93DFB80}" type="pres">
      <dgm:prSet presAssocID="{8D03EE20-E2C4-4A65-B518-3FA7CA6B0576}" presName="rootComposite" presStyleCnt="0"/>
      <dgm:spPr/>
    </dgm:pt>
    <dgm:pt modelId="{1882E301-EB17-48F3-BB38-9BDFA1588971}" type="pres">
      <dgm:prSet presAssocID="{8D03EE20-E2C4-4A65-B518-3FA7CA6B0576}" presName="rootText" presStyleLbl="node3" presStyleIdx="0" presStyleCnt="1">
        <dgm:presLayoutVars>
          <dgm:chPref val="3"/>
        </dgm:presLayoutVars>
      </dgm:prSet>
      <dgm:spPr/>
    </dgm:pt>
    <dgm:pt modelId="{07E0C86A-AADB-4715-8E5F-CC34F342FA95}" type="pres">
      <dgm:prSet presAssocID="{8D03EE20-E2C4-4A65-B518-3FA7CA6B0576}" presName="rootConnector" presStyleLbl="node3" presStyleIdx="0" presStyleCnt="1"/>
      <dgm:spPr/>
    </dgm:pt>
    <dgm:pt modelId="{096A6DAB-EC0F-46FE-94B6-F99D2784B485}" type="pres">
      <dgm:prSet presAssocID="{8D03EE20-E2C4-4A65-B518-3FA7CA6B0576}" presName="hierChild4" presStyleCnt="0"/>
      <dgm:spPr/>
    </dgm:pt>
    <dgm:pt modelId="{AEB5940B-F3BC-43CE-B572-A1C339BF2198}" type="pres">
      <dgm:prSet presAssocID="{4D7EB4A8-07E1-4A0C-952A-09E578D1B5C9}" presName="Name64" presStyleLbl="parChTrans1D4" presStyleIdx="0" presStyleCnt="10"/>
      <dgm:spPr/>
    </dgm:pt>
    <dgm:pt modelId="{F18404A2-9377-4B59-A826-D95208407B9B}" type="pres">
      <dgm:prSet presAssocID="{1B692DD0-CDAF-4F37-B06F-EC3DC7B4EF3C}" presName="hierRoot2" presStyleCnt="0">
        <dgm:presLayoutVars>
          <dgm:hierBranch val="init"/>
        </dgm:presLayoutVars>
      </dgm:prSet>
      <dgm:spPr/>
    </dgm:pt>
    <dgm:pt modelId="{BC1BCC6A-8C65-4879-9AE4-9449FF0D2072}" type="pres">
      <dgm:prSet presAssocID="{1B692DD0-CDAF-4F37-B06F-EC3DC7B4EF3C}" presName="rootComposite" presStyleCnt="0"/>
      <dgm:spPr/>
    </dgm:pt>
    <dgm:pt modelId="{A291D6D7-A8A6-4634-838A-FF34CF691E69}" type="pres">
      <dgm:prSet presAssocID="{1B692DD0-CDAF-4F37-B06F-EC3DC7B4EF3C}" presName="rootText" presStyleLbl="node4" presStyleIdx="0" presStyleCnt="10">
        <dgm:presLayoutVars>
          <dgm:chPref val="3"/>
        </dgm:presLayoutVars>
      </dgm:prSet>
      <dgm:spPr/>
    </dgm:pt>
    <dgm:pt modelId="{012AC657-1ACC-4019-937D-EE115D542F67}" type="pres">
      <dgm:prSet presAssocID="{1B692DD0-CDAF-4F37-B06F-EC3DC7B4EF3C}" presName="rootConnector" presStyleLbl="node4" presStyleIdx="0" presStyleCnt="10"/>
      <dgm:spPr/>
    </dgm:pt>
    <dgm:pt modelId="{28A0D2F7-4BE8-4084-A07A-0AB0FD6CAB9B}" type="pres">
      <dgm:prSet presAssocID="{1B692DD0-CDAF-4F37-B06F-EC3DC7B4EF3C}" presName="hierChild4" presStyleCnt="0"/>
      <dgm:spPr/>
    </dgm:pt>
    <dgm:pt modelId="{F550EBAF-C857-4644-9E53-121C52E50D39}" type="pres">
      <dgm:prSet presAssocID="{EB4F5997-0FB7-4A72-92F3-BAE2A1255C79}" presName="Name64" presStyleLbl="parChTrans1D4" presStyleIdx="1" presStyleCnt="10"/>
      <dgm:spPr/>
    </dgm:pt>
    <dgm:pt modelId="{38CAEE95-92E8-4E14-AFBA-D6B8FB2B582C}" type="pres">
      <dgm:prSet presAssocID="{FAF260C9-AE63-4337-BFBF-1297DFC71E32}" presName="hierRoot2" presStyleCnt="0">
        <dgm:presLayoutVars>
          <dgm:hierBranch val="init"/>
        </dgm:presLayoutVars>
      </dgm:prSet>
      <dgm:spPr/>
    </dgm:pt>
    <dgm:pt modelId="{F2D6632C-5991-4D64-872B-1E3D5A152DAC}" type="pres">
      <dgm:prSet presAssocID="{FAF260C9-AE63-4337-BFBF-1297DFC71E32}" presName="rootComposite" presStyleCnt="0"/>
      <dgm:spPr/>
    </dgm:pt>
    <dgm:pt modelId="{943E1567-EC58-44AE-90B0-9666107B3EA7}" type="pres">
      <dgm:prSet presAssocID="{FAF260C9-AE63-4337-BFBF-1297DFC71E32}" presName="rootText" presStyleLbl="node4" presStyleIdx="1" presStyleCnt="10">
        <dgm:presLayoutVars>
          <dgm:chPref val="3"/>
        </dgm:presLayoutVars>
      </dgm:prSet>
      <dgm:spPr/>
    </dgm:pt>
    <dgm:pt modelId="{1BF1F6F2-F404-4D7D-AF85-56CFAE4CA144}" type="pres">
      <dgm:prSet presAssocID="{FAF260C9-AE63-4337-BFBF-1297DFC71E32}" presName="rootConnector" presStyleLbl="node4" presStyleIdx="1" presStyleCnt="10"/>
      <dgm:spPr/>
    </dgm:pt>
    <dgm:pt modelId="{78F976B6-192F-4FF7-B983-3E1363EDB454}" type="pres">
      <dgm:prSet presAssocID="{FAF260C9-AE63-4337-BFBF-1297DFC71E32}" presName="hierChild4" presStyleCnt="0"/>
      <dgm:spPr/>
    </dgm:pt>
    <dgm:pt modelId="{B107C20C-D59C-464C-9266-B54D8A079969}" type="pres">
      <dgm:prSet presAssocID="{FAF260C9-AE63-4337-BFBF-1297DFC71E32}" presName="hierChild5" presStyleCnt="0"/>
      <dgm:spPr/>
    </dgm:pt>
    <dgm:pt modelId="{BF9E7333-D5CE-4F8D-BE46-DF283FEBFD9C}" type="pres">
      <dgm:prSet presAssocID="{6831B009-28B4-4A8B-9CE9-509A7956F576}" presName="Name64" presStyleLbl="parChTrans1D4" presStyleIdx="2" presStyleCnt="10"/>
      <dgm:spPr/>
    </dgm:pt>
    <dgm:pt modelId="{C0D70C3F-3630-4FB1-A5D8-9C6C384A1122}" type="pres">
      <dgm:prSet presAssocID="{AA8CAD9A-2A94-4E57-8746-2554B541B14D}" presName="hierRoot2" presStyleCnt="0">
        <dgm:presLayoutVars>
          <dgm:hierBranch val="init"/>
        </dgm:presLayoutVars>
      </dgm:prSet>
      <dgm:spPr/>
    </dgm:pt>
    <dgm:pt modelId="{DC32BF14-A1B6-4B45-91F6-3989E26BF607}" type="pres">
      <dgm:prSet presAssocID="{AA8CAD9A-2A94-4E57-8746-2554B541B14D}" presName="rootComposite" presStyleCnt="0"/>
      <dgm:spPr/>
    </dgm:pt>
    <dgm:pt modelId="{C1FE5E8E-2ADF-4C1A-B58D-67C2518224DD}" type="pres">
      <dgm:prSet presAssocID="{AA8CAD9A-2A94-4E57-8746-2554B541B14D}" presName="rootText" presStyleLbl="node4" presStyleIdx="2" presStyleCnt="10">
        <dgm:presLayoutVars>
          <dgm:chPref val="3"/>
        </dgm:presLayoutVars>
      </dgm:prSet>
      <dgm:spPr/>
    </dgm:pt>
    <dgm:pt modelId="{579914DB-7416-4D91-A359-1320FDAECEF5}" type="pres">
      <dgm:prSet presAssocID="{AA8CAD9A-2A94-4E57-8746-2554B541B14D}" presName="rootConnector" presStyleLbl="node4" presStyleIdx="2" presStyleCnt="10"/>
      <dgm:spPr/>
    </dgm:pt>
    <dgm:pt modelId="{409B7B0D-A736-4043-BB1B-EB3C387756A7}" type="pres">
      <dgm:prSet presAssocID="{AA8CAD9A-2A94-4E57-8746-2554B541B14D}" presName="hierChild4" presStyleCnt="0"/>
      <dgm:spPr/>
    </dgm:pt>
    <dgm:pt modelId="{BBB83FFC-C0EA-44D6-A7BB-0383EC494457}" type="pres">
      <dgm:prSet presAssocID="{13BB314A-1858-4AEF-96FC-D90C55453098}" presName="Name64" presStyleLbl="parChTrans1D4" presStyleIdx="3" presStyleCnt="10"/>
      <dgm:spPr/>
    </dgm:pt>
    <dgm:pt modelId="{17A33040-83C9-411E-B174-2271382AD889}" type="pres">
      <dgm:prSet presAssocID="{E3DFB7B1-F397-4D15-ACC4-F7AFB0A95E13}" presName="hierRoot2" presStyleCnt="0">
        <dgm:presLayoutVars>
          <dgm:hierBranch val="init"/>
        </dgm:presLayoutVars>
      </dgm:prSet>
      <dgm:spPr/>
    </dgm:pt>
    <dgm:pt modelId="{464C7088-6CA5-4100-AA69-98FC7AE499AC}" type="pres">
      <dgm:prSet presAssocID="{E3DFB7B1-F397-4D15-ACC4-F7AFB0A95E13}" presName="rootComposite" presStyleCnt="0"/>
      <dgm:spPr/>
    </dgm:pt>
    <dgm:pt modelId="{422B9970-70F0-4319-BB15-771375D18BBA}" type="pres">
      <dgm:prSet presAssocID="{E3DFB7B1-F397-4D15-ACC4-F7AFB0A95E13}" presName="rootText" presStyleLbl="node4" presStyleIdx="3" presStyleCnt="10">
        <dgm:presLayoutVars>
          <dgm:chPref val="3"/>
        </dgm:presLayoutVars>
      </dgm:prSet>
      <dgm:spPr/>
    </dgm:pt>
    <dgm:pt modelId="{9F6A9179-B84F-403C-AC9F-19F9033AC698}" type="pres">
      <dgm:prSet presAssocID="{E3DFB7B1-F397-4D15-ACC4-F7AFB0A95E13}" presName="rootConnector" presStyleLbl="node4" presStyleIdx="3" presStyleCnt="10"/>
      <dgm:spPr/>
    </dgm:pt>
    <dgm:pt modelId="{C63B95CF-AAB1-4C68-B7DE-D2FF96A515E8}" type="pres">
      <dgm:prSet presAssocID="{E3DFB7B1-F397-4D15-ACC4-F7AFB0A95E13}" presName="hierChild4" presStyleCnt="0"/>
      <dgm:spPr/>
    </dgm:pt>
    <dgm:pt modelId="{6B9E246B-951D-4942-94AB-9F9C694EF7AC}" type="pres">
      <dgm:prSet presAssocID="{E3DFB7B1-F397-4D15-ACC4-F7AFB0A95E13}" presName="hierChild5" presStyleCnt="0"/>
      <dgm:spPr/>
    </dgm:pt>
    <dgm:pt modelId="{4C3897C7-CE14-42B6-BF29-ECBEB4A490D9}" type="pres">
      <dgm:prSet presAssocID="{AA8CAD9A-2A94-4E57-8746-2554B541B14D}" presName="hierChild5" presStyleCnt="0"/>
      <dgm:spPr/>
    </dgm:pt>
    <dgm:pt modelId="{7B9392BF-9CCB-4218-A7B2-48355BE309D4}" type="pres">
      <dgm:prSet presAssocID="{0CEE96CE-184D-4C84-A0B3-82A2E30A2A3A}" presName="Name64" presStyleLbl="parChTrans1D4" presStyleIdx="4" presStyleCnt="10"/>
      <dgm:spPr/>
    </dgm:pt>
    <dgm:pt modelId="{0C7178C5-0B5F-411A-B3C7-5FCC156AB4B7}" type="pres">
      <dgm:prSet presAssocID="{3A998D68-EA16-4035-B2BB-C4C5E7B930E3}" presName="hierRoot2" presStyleCnt="0">
        <dgm:presLayoutVars>
          <dgm:hierBranch val="init"/>
        </dgm:presLayoutVars>
      </dgm:prSet>
      <dgm:spPr/>
    </dgm:pt>
    <dgm:pt modelId="{4D23734F-1136-4B9B-B0D7-0C70373439F2}" type="pres">
      <dgm:prSet presAssocID="{3A998D68-EA16-4035-B2BB-C4C5E7B930E3}" presName="rootComposite" presStyleCnt="0"/>
      <dgm:spPr/>
    </dgm:pt>
    <dgm:pt modelId="{3EB69C87-46D0-4A45-91EE-749FBFB8FA22}" type="pres">
      <dgm:prSet presAssocID="{3A998D68-EA16-4035-B2BB-C4C5E7B930E3}" presName="rootText" presStyleLbl="node4" presStyleIdx="4" presStyleCnt="10">
        <dgm:presLayoutVars>
          <dgm:chPref val="3"/>
        </dgm:presLayoutVars>
      </dgm:prSet>
      <dgm:spPr/>
    </dgm:pt>
    <dgm:pt modelId="{E41AD51E-279F-4D2F-AA41-A9F51D5B297E}" type="pres">
      <dgm:prSet presAssocID="{3A998D68-EA16-4035-B2BB-C4C5E7B930E3}" presName="rootConnector" presStyleLbl="node4" presStyleIdx="4" presStyleCnt="10"/>
      <dgm:spPr/>
    </dgm:pt>
    <dgm:pt modelId="{9208D83B-8C41-4059-B111-FD231B042BBA}" type="pres">
      <dgm:prSet presAssocID="{3A998D68-EA16-4035-B2BB-C4C5E7B930E3}" presName="hierChild4" presStyleCnt="0"/>
      <dgm:spPr/>
    </dgm:pt>
    <dgm:pt modelId="{0900FCC4-7BD8-4F0A-B86E-FF4B640CEA35}" type="pres">
      <dgm:prSet presAssocID="{EBE9353C-D140-4234-A189-E72F94B00475}" presName="Name64" presStyleLbl="parChTrans1D4" presStyleIdx="5" presStyleCnt="10"/>
      <dgm:spPr/>
    </dgm:pt>
    <dgm:pt modelId="{CF70712E-404E-476E-BF3D-81AB7789BA46}" type="pres">
      <dgm:prSet presAssocID="{25AD58E0-08AE-4350-9348-7F69456E8358}" presName="hierRoot2" presStyleCnt="0">
        <dgm:presLayoutVars>
          <dgm:hierBranch val="init"/>
        </dgm:presLayoutVars>
      </dgm:prSet>
      <dgm:spPr/>
    </dgm:pt>
    <dgm:pt modelId="{D2B06DD9-92B9-4987-9A15-A1789EF87F9C}" type="pres">
      <dgm:prSet presAssocID="{25AD58E0-08AE-4350-9348-7F69456E8358}" presName="rootComposite" presStyleCnt="0"/>
      <dgm:spPr/>
    </dgm:pt>
    <dgm:pt modelId="{082269BD-BF0B-49F7-89D9-2101F431F353}" type="pres">
      <dgm:prSet presAssocID="{25AD58E0-08AE-4350-9348-7F69456E8358}" presName="rootText" presStyleLbl="node4" presStyleIdx="5" presStyleCnt="10">
        <dgm:presLayoutVars>
          <dgm:chPref val="3"/>
        </dgm:presLayoutVars>
      </dgm:prSet>
      <dgm:spPr/>
    </dgm:pt>
    <dgm:pt modelId="{A2DF3F2B-9AD1-40D1-B5C3-F80865FB240F}" type="pres">
      <dgm:prSet presAssocID="{25AD58E0-08AE-4350-9348-7F69456E8358}" presName="rootConnector" presStyleLbl="node4" presStyleIdx="5" presStyleCnt="10"/>
      <dgm:spPr/>
    </dgm:pt>
    <dgm:pt modelId="{7B354828-C094-4A06-B21D-B4C50EDA0A8E}" type="pres">
      <dgm:prSet presAssocID="{25AD58E0-08AE-4350-9348-7F69456E8358}" presName="hierChild4" presStyleCnt="0"/>
      <dgm:spPr/>
    </dgm:pt>
    <dgm:pt modelId="{EB48B401-E94E-460E-83E2-3C23F6951876}" type="pres">
      <dgm:prSet presAssocID="{25AD58E0-08AE-4350-9348-7F69456E8358}" presName="hierChild5" presStyleCnt="0"/>
      <dgm:spPr/>
    </dgm:pt>
    <dgm:pt modelId="{0D0731A1-3443-4C0D-9534-2356D61ED6FE}" type="pres">
      <dgm:prSet presAssocID="{3A998D68-EA16-4035-B2BB-C4C5E7B930E3}" presName="hierChild5" presStyleCnt="0"/>
      <dgm:spPr/>
    </dgm:pt>
    <dgm:pt modelId="{D080E2EB-9F04-4FFF-B4AA-D2E82E64F5B2}" type="pres">
      <dgm:prSet presAssocID="{2D5D09A4-74B4-44B2-8F7F-96E476475931}" presName="Name64" presStyleLbl="parChTrans1D4" presStyleIdx="6" presStyleCnt="10"/>
      <dgm:spPr/>
    </dgm:pt>
    <dgm:pt modelId="{CD4766EE-A237-433F-9F30-DEE7AC62758A}" type="pres">
      <dgm:prSet presAssocID="{B9ABE75C-BB1D-4702-A1AE-DDB4D3B505BA}" presName="hierRoot2" presStyleCnt="0">
        <dgm:presLayoutVars>
          <dgm:hierBranch val="init"/>
        </dgm:presLayoutVars>
      </dgm:prSet>
      <dgm:spPr/>
    </dgm:pt>
    <dgm:pt modelId="{5960E2D1-5E81-4D8D-881F-6F00E914E394}" type="pres">
      <dgm:prSet presAssocID="{B9ABE75C-BB1D-4702-A1AE-DDB4D3B505BA}" presName="rootComposite" presStyleCnt="0"/>
      <dgm:spPr/>
    </dgm:pt>
    <dgm:pt modelId="{CBB7A1D2-0ACB-44B6-A3F6-22B360DAB49E}" type="pres">
      <dgm:prSet presAssocID="{B9ABE75C-BB1D-4702-A1AE-DDB4D3B505BA}" presName="rootText" presStyleLbl="node4" presStyleIdx="6" presStyleCnt="10">
        <dgm:presLayoutVars>
          <dgm:chPref val="3"/>
        </dgm:presLayoutVars>
      </dgm:prSet>
      <dgm:spPr/>
    </dgm:pt>
    <dgm:pt modelId="{CBF96A6F-887F-4D57-92E2-DB80FDBBCBF6}" type="pres">
      <dgm:prSet presAssocID="{B9ABE75C-BB1D-4702-A1AE-DDB4D3B505BA}" presName="rootConnector" presStyleLbl="node4" presStyleIdx="6" presStyleCnt="10"/>
      <dgm:spPr/>
    </dgm:pt>
    <dgm:pt modelId="{4303CA09-8517-402F-A424-0B8879813D08}" type="pres">
      <dgm:prSet presAssocID="{B9ABE75C-BB1D-4702-A1AE-DDB4D3B505BA}" presName="hierChild4" presStyleCnt="0"/>
      <dgm:spPr/>
    </dgm:pt>
    <dgm:pt modelId="{F0EDA5C6-60AF-4FBB-B3AC-B25975258D88}" type="pres">
      <dgm:prSet presAssocID="{D70F4924-79A3-4DED-A36C-D6171B918C3F}" presName="Name64" presStyleLbl="parChTrans1D4" presStyleIdx="7" presStyleCnt="10"/>
      <dgm:spPr/>
    </dgm:pt>
    <dgm:pt modelId="{28BA4D7B-50AF-442E-8E63-C66A43ED1057}" type="pres">
      <dgm:prSet presAssocID="{C67CFC73-FB49-43B9-B152-03A9B540AD82}" presName="hierRoot2" presStyleCnt="0">
        <dgm:presLayoutVars>
          <dgm:hierBranch val="init"/>
        </dgm:presLayoutVars>
      </dgm:prSet>
      <dgm:spPr/>
    </dgm:pt>
    <dgm:pt modelId="{B5259DE5-DFE4-416D-9AE0-D552F89B797A}" type="pres">
      <dgm:prSet presAssocID="{C67CFC73-FB49-43B9-B152-03A9B540AD82}" presName="rootComposite" presStyleCnt="0"/>
      <dgm:spPr/>
    </dgm:pt>
    <dgm:pt modelId="{5016C573-3642-4FFD-8447-401897C6DCE6}" type="pres">
      <dgm:prSet presAssocID="{C67CFC73-FB49-43B9-B152-03A9B540AD82}" presName="rootText" presStyleLbl="node4" presStyleIdx="7" presStyleCnt="10">
        <dgm:presLayoutVars>
          <dgm:chPref val="3"/>
        </dgm:presLayoutVars>
      </dgm:prSet>
      <dgm:spPr/>
    </dgm:pt>
    <dgm:pt modelId="{9AFE5F2E-2B41-43C1-B608-7797CC2E14E5}" type="pres">
      <dgm:prSet presAssocID="{C67CFC73-FB49-43B9-B152-03A9B540AD82}" presName="rootConnector" presStyleLbl="node4" presStyleIdx="7" presStyleCnt="10"/>
      <dgm:spPr/>
    </dgm:pt>
    <dgm:pt modelId="{A9F5D4A9-E8A0-4A4A-84BA-67B83E643F06}" type="pres">
      <dgm:prSet presAssocID="{C67CFC73-FB49-43B9-B152-03A9B540AD82}" presName="hierChild4" presStyleCnt="0"/>
      <dgm:spPr/>
    </dgm:pt>
    <dgm:pt modelId="{A86C569A-EB13-442E-944B-75D68619ADF0}" type="pres">
      <dgm:prSet presAssocID="{C67CFC73-FB49-43B9-B152-03A9B540AD82}" presName="hierChild5" presStyleCnt="0"/>
      <dgm:spPr/>
    </dgm:pt>
    <dgm:pt modelId="{7623565E-686A-45CD-98D7-2D97B2758FAE}" type="pres">
      <dgm:prSet presAssocID="{B9ABE75C-BB1D-4702-A1AE-DDB4D3B505BA}" presName="hierChild5" presStyleCnt="0"/>
      <dgm:spPr/>
    </dgm:pt>
    <dgm:pt modelId="{00E0EAF2-03EE-4762-87AA-E6D06DAFB62C}" type="pres">
      <dgm:prSet presAssocID="{2294E2F1-2854-483D-A0BF-0B86D3D3EBB3}" presName="Name64" presStyleLbl="parChTrans1D4" presStyleIdx="8" presStyleCnt="10"/>
      <dgm:spPr/>
    </dgm:pt>
    <dgm:pt modelId="{D4991E75-0E30-4CB9-854F-F8D67DCEABD4}" type="pres">
      <dgm:prSet presAssocID="{844349D2-E153-4F7C-B964-C6A5B653AF19}" presName="hierRoot2" presStyleCnt="0">
        <dgm:presLayoutVars>
          <dgm:hierBranch val="init"/>
        </dgm:presLayoutVars>
      </dgm:prSet>
      <dgm:spPr/>
    </dgm:pt>
    <dgm:pt modelId="{E755369A-998F-4D06-8D7A-F375C7B912C1}" type="pres">
      <dgm:prSet presAssocID="{844349D2-E153-4F7C-B964-C6A5B653AF19}" presName="rootComposite" presStyleCnt="0"/>
      <dgm:spPr/>
    </dgm:pt>
    <dgm:pt modelId="{00B8515F-4F7A-4D83-AAD9-53B6628425E9}" type="pres">
      <dgm:prSet presAssocID="{844349D2-E153-4F7C-B964-C6A5B653AF19}" presName="rootText" presStyleLbl="node4" presStyleIdx="8" presStyleCnt="10">
        <dgm:presLayoutVars>
          <dgm:chPref val="3"/>
        </dgm:presLayoutVars>
      </dgm:prSet>
      <dgm:spPr/>
    </dgm:pt>
    <dgm:pt modelId="{AB8A3733-D082-4F87-BD4D-1AD05C535582}" type="pres">
      <dgm:prSet presAssocID="{844349D2-E153-4F7C-B964-C6A5B653AF19}" presName="rootConnector" presStyleLbl="node4" presStyleIdx="8" presStyleCnt="10"/>
      <dgm:spPr/>
    </dgm:pt>
    <dgm:pt modelId="{2D80865C-3F49-49EB-860B-88CFC12B714E}" type="pres">
      <dgm:prSet presAssocID="{844349D2-E153-4F7C-B964-C6A5B653AF19}" presName="hierChild4" presStyleCnt="0"/>
      <dgm:spPr/>
    </dgm:pt>
    <dgm:pt modelId="{999FFE26-C4EA-430A-9EFE-F1D27CE88226}" type="pres">
      <dgm:prSet presAssocID="{9F981AEE-FE24-4E99-873E-7F0D38D95103}" presName="Name64" presStyleLbl="parChTrans1D4" presStyleIdx="9" presStyleCnt="10"/>
      <dgm:spPr/>
    </dgm:pt>
    <dgm:pt modelId="{42AF592D-64C8-456D-9459-246DD5DC88D0}" type="pres">
      <dgm:prSet presAssocID="{9C36D0DD-CE9A-4135-BB45-3976C9F1CA6A}" presName="hierRoot2" presStyleCnt="0">
        <dgm:presLayoutVars>
          <dgm:hierBranch val="init"/>
        </dgm:presLayoutVars>
      </dgm:prSet>
      <dgm:spPr/>
    </dgm:pt>
    <dgm:pt modelId="{CB6A0217-2033-4DAA-9DD8-23A65AEDFD8D}" type="pres">
      <dgm:prSet presAssocID="{9C36D0DD-CE9A-4135-BB45-3976C9F1CA6A}" presName="rootComposite" presStyleCnt="0"/>
      <dgm:spPr/>
    </dgm:pt>
    <dgm:pt modelId="{8C7C924E-98C8-4FC4-932E-596F5E43F799}" type="pres">
      <dgm:prSet presAssocID="{9C36D0DD-CE9A-4135-BB45-3976C9F1CA6A}" presName="rootText" presStyleLbl="node4" presStyleIdx="9" presStyleCnt="10">
        <dgm:presLayoutVars>
          <dgm:chPref val="3"/>
        </dgm:presLayoutVars>
      </dgm:prSet>
      <dgm:spPr/>
    </dgm:pt>
    <dgm:pt modelId="{D8CC92E9-70D2-42ED-BA02-1B79884CF2D2}" type="pres">
      <dgm:prSet presAssocID="{9C36D0DD-CE9A-4135-BB45-3976C9F1CA6A}" presName="rootConnector" presStyleLbl="node4" presStyleIdx="9" presStyleCnt="10"/>
      <dgm:spPr/>
    </dgm:pt>
    <dgm:pt modelId="{E301D68E-E7F5-4BE1-B803-D07940B71526}" type="pres">
      <dgm:prSet presAssocID="{9C36D0DD-CE9A-4135-BB45-3976C9F1CA6A}" presName="hierChild4" presStyleCnt="0"/>
      <dgm:spPr/>
    </dgm:pt>
    <dgm:pt modelId="{A624D0FF-8C11-413A-A679-F47DB6BAB01A}" type="pres">
      <dgm:prSet presAssocID="{9C36D0DD-CE9A-4135-BB45-3976C9F1CA6A}" presName="hierChild5" presStyleCnt="0"/>
      <dgm:spPr/>
    </dgm:pt>
    <dgm:pt modelId="{DDFBBE44-0EA4-46D0-8C25-7849D7A8633C}" type="pres">
      <dgm:prSet presAssocID="{844349D2-E153-4F7C-B964-C6A5B653AF19}" presName="hierChild5" presStyleCnt="0"/>
      <dgm:spPr/>
    </dgm:pt>
    <dgm:pt modelId="{637931DE-6B4E-49C3-A30D-595E103CDFF3}" type="pres">
      <dgm:prSet presAssocID="{1B692DD0-CDAF-4F37-B06F-EC3DC7B4EF3C}" presName="hierChild5" presStyleCnt="0"/>
      <dgm:spPr/>
    </dgm:pt>
    <dgm:pt modelId="{83B0175F-A912-42CB-AFC4-71C97189FB4D}" type="pres">
      <dgm:prSet presAssocID="{8D03EE20-E2C4-4A65-B518-3FA7CA6B0576}" presName="hierChild5" presStyleCnt="0"/>
      <dgm:spPr/>
    </dgm:pt>
    <dgm:pt modelId="{1EE86513-F6DC-440D-8D1E-927B361BBC4A}" type="pres">
      <dgm:prSet presAssocID="{A4DC01F3-CD3E-445F-AF8E-3867AE23E9C6}" presName="hierChild5" presStyleCnt="0"/>
      <dgm:spPr/>
    </dgm:pt>
    <dgm:pt modelId="{A35A8297-814E-4381-BE5F-9F672BB9B84F}" type="pres">
      <dgm:prSet presAssocID="{C5979184-A5A5-44DA-8218-E104B45DCD1F}" presName="hierChild3" presStyleCnt="0"/>
      <dgm:spPr/>
    </dgm:pt>
  </dgm:ptLst>
  <dgm:cxnLst>
    <dgm:cxn modelId="{17FA9300-E01E-4BA6-9D79-E1EE54491FBF}" type="presOf" srcId="{B9ABE75C-BB1D-4702-A1AE-DDB4D3B505BA}" destId="{CBF96A6F-887F-4D57-92E2-DB80FDBBCBF6}" srcOrd="1" destOrd="0" presId="urn:microsoft.com/office/officeart/2009/3/layout/HorizontalOrganizationChart"/>
    <dgm:cxn modelId="{1DD8B601-2807-414B-BF3B-A52BDA8D6214}" type="presOf" srcId="{C5979184-A5A5-44DA-8218-E104B45DCD1F}" destId="{CF7E1475-AFE7-4151-92E1-FC6994871B06}" srcOrd="0" destOrd="0" presId="urn:microsoft.com/office/officeart/2009/3/layout/HorizontalOrganizationChart"/>
    <dgm:cxn modelId="{8C146A04-8802-4324-A463-EE6CB0266EB8}" type="presOf" srcId="{6831B009-28B4-4A8B-9CE9-509A7956F576}" destId="{BF9E7333-D5CE-4F8D-BE46-DF283FEBFD9C}" srcOrd="0" destOrd="0" presId="urn:microsoft.com/office/officeart/2009/3/layout/HorizontalOrganizationChart"/>
    <dgm:cxn modelId="{2BF02609-1374-49FA-BC61-50078F912A59}" type="presOf" srcId="{9C36D0DD-CE9A-4135-BB45-3976C9F1CA6A}" destId="{8C7C924E-98C8-4FC4-932E-596F5E43F799}" srcOrd="0" destOrd="0" presId="urn:microsoft.com/office/officeart/2009/3/layout/HorizontalOrganizationChart"/>
    <dgm:cxn modelId="{F1722E09-80A4-4076-9DF2-86DD7B75C3C8}" type="presOf" srcId="{C5979184-A5A5-44DA-8218-E104B45DCD1F}" destId="{D266D139-7983-4F13-8693-1B1D327EC72D}" srcOrd="1" destOrd="0" presId="urn:microsoft.com/office/officeart/2009/3/layout/HorizontalOrganizationChart"/>
    <dgm:cxn modelId="{B324B616-2207-478E-B686-5CA3158B6310}" srcId="{B9ABE75C-BB1D-4702-A1AE-DDB4D3B505BA}" destId="{C67CFC73-FB49-43B9-B152-03A9B540AD82}" srcOrd="0" destOrd="0" parTransId="{D70F4924-79A3-4DED-A36C-D6171B918C3F}" sibTransId="{9B1C8591-7B3E-47C1-8EDD-244A04BC67AD}"/>
    <dgm:cxn modelId="{C1891321-3E90-470A-B509-4A481395ADF5}" type="presOf" srcId="{2294E2F1-2854-483D-A0BF-0B86D3D3EBB3}" destId="{00E0EAF2-03EE-4762-87AA-E6D06DAFB62C}" srcOrd="0" destOrd="0" presId="urn:microsoft.com/office/officeart/2009/3/layout/HorizontalOrganizationChart"/>
    <dgm:cxn modelId="{6B799421-5480-49D4-AEB9-FE68DFB2769B}" type="presOf" srcId="{844349D2-E153-4F7C-B964-C6A5B653AF19}" destId="{AB8A3733-D082-4F87-BD4D-1AD05C535582}" srcOrd="1" destOrd="0" presId="urn:microsoft.com/office/officeart/2009/3/layout/HorizontalOrganizationChart"/>
    <dgm:cxn modelId="{55867422-F7EF-4AE6-BDAC-9099F148B80D}" type="presOf" srcId="{0CEE96CE-184D-4C84-A0B3-82A2E30A2A3A}" destId="{7B9392BF-9CCB-4218-A7B2-48355BE309D4}" srcOrd="0" destOrd="0" presId="urn:microsoft.com/office/officeart/2009/3/layout/HorizontalOrganizationChart"/>
    <dgm:cxn modelId="{C4806F23-F987-4944-A234-1A9C91B087A4}" type="presOf" srcId="{1B692DD0-CDAF-4F37-B06F-EC3DC7B4EF3C}" destId="{A291D6D7-A8A6-4634-838A-FF34CF691E69}" srcOrd="0" destOrd="0" presId="urn:microsoft.com/office/officeart/2009/3/layout/HorizontalOrganizationChart"/>
    <dgm:cxn modelId="{85139A39-8F0D-4BBC-BF50-8A90911DBA3E}" type="presOf" srcId="{C67CFC73-FB49-43B9-B152-03A9B540AD82}" destId="{5016C573-3642-4FFD-8447-401897C6DCE6}" srcOrd="0" destOrd="0" presId="urn:microsoft.com/office/officeart/2009/3/layout/HorizontalOrganizationChart"/>
    <dgm:cxn modelId="{1F8D9E39-BC3E-49AB-A69D-201DD0A10772}" type="presOf" srcId="{4D7EB4A8-07E1-4A0C-952A-09E578D1B5C9}" destId="{AEB5940B-F3BC-43CE-B572-A1C339BF2198}" srcOrd="0" destOrd="0" presId="urn:microsoft.com/office/officeart/2009/3/layout/HorizontalOrganizationChart"/>
    <dgm:cxn modelId="{23D73E5E-E254-45C0-9147-C551847484E5}" srcId="{844349D2-E153-4F7C-B964-C6A5B653AF19}" destId="{9C36D0DD-CE9A-4135-BB45-3976C9F1CA6A}" srcOrd="0" destOrd="0" parTransId="{9F981AEE-FE24-4E99-873E-7F0D38D95103}" sibTransId="{032C13D3-1AD1-4220-B881-C38D7A6A6FA6}"/>
    <dgm:cxn modelId="{11973843-9715-4A71-9CB0-5A174987307C}" type="presOf" srcId="{BE5B16A7-2EEA-4489-B44C-29430DC3499F}" destId="{602943A3-6DFA-4685-9F7A-BF8F01F8E03B}" srcOrd="0" destOrd="0" presId="urn:microsoft.com/office/officeart/2009/3/layout/HorizontalOrganizationChart"/>
    <dgm:cxn modelId="{85010144-5952-40D1-9591-315F73980BEA}" type="presOf" srcId="{EB4F5997-0FB7-4A72-92F3-BAE2A1255C79}" destId="{F550EBAF-C857-4644-9E53-121C52E50D39}" srcOrd="0" destOrd="0" presId="urn:microsoft.com/office/officeart/2009/3/layout/HorizontalOrganizationChart"/>
    <dgm:cxn modelId="{B560D564-3A88-4C07-BFD5-515A5312BA46}" type="presOf" srcId="{3A998D68-EA16-4035-B2BB-C4C5E7B930E3}" destId="{E41AD51E-279F-4D2F-AA41-A9F51D5B297E}" srcOrd="1" destOrd="0" presId="urn:microsoft.com/office/officeart/2009/3/layout/HorizontalOrganizationChart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1FEBB94A-F833-4B7C-BBFC-A2DC1E22C075}" srcId="{8D03EE20-E2C4-4A65-B518-3FA7CA6B0576}" destId="{1B692DD0-CDAF-4F37-B06F-EC3DC7B4EF3C}" srcOrd="0" destOrd="0" parTransId="{4D7EB4A8-07E1-4A0C-952A-09E578D1B5C9}" sibTransId="{39170460-CEA5-4486-BA70-6B494794B60B}"/>
    <dgm:cxn modelId="{19ECCD6C-0C1D-4D33-BB11-E1DE5E98C37F}" srcId="{AA8CAD9A-2A94-4E57-8746-2554B541B14D}" destId="{E3DFB7B1-F397-4D15-ACC4-F7AFB0A95E13}" srcOrd="0" destOrd="0" parTransId="{13BB314A-1858-4AEF-96FC-D90C55453098}" sibTransId="{8D054F97-614B-499E-B3E6-EA2B1D720331}"/>
    <dgm:cxn modelId="{CEE8776D-D58B-438F-9056-68D680440DD2}" type="presOf" srcId="{2D5D09A4-74B4-44B2-8F7F-96E476475931}" destId="{D080E2EB-9F04-4FFF-B4AA-D2E82E64F5B2}" srcOrd="0" destOrd="0" presId="urn:microsoft.com/office/officeart/2009/3/layout/HorizontalOrganizationChart"/>
    <dgm:cxn modelId="{653E3C4F-EC62-485B-A599-DBB1845F273E}" type="presOf" srcId="{AA8CAD9A-2A94-4E57-8746-2554B541B14D}" destId="{C1FE5E8E-2ADF-4C1A-B58D-67C2518224DD}" srcOrd="0" destOrd="0" presId="urn:microsoft.com/office/officeart/2009/3/layout/HorizontalOrganizationChart"/>
    <dgm:cxn modelId="{6FB4636F-10B9-4BA9-9852-53B9158B3672}" type="presOf" srcId="{25AD58E0-08AE-4350-9348-7F69456E8358}" destId="{082269BD-BF0B-49F7-89D9-2101F431F353}" srcOrd="0" destOrd="0" presId="urn:microsoft.com/office/officeart/2009/3/layout/HorizontalOrganizationChart"/>
    <dgm:cxn modelId="{8F08B473-DA3D-419C-8472-02DF1369FC51}" type="presOf" srcId="{8D03EE20-E2C4-4A65-B518-3FA7CA6B0576}" destId="{1882E301-EB17-48F3-BB38-9BDFA1588971}" srcOrd="0" destOrd="0" presId="urn:microsoft.com/office/officeart/2009/3/layout/HorizontalOrganizationChart"/>
    <dgm:cxn modelId="{F78A3974-EFDA-4AC8-8C84-1178508834B1}" type="presOf" srcId="{1B692DD0-CDAF-4F37-B06F-EC3DC7B4EF3C}" destId="{012AC657-1ACC-4019-937D-EE115D542F67}" srcOrd="1" destOrd="0" presId="urn:microsoft.com/office/officeart/2009/3/layout/HorizontalOrganizationChart"/>
    <dgm:cxn modelId="{6C68B854-0DA9-498A-B2A7-25C01D9F1E9B}" srcId="{1B692DD0-CDAF-4F37-B06F-EC3DC7B4EF3C}" destId="{B9ABE75C-BB1D-4702-A1AE-DDB4D3B505BA}" srcOrd="3" destOrd="0" parTransId="{2D5D09A4-74B4-44B2-8F7F-96E476475931}" sibTransId="{3E6B1502-5045-4101-8723-A0B26AA6FF22}"/>
    <dgm:cxn modelId="{54501857-EEC4-46B8-9245-3A5B7DE12555}" type="presOf" srcId="{C67CFC73-FB49-43B9-B152-03A9B540AD82}" destId="{9AFE5F2E-2B41-43C1-B608-7797CC2E14E5}" srcOrd="1" destOrd="0" presId="urn:microsoft.com/office/officeart/2009/3/layout/HorizontalOrganizationChart"/>
    <dgm:cxn modelId="{E358C078-BFEC-4DE5-B2B7-CE6BE7A74661}" type="presOf" srcId="{D70F4924-79A3-4DED-A36C-D6171B918C3F}" destId="{F0EDA5C6-60AF-4FBB-B3AC-B25975258D88}" srcOrd="0" destOrd="0" presId="urn:microsoft.com/office/officeart/2009/3/layout/HorizontalOrganizationChart"/>
    <dgm:cxn modelId="{4BA9AD87-E022-4211-BA39-A1C399104306}" srcId="{1B692DD0-CDAF-4F37-B06F-EC3DC7B4EF3C}" destId="{FAF260C9-AE63-4337-BFBF-1297DFC71E32}" srcOrd="0" destOrd="0" parTransId="{EB4F5997-0FB7-4A72-92F3-BAE2A1255C79}" sibTransId="{2C607B04-BB26-41AE-A25E-EAE027871E3B}"/>
    <dgm:cxn modelId="{265552A2-BF52-4785-8C4A-3EF7DC3A9A6A}" type="presOf" srcId="{E3DFB7B1-F397-4D15-ACC4-F7AFB0A95E13}" destId="{9F6A9179-B84F-403C-AC9F-19F9033AC698}" srcOrd="1" destOrd="0" presId="urn:microsoft.com/office/officeart/2009/3/layout/HorizontalOrganizationChart"/>
    <dgm:cxn modelId="{71DC17A4-FABC-4151-B7A1-E80DCBC435E3}" type="presOf" srcId="{844349D2-E153-4F7C-B964-C6A5B653AF19}" destId="{00B8515F-4F7A-4D83-AAD9-53B6628425E9}" srcOrd="0" destOrd="0" presId="urn:microsoft.com/office/officeart/2009/3/layout/HorizontalOrganizationChart"/>
    <dgm:cxn modelId="{FE81E0A6-23BC-406A-8A3D-3D38794AA280}" srcId="{A4DC01F3-CD3E-445F-AF8E-3867AE23E9C6}" destId="{8D03EE20-E2C4-4A65-B518-3FA7CA6B0576}" srcOrd="0" destOrd="0" parTransId="{AB6C99CF-9D84-49E3-9BEF-9F44D6053855}" sibTransId="{CF7B9FA3-3AD8-417A-8A70-5EF061201E94}"/>
    <dgm:cxn modelId="{81DDFDA8-4673-4462-B17E-727F840228E7}" srcId="{1B692DD0-CDAF-4F37-B06F-EC3DC7B4EF3C}" destId="{AA8CAD9A-2A94-4E57-8746-2554B541B14D}" srcOrd="1" destOrd="0" parTransId="{6831B009-28B4-4A8B-9CE9-509A7956F576}" sibTransId="{4378FC0A-E988-416F-A835-C736FF7C1A80}"/>
    <dgm:cxn modelId="{840C04B1-7C29-4738-8C6F-D4734CB16808}" type="presOf" srcId="{AA8CAD9A-2A94-4E57-8746-2554B541B14D}" destId="{579914DB-7416-4D91-A359-1320FDAECEF5}" srcOrd="1" destOrd="0" presId="urn:microsoft.com/office/officeart/2009/3/layout/HorizontalOrganizationChart"/>
    <dgm:cxn modelId="{14DD7AB4-FC1A-4DDD-878C-DE4B566D8DA6}" type="presOf" srcId="{A4DC01F3-CD3E-445F-AF8E-3867AE23E9C6}" destId="{42E6C4C1-0EEB-406F-89FD-D37B97797837}" srcOrd="1" destOrd="0" presId="urn:microsoft.com/office/officeart/2009/3/layout/HorizontalOrganizationChart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28EEE6B9-7296-4A57-9E3A-AD69C90454FF}" type="presOf" srcId="{EBE9353C-D140-4234-A189-E72F94B00475}" destId="{0900FCC4-7BD8-4F0A-B86E-FF4B640CEA35}" srcOrd="0" destOrd="0" presId="urn:microsoft.com/office/officeart/2009/3/layout/HorizontalOrganizationChart"/>
    <dgm:cxn modelId="{B1BFE4BD-2733-4F3C-9D35-E2689519DB5D}" type="presOf" srcId="{FAF260C9-AE63-4337-BFBF-1297DFC71E32}" destId="{943E1567-EC58-44AE-90B0-9666107B3EA7}" srcOrd="0" destOrd="0" presId="urn:microsoft.com/office/officeart/2009/3/layout/HorizontalOrganizationChart"/>
    <dgm:cxn modelId="{978D03BF-74FF-4182-8E19-83BDE1F1F407}" type="presOf" srcId="{9C36D0DD-CE9A-4135-BB45-3976C9F1CA6A}" destId="{D8CC92E9-70D2-42ED-BA02-1B79884CF2D2}" srcOrd="1" destOrd="0" presId="urn:microsoft.com/office/officeart/2009/3/layout/HorizontalOrganizationChart"/>
    <dgm:cxn modelId="{C9C4B9C0-3581-4ED6-B34D-9FD0C7A1123F}" type="presOf" srcId="{25AD58E0-08AE-4350-9348-7F69456E8358}" destId="{A2DF3F2B-9AD1-40D1-B5C3-F80865FB240F}" srcOrd="1" destOrd="0" presId="urn:microsoft.com/office/officeart/2009/3/layout/HorizontalOrganizationChart"/>
    <dgm:cxn modelId="{B4B31AC2-F5E2-4C23-9D5C-D6DD03E58B68}" type="presOf" srcId="{A16F4CCE-FD75-4B14-9F31-B9F350CB0D85}" destId="{1688B24F-E691-40B7-BFE7-1CB6B7A5651F}" srcOrd="0" destOrd="0" presId="urn:microsoft.com/office/officeart/2009/3/layout/HorizontalOrganizationChart"/>
    <dgm:cxn modelId="{0D87F8C5-391F-4967-AEA0-9167ADF402A0}" type="presOf" srcId="{A4DC01F3-CD3E-445F-AF8E-3867AE23E9C6}" destId="{B8C95CB5-07C1-457D-B60C-AF400B944E9F}" srcOrd="0" destOrd="0" presId="urn:microsoft.com/office/officeart/2009/3/layout/HorizontalOrganizationChart"/>
    <dgm:cxn modelId="{31E6BFCD-0E85-4035-AD33-6F3ADEC6A42B}" type="presOf" srcId="{8D03EE20-E2C4-4A65-B518-3FA7CA6B0576}" destId="{07E0C86A-AADB-4715-8E5F-CC34F342FA95}" srcOrd="1" destOrd="0" presId="urn:microsoft.com/office/officeart/2009/3/layout/HorizontalOrganizationChart"/>
    <dgm:cxn modelId="{C5052ACF-6074-4D66-A2F5-3647FF68FFE8}" type="presOf" srcId="{3A998D68-EA16-4035-B2BB-C4C5E7B930E3}" destId="{3EB69C87-46D0-4A45-91EE-749FBFB8FA22}" srcOrd="0" destOrd="0" presId="urn:microsoft.com/office/officeart/2009/3/layout/HorizontalOrganizationChart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8C625BD8-1255-4FD0-96D7-7CA391AFB9A3}" type="presOf" srcId="{FAF260C9-AE63-4337-BFBF-1297DFC71E32}" destId="{1BF1F6F2-F404-4D7D-AF85-56CFAE4CA144}" srcOrd="1" destOrd="0" presId="urn:microsoft.com/office/officeart/2009/3/layout/HorizontalOrganizationChart"/>
    <dgm:cxn modelId="{393D92DB-6B7F-4DFB-B929-25C26430FE1B}" type="presOf" srcId="{E3DFB7B1-F397-4D15-ACC4-F7AFB0A95E13}" destId="{422B9970-70F0-4319-BB15-771375D18BBA}" srcOrd="0" destOrd="0" presId="urn:microsoft.com/office/officeart/2009/3/layout/HorizontalOrganizationChart"/>
    <dgm:cxn modelId="{A5DDEFDB-F623-434E-9043-D357B508170F}" srcId="{3A998D68-EA16-4035-B2BB-C4C5E7B930E3}" destId="{25AD58E0-08AE-4350-9348-7F69456E8358}" srcOrd="0" destOrd="0" parTransId="{EBE9353C-D140-4234-A189-E72F94B00475}" sibTransId="{11E729B9-5ACC-46C0-A89E-CB8888D0FEF9}"/>
    <dgm:cxn modelId="{724310E6-4261-4971-A1D0-675FBA047839}" srcId="{1B692DD0-CDAF-4F37-B06F-EC3DC7B4EF3C}" destId="{3A998D68-EA16-4035-B2BB-C4C5E7B930E3}" srcOrd="2" destOrd="0" parTransId="{0CEE96CE-184D-4C84-A0B3-82A2E30A2A3A}" sibTransId="{A804F932-3BB2-4C1A-9688-3E16149E1999}"/>
    <dgm:cxn modelId="{97DBE2E7-05EC-4C0B-AC7E-37524CA01E84}" type="presOf" srcId="{0EE25DE3-ABC8-46AA-8D73-A9322D478032}" destId="{52A1487D-4BBB-466F-9199-7B7D8A156997}" srcOrd="0" destOrd="0" presId="urn:microsoft.com/office/officeart/2009/3/layout/HorizontalOrganizationChart"/>
    <dgm:cxn modelId="{01C3AAE9-3C9D-4FD7-81A9-DE74DB2CF364}" type="presOf" srcId="{AB6C99CF-9D84-49E3-9BEF-9F44D6053855}" destId="{4E8E8173-844F-4189-A379-04D4871BBF5C}" srcOrd="0" destOrd="0" presId="urn:microsoft.com/office/officeart/2009/3/layout/HorizontalOrganizationChart"/>
    <dgm:cxn modelId="{F6E021EE-8C94-4FF9-8E6C-6074006618E3}" srcId="{1B692DD0-CDAF-4F37-B06F-EC3DC7B4EF3C}" destId="{844349D2-E153-4F7C-B964-C6A5B653AF19}" srcOrd="4" destOrd="0" parTransId="{2294E2F1-2854-483D-A0BF-0B86D3D3EBB3}" sibTransId="{DB08015A-5994-4F4B-A90C-AAE3BEDD9118}"/>
    <dgm:cxn modelId="{58F620F3-D7CF-40DA-AD33-8BCB79ECC135}" type="presOf" srcId="{A16F4CCE-FD75-4B14-9F31-B9F350CB0D85}" destId="{A4F92AB3-3F40-4310-80E0-FC2733B0593F}" srcOrd="1" destOrd="0" presId="urn:microsoft.com/office/officeart/2009/3/layout/HorizontalOrganizationChart"/>
    <dgm:cxn modelId="{F4FBE8F6-617A-4146-AC59-099147D022F5}" type="presOf" srcId="{9F981AEE-FE24-4E99-873E-7F0D38D95103}" destId="{999FFE26-C4EA-430A-9EFE-F1D27CE88226}" srcOrd="0" destOrd="0" presId="urn:microsoft.com/office/officeart/2009/3/layout/HorizontalOrganizationChart"/>
    <dgm:cxn modelId="{375A58F8-93B7-4082-BFAD-5AFBE8846F82}" type="presOf" srcId="{13BB314A-1858-4AEF-96FC-D90C55453098}" destId="{BBB83FFC-C0EA-44D6-A7BB-0383EC494457}" srcOrd="0" destOrd="0" presId="urn:microsoft.com/office/officeart/2009/3/layout/HorizontalOrganizationChart"/>
    <dgm:cxn modelId="{0710BBFC-6077-4E25-B631-C5CC3B358E9E}" type="presOf" srcId="{02946D37-A82D-404D-BF37-C08D3A18D474}" destId="{80FD3BBF-9D00-4EBE-BBDF-F8DDD61C45D4}" srcOrd="0" destOrd="0" presId="urn:microsoft.com/office/officeart/2009/3/layout/HorizontalOrganizationChart"/>
    <dgm:cxn modelId="{DA7749FE-27B6-4448-AC92-4E75371AABC1}" type="presOf" srcId="{B9ABE75C-BB1D-4702-A1AE-DDB4D3B505BA}" destId="{CBB7A1D2-0ACB-44B6-A3F6-22B360DAB49E}" srcOrd="0" destOrd="0" presId="urn:microsoft.com/office/officeart/2009/3/layout/HorizontalOrganizationChart"/>
    <dgm:cxn modelId="{175E9BD1-6747-4621-9A6E-9660C409E03A}" type="presParOf" srcId="{52A1487D-4BBB-466F-9199-7B7D8A156997}" destId="{B3E66930-15CD-44A9-AD8A-5A20C77215AE}" srcOrd="0" destOrd="0" presId="urn:microsoft.com/office/officeart/2009/3/layout/HorizontalOrganizationChart"/>
    <dgm:cxn modelId="{4818878D-F0DB-411A-97B6-DB561255102D}" type="presParOf" srcId="{B3E66930-15CD-44A9-AD8A-5A20C77215AE}" destId="{5E63E06F-3FC7-41FE-B555-C0871BCF2815}" srcOrd="0" destOrd="0" presId="urn:microsoft.com/office/officeart/2009/3/layout/HorizontalOrganizationChart"/>
    <dgm:cxn modelId="{61BE3322-5DC3-4DF2-A10E-1B3B34C0D514}" type="presParOf" srcId="{5E63E06F-3FC7-41FE-B555-C0871BCF2815}" destId="{CF7E1475-AFE7-4151-92E1-FC6994871B06}" srcOrd="0" destOrd="0" presId="urn:microsoft.com/office/officeart/2009/3/layout/HorizontalOrganizationChart"/>
    <dgm:cxn modelId="{14898824-2725-4B33-B59D-4AEDFEA73C90}" type="presParOf" srcId="{5E63E06F-3FC7-41FE-B555-C0871BCF2815}" destId="{D266D139-7983-4F13-8693-1B1D327EC72D}" srcOrd="1" destOrd="0" presId="urn:microsoft.com/office/officeart/2009/3/layout/HorizontalOrganizationChart"/>
    <dgm:cxn modelId="{F64DE81D-0C7D-4994-ACDA-EFAA0D6AE55C}" type="presParOf" srcId="{B3E66930-15CD-44A9-AD8A-5A20C77215AE}" destId="{15D35012-6E89-4397-9968-FCB02F0985E1}" srcOrd="1" destOrd="0" presId="urn:microsoft.com/office/officeart/2009/3/layout/HorizontalOrganizationChart"/>
    <dgm:cxn modelId="{B1B26DE6-7090-49C3-9D89-0CFB44F7BD89}" type="presParOf" srcId="{15D35012-6E89-4397-9968-FCB02F0985E1}" destId="{80FD3BBF-9D00-4EBE-BBDF-F8DDD61C45D4}" srcOrd="0" destOrd="0" presId="urn:microsoft.com/office/officeart/2009/3/layout/HorizontalOrganizationChart"/>
    <dgm:cxn modelId="{98760724-15B8-45D6-A6D5-ECBC85B2A039}" type="presParOf" srcId="{15D35012-6E89-4397-9968-FCB02F0985E1}" destId="{CA8DAEE8-6235-4BCD-A2AB-2D59E0D939B2}" srcOrd="1" destOrd="0" presId="urn:microsoft.com/office/officeart/2009/3/layout/HorizontalOrganizationChart"/>
    <dgm:cxn modelId="{1862B1F9-3F29-4DC8-91FE-3F0CE6AA5788}" type="presParOf" srcId="{CA8DAEE8-6235-4BCD-A2AB-2D59E0D939B2}" destId="{D1CF4DBA-0116-4F75-BE79-E37032DE685B}" srcOrd="0" destOrd="0" presId="urn:microsoft.com/office/officeart/2009/3/layout/HorizontalOrganizationChart"/>
    <dgm:cxn modelId="{2C4D8AFA-614A-49BF-9BA6-4DAF5C3EA14A}" type="presParOf" srcId="{D1CF4DBA-0116-4F75-BE79-E37032DE685B}" destId="{1688B24F-E691-40B7-BFE7-1CB6B7A5651F}" srcOrd="0" destOrd="0" presId="urn:microsoft.com/office/officeart/2009/3/layout/HorizontalOrganizationChart"/>
    <dgm:cxn modelId="{0C3B3DB7-D03E-4F7F-A428-0C7920019D25}" type="presParOf" srcId="{D1CF4DBA-0116-4F75-BE79-E37032DE685B}" destId="{A4F92AB3-3F40-4310-80E0-FC2733B0593F}" srcOrd="1" destOrd="0" presId="urn:microsoft.com/office/officeart/2009/3/layout/HorizontalOrganizationChart"/>
    <dgm:cxn modelId="{1D9F88A1-520C-4322-BE14-C8F9672373CE}" type="presParOf" srcId="{CA8DAEE8-6235-4BCD-A2AB-2D59E0D939B2}" destId="{5680CB29-AA7E-4D77-AB3D-07438FB56357}" srcOrd="1" destOrd="0" presId="urn:microsoft.com/office/officeart/2009/3/layout/HorizontalOrganizationChart"/>
    <dgm:cxn modelId="{B6016817-D909-49FF-AB1B-C9033DE913D0}" type="presParOf" srcId="{CA8DAEE8-6235-4BCD-A2AB-2D59E0D939B2}" destId="{C62C1B61-254D-410F-8626-FE73931B8624}" srcOrd="2" destOrd="0" presId="urn:microsoft.com/office/officeart/2009/3/layout/HorizontalOrganizationChart"/>
    <dgm:cxn modelId="{ABD5615C-D6C1-4C32-8F4B-61731A7A3B09}" type="presParOf" srcId="{15D35012-6E89-4397-9968-FCB02F0985E1}" destId="{602943A3-6DFA-4685-9F7A-BF8F01F8E03B}" srcOrd="2" destOrd="0" presId="urn:microsoft.com/office/officeart/2009/3/layout/HorizontalOrganizationChart"/>
    <dgm:cxn modelId="{34EB89B8-408A-4FF4-A409-97C1D6D7220B}" type="presParOf" srcId="{15D35012-6E89-4397-9968-FCB02F0985E1}" destId="{D1D55C67-39CE-4174-80E7-A4F7323A9A3D}" srcOrd="3" destOrd="0" presId="urn:microsoft.com/office/officeart/2009/3/layout/HorizontalOrganizationChart"/>
    <dgm:cxn modelId="{782F2E89-262B-4B45-867A-BAD2FE2B1273}" type="presParOf" srcId="{D1D55C67-39CE-4174-80E7-A4F7323A9A3D}" destId="{D28F3589-37A0-4DC3-AD1E-5E6F0A68708B}" srcOrd="0" destOrd="0" presId="urn:microsoft.com/office/officeart/2009/3/layout/HorizontalOrganizationChart"/>
    <dgm:cxn modelId="{499DFD47-2A14-4E5F-986B-FF62D529DB20}" type="presParOf" srcId="{D28F3589-37A0-4DC3-AD1E-5E6F0A68708B}" destId="{B8C95CB5-07C1-457D-B60C-AF400B944E9F}" srcOrd="0" destOrd="0" presId="urn:microsoft.com/office/officeart/2009/3/layout/HorizontalOrganizationChart"/>
    <dgm:cxn modelId="{BADDA89D-90EF-453A-90CD-2060FC72AFD2}" type="presParOf" srcId="{D28F3589-37A0-4DC3-AD1E-5E6F0A68708B}" destId="{42E6C4C1-0EEB-406F-89FD-D37B97797837}" srcOrd="1" destOrd="0" presId="urn:microsoft.com/office/officeart/2009/3/layout/HorizontalOrganizationChart"/>
    <dgm:cxn modelId="{5418D97A-B27C-43EA-AC92-246A190D7A47}" type="presParOf" srcId="{D1D55C67-39CE-4174-80E7-A4F7323A9A3D}" destId="{F71CD681-708D-408C-8763-97F5CE940215}" srcOrd="1" destOrd="0" presId="urn:microsoft.com/office/officeart/2009/3/layout/HorizontalOrganizationChart"/>
    <dgm:cxn modelId="{AFB659F6-F3B5-451D-A496-7F731836C12C}" type="presParOf" srcId="{F71CD681-708D-408C-8763-97F5CE940215}" destId="{4E8E8173-844F-4189-A379-04D4871BBF5C}" srcOrd="0" destOrd="0" presId="urn:microsoft.com/office/officeart/2009/3/layout/HorizontalOrganizationChart"/>
    <dgm:cxn modelId="{9EDFA335-51FB-4598-8C31-A6A1AF6E63DE}" type="presParOf" srcId="{F71CD681-708D-408C-8763-97F5CE940215}" destId="{A4BBFC6C-C7B3-47FC-AE0E-02EDA64BA67A}" srcOrd="1" destOrd="0" presId="urn:microsoft.com/office/officeart/2009/3/layout/HorizontalOrganizationChart"/>
    <dgm:cxn modelId="{CFA5B4E7-4F3E-4584-9164-C120FA3ED1F3}" type="presParOf" srcId="{A4BBFC6C-C7B3-47FC-AE0E-02EDA64BA67A}" destId="{F4409ADC-3E95-4423-8AE3-7FEDA93DFB80}" srcOrd="0" destOrd="0" presId="urn:microsoft.com/office/officeart/2009/3/layout/HorizontalOrganizationChart"/>
    <dgm:cxn modelId="{D4C22E00-BF13-4FF1-B63D-DE6906A5B1A4}" type="presParOf" srcId="{F4409ADC-3E95-4423-8AE3-7FEDA93DFB80}" destId="{1882E301-EB17-48F3-BB38-9BDFA1588971}" srcOrd="0" destOrd="0" presId="urn:microsoft.com/office/officeart/2009/3/layout/HorizontalOrganizationChart"/>
    <dgm:cxn modelId="{3D24F065-B236-48CA-B5E4-F5999402DC93}" type="presParOf" srcId="{F4409ADC-3E95-4423-8AE3-7FEDA93DFB80}" destId="{07E0C86A-AADB-4715-8E5F-CC34F342FA95}" srcOrd="1" destOrd="0" presId="urn:microsoft.com/office/officeart/2009/3/layout/HorizontalOrganizationChart"/>
    <dgm:cxn modelId="{ED72E9DE-4AF1-422A-A6F9-B9C1E75B3AFA}" type="presParOf" srcId="{A4BBFC6C-C7B3-47FC-AE0E-02EDA64BA67A}" destId="{096A6DAB-EC0F-46FE-94B6-F99D2784B485}" srcOrd="1" destOrd="0" presId="urn:microsoft.com/office/officeart/2009/3/layout/HorizontalOrganizationChart"/>
    <dgm:cxn modelId="{3ADAFC2F-BF40-4818-A1F4-0B7263E8315E}" type="presParOf" srcId="{096A6DAB-EC0F-46FE-94B6-F99D2784B485}" destId="{AEB5940B-F3BC-43CE-B572-A1C339BF2198}" srcOrd="0" destOrd="0" presId="urn:microsoft.com/office/officeart/2009/3/layout/HorizontalOrganizationChart"/>
    <dgm:cxn modelId="{3E489B93-8EF8-4B0A-BDF2-9B67A5B0DF6B}" type="presParOf" srcId="{096A6DAB-EC0F-46FE-94B6-F99D2784B485}" destId="{F18404A2-9377-4B59-A826-D95208407B9B}" srcOrd="1" destOrd="0" presId="urn:microsoft.com/office/officeart/2009/3/layout/HorizontalOrganizationChart"/>
    <dgm:cxn modelId="{26E6283B-FDEB-4BB1-B656-572511CDD28B}" type="presParOf" srcId="{F18404A2-9377-4B59-A826-D95208407B9B}" destId="{BC1BCC6A-8C65-4879-9AE4-9449FF0D2072}" srcOrd="0" destOrd="0" presId="urn:microsoft.com/office/officeart/2009/3/layout/HorizontalOrganizationChart"/>
    <dgm:cxn modelId="{525C69D5-5E4E-4D5C-924A-325849980F7C}" type="presParOf" srcId="{BC1BCC6A-8C65-4879-9AE4-9449FF0D2072}" destId="{A291D6D7-A8A6-4634-838A-FF34CF691E69}" srcOrd="0" destOrd="0" presId="urn:microsoft.com/office/officeart/2009/3/layout/HorizontalOrganizationChart"/>
    <dgm:cxn modelId="{BCFBE2A4-88F7-43B5-94F4-AD143682FB5D}" type="presParOf" srcId="{BC1BCC6A-8C65-4879-9AE4-9449FF0D2072}" destId="{012AC657-1ACC-4019-937D-EE115D542F67}" srcOrd="1" destOrd="0" presId="urn:microsoft.com/office/officeart/2009/3/layout/HorizontalOrganizationChart"/>
    <dgm:cxn modelId="{DCDAE020-B297-4877-B76E-493925E80893}" type="presParOf" srcId="{F18404A2-9377-4B59-A826-D95208407B9B}" destId="{28A0D2F7-4BE8-4084-A07A-0AB0FD6CAB9B}" srcOrd="1" destOrd="0" presId="urn:microsoft.com/office/officeart/2009/3/layout/HorizontalOrganizationChart"/>
    <dgm:cxn modelId="{2898D826-73F5-4AA3-93C3-D3A782BD84E5}" type="presParOf" srcId="{28A0D2F7-4BE8-4084-A07A-0AB0FD6CAB9B}" destId="{F550EBAF-C857-4644-9E53-121C52E50D39}" srcOrd="0" destOrd="0" presId="urn:microsoft.com/office/officeart/2009/3/layout/HorizontalOrganizationChart"/>
    <dgm:cxn modelId="{1265DEF4-6A97-44B0-936C-3B2C5612088B}" type="presParOf" srcId="{28A0D2F7-4BE8-4084-A07A-0AB0FD6CAB9B}" destId="{38CAEE95-92E8-4E14-AFBA-D6B8FB2B582C}" srcOrd="1" destOrd="0" presId="urn:microsoft.com/office/officeart/2009/3/layout/HorizontalOrganizationChart"/>
    <dgm:cxn modelId="{77212B01-1239-42A4-9CB9-47453A36CA6C}" type="presParOf" srcId="{38CAEE95-92E8-4E14-AFBA-D6B8FB2B582C}" destId="{F2D6632C-5991-4D64-872B-1E3D5A152DAC}" srcOrd="0" destOrd="0" presId="urn:microsoft.com/office/officeart/2009/3/layout/HorizontalOrganizationChart"/>
    <dgm:cxn modelId="{4EAE811D-2755-40D7-BBCA-B012C1279A5B}" type="presParOf" srcId="{F2D6632C-5991-4D64-872B-1E3D5A152DAC}" destId="{943E1567-EC58-44AE-90B0-9666107B3EA7}" srcOrd="0" destOrd="0" presId="urn:microsoft.com/office/officeart/2009/3/layout/HorizontalOrganizationChart"/>
    <dgm:cxn modelId="{3E08EE13-9508-444E-9447-B073E34EFC66}" type="presParOf" srcId="{F2D6632C-5991-4D64-872B-1E3D5A152DAC}" destId="{1BF1F6F2-F404-4D7D-AF85-56CFAE4CA144}" srcOrd="1" destOrd="0" presId="urn:microsoft.com/office/officeart/2009/3/layout/HorizontalOrganizationChart"/>
    <dgm:cxn modelId="{D137EA8A-03E7-4B3D-B6F9-77D225082BB2}" type="presParOf" srcId="{38CAEE95-92E8-4E14-AFBA-D6B8FB2B582C}" destId="{78F976B6-192F-4FF7-B983-3E1363EDB454}" srcOrd="1" destOrd="0" presId="urn:microsoft.com/office/officeart/2009/3/layout/HorizontalOrganizationChart"/>
    <dgm:cxn modelId="{474DEF2B-6066-4944-8211-F79667949818}" type="presParOf" srcId="{38CAEE95-92E8-4E14-AFBA-D6B8FB2B582C}" destId="{B107C20C-D59C-464C-9266-B54D8A079969}" srcOrd="2" destOrd="0" presId="urn:microsoft.com/office/officeart/2009/3/layout/HorizontalOrganizationChart"/>
    <dgm:cxn modelId="{FB53F0F0-A027-4363-8A01-3CFA722AA4AD}" type="presParOf" srcId="{28A0D2F7-4BE8-4084-A07A-0AB0FD6CAB9B}" destId="{BF9E7333-D5CE-4F8D-BE46-DF283FEBFD9C}" srcOrd="2" destOrd="0" presId="urn:microsoft.com/office/officeart/2009/3/layout/HorizontalOrganizationChart"/>
    <dgm:cxn modelId="{2EA9BE5F-5EF0-4291-980D-ED590030C120}" type="presParOf" srcId="{28A0D2F7-4BE8-4084-A07A-0AB0FD6CAB9B}" destId="{C0D70C3F-3630-4FB1-A5D8-9C6C384A1122}" srcOrd="3" destOrd="0" presId="urn:microsoft.com/office/officeart/2009/3/layout/HorizontalOrganizationChart"/>
    <dgm:cxn modelId="{31CDC6D2-7210-4E94-BC82-46825B9D01FD}" type="presParOf" srcId="{C0D70C3F-3630-4FB1-A5D8-9C6C384A1122}" destId="{DC32BF14-A1B6-4B45-91F6-3989E26BF607}" srcOrd="0" destOrd="0" presId="urn:microsoft.com/office/officeart/2009/3/layout/HorizontalOrganizationChart"/>
    <dgm:cxn modelId="{E6EB5BE0-4E1A-418F-8196-A3490FF46204}" type="presParOf" srcId="{DC32BF14-A1B6-4B45-91F6-3989E26BF607}" destId="{C1FE5E8E-2ADF-4C1A-B58D-67C2518224DD}" srcOrd="0" destOrd="0" presId="urn:microsoft.com/office/officeart/2009/3/layout/HorizontalOrganizationChart"/>
    <dgm:cxn modelId="{8A47BB13-DCBE-4D26-9F5C-3AC3C06DC375}" type="presParOf" srcId="{DC32BF14-A1B6-4B45-91F6-3989E26BF607}" destId="{579914DB-7416-4D91-A359-1320FDAECEF5}" srcOrd="1" destOrd="0" presId="urn:microsoft.com/office/officeart/2009/3/layout/HorizontalOrganizationChart"/>
    <dgm:cxn modelId="{11F0388B-D969-4C51-A8C6-D2BE2ECE5C80}" type="presParOf" srcId="{C0D70C3F-3630-4FB1-A5D8-9C6C384A1122}" destId="{409B7B0D-A736-4043-BB1B-EB3C387756A7}" srcOrd="1" destOrd="0" presId="urn:microsoft.com/office/officeart/2009/3/layout/HorizontalOrganizationChart"/>
    <dgm:cxn modelId="{70A2CEE9-9F12-4917-8097-13FAE5247A63}" type="presParOf" srcId="{409B7B0D-A736-4043-BB1B-EB3C387756A7}" destId="{BBB83FFC-C0EA-44D6-A7BB-0383EC494457}" srcOrd="0" destOrd="0" presId="urn:microsoft.com/office/officeart/2009/3/layout/HorizontalOrganizationChart"/>
    <dgm:cxn modelId="{870C2517-B92F-459D-AB7B-A85D2E455131}" type="presParOf" srcId="{409B7B0D-A736-4043-BB1B-EB3C387756A7}" destId="{17A33040-83C9-411E-B174-2271382AD889}" srcOrd="1" destOrd="0" presId="urn:microsoft.com/office/officeart/2009/3/layout/HorizontalOrganizationChart"/>
    <dgm:cxn modelId="{C676E257-D24F-45C3-A666-D24A63E55923}" type="presParOf" srcId="{17A33040-83C9-411E-B174-2271382AD889}" destId="{464C7088-6CA5-4100-AA69-98FC7AE499AC}" srcOrd="0" destOrd="0" presId="urn:microsoft.com/office/officeart/2009/3/layout/HorizontalOrganizationChart"/>
    <dgm:cxn modelId="{0424B7D6-B908-460C-8E31-39DBADA4E58B}" type="presParOf" srcId="{464C7088-6CA5-4100-AA69-98FC7AE499AC}" destId="{422B9970-70F0-4319-BB15-771375D18BBA}" srcOrd="0" destOrd="0" presId="urn:microsoft.com/office/officeart/2009/3/layout/HorizontalOrganizationChart"/>
    <dgm:cxn modelId="{E2130ADF-DCFF-49DD-8E95-6EAE9CFACB9A}" type="presParOf" srcId="{464C7088-6CA5-4100-AA69-98FC7AE499AC}" destId="{9F6A9179-B84F-403C-AC9F-19F9033AC698}" srcOrd="1" destOrd="0" presId="urn:microsoft.com/office/officeart/2009/3/layout/HorizontalOrganizationChart"/>
    <dgm:cxn modelId="{B820C171-6A24-492B-BD65-56E3A16C5626}" type="presParOf" srcId="{17A33040-83C9-411E-B174-2271382AD889}" destId="{C63B95CF-AAB1-4C68-B7DE-D2FF96A515E8}" srcOrd="1" destOrd="0" presId="urn:microsoft.com/office/officeart/2009/3/layout/HorizontalOrganizationChart"/>
    <dgm:cxn modelId="{33C3CE67-CBB1-41D0-A44B-76FF3CEDFFFD}" type="presParOf" srcId="{17A33040-83C9-411E-B174-2271382AD889}" destId="{6B9E246B-951D-4942-94AB-9F9C694EF7AC}" srcOrd="2" destOrd="0" presId="urn:microsoft.com/office/officeart/2009/3/layout/HorizontalOrganizationChart"/>
    <dgm:cxn modelId="{851B8A54-A618-4778-B7D9-C70B9FD64F6C}" type="presParOf" srcId="{C0D70C3F-3630-4FB1-A5D8-9C6C384A1122}" destId="{4C3897C7-CE14-42B6-BF29-ECBEB4A490D9}" srcOrd="2" destOrd="0" presId="urn:microsoft.com/office/officeart/2009/3/layout/HorizontalOrganizationChart"/>
    <dgm:cxn modelId="{7ADCECD8-6118-44A2-8684-5C9307455010}" type="presParOf" srcId="{28A0D2F7-4BE8-4084-A07A-0AB0FD6CAB9B}" destId="{7B9392BF-9CCB-4218-A7B2-48355BE309D4}" srcOrd="4" destOrd="0" presId="urn:microsoft.com/office/officeart/2009/3/layout/HorizontalOrganizationChart"/>
    <dgm:cxn modelId="{934051BC-54DD-4738-9089-4F899287DCDA}" type="presParOf" srcId="{28A0D2F7-4BE8-4084-A07A-0AB0FD6CAB9B}" destId="{0C7178C5-0B5F-411A-B3C7-5FCC156AB4B7}" srcOrd="5" destOrd="0" presId="urn:microsoft.com/office/officeart/2009/3/layout/HorizontalOrganizationChart"/>
    <dgm:cxn modelId="{ECBC8F61-477F-4774-8EAA-315C9F74D596}" type="presParOf" srcId="{0C7178C5-0B5F-411A-B3C7-5FCC156AB4B7}" destId="{4D23734F-1136-4B9B-B0D7-0C70373439F2}" srcOrd="0" destOrd="0" presId="urn:microsoft.com/office/officeart/2009/3/layout/HorizontalOrganizationChart"/>
    <dgm:cxn modelId="{C695D79C-F843-4D52-B192-C0BD8BAE45B8}" type="presParOf" srcId="{4D23734F-1136-4B9B-B0D7-0C70373439F2}" destId="{3EB69C87-46D0-4A45-91EE-749FBFB8FA22}" srcOrd="0" destOrd="0" presId="urn:microsoft.com/office/officeart/2009/3/layout/HorizontalOrganizationChart"/>
    <dgm:cxn modelId="{D2AF9E30-37B8-42A0-8EC8-4F8FEE1C8AD3}" type="presParOf" srcId="{4D23734F-1136-4B9B-B0D7-0C70373439F2}" destId="{E41AD51E-279F-4D2F-AA41-A9F51D5B297E}" srcOrd="1" destOrd="0" presId="urn:microsoft.com/office/officeart/2009/3/layout/HorizontalOrganizationChart"/>
    <dgm:cxn modelId="{C1F3164C-CFDE-4886-913D-0C11A965FEB5}" type="presParOf" srcId="{0C7178C5-0B5F-411A-B3C7-5FCC156AB4B7}" destId="{9208D83B-8C41-4059-B111-FD231B042BBA}" srcOrd="1" destOrd="0" presId="urn:microsoft.com/office/officeart/2009/3/layout/HorizontalOrganizationChart"/>
    <dgm:cxn modelId="{8C4937DA-28E8-4DBD-AD50-B2ADE3198CBE}" type="presParOf" srcId="{9208D83B-8C41-4059-B111-FD231B042BBA}" destId="{0900FCC4-7BD8-4F0A-B86E-FF4B640CEA35}" srcOrd="0" destOrd="0" presId="urn:microsoft.com/office/officeart/2009/3/layout/HorizontalOrganizationChart"/>
    <dgm:cxn modelId="{62FAA0F7-F66E-47D2-9E58-6717854ED9DA}" type="presParOf" srcId="{9208D83B-8C41-4059-B111-FD231B042BBA}" destId="{CF70712E-404E-476E-BF3D-81AB7789BA46}" srcOrd="1" destOrd="0" presId="urn:microsoft.com/office/officeart/2009/3/layout/HorizontalOrganizationChart"/>
    <dgm:cxn modelId="{692A4382-F27E-4318-8701-0D8E6618FAD5}" type="presParOf" srcId="{CF70712E-404E-476E-BF3D-81AB7789BA46}" destId="{D2B06DD9-92B9-4987-9A15-A1789EF87F9C}" srcOrd="0" destOrd="0" presId="urn:microsoft.com/office/officeart/2009/3/layout/HorizontalOrganizationChart"/>
    <dgm:cxn modelId="{6B00C613-B8D2-424B-8D9C-1C7DBE2F8E8E}" type="presParOf" srcId="{D2B06DD9-92B9-4987-9A15-A1789EF87F9C}" destId="{082269BD-BF0B-49F7-89D9-2101F431F353}" srcOrd="0" destOrd="0" presId="urn:microsoft.com/office/officeart/2009/3/layout/HorizontalOrganizationChart"/>
    <dgm:cxn modelId="{CDE26A08-E54B-4220-8171-295A97A87101}" type="presParOf" srcId="{D2B06DD9-92B9-4987-9A15-A1789EF87F9C}" destId="{A2DF3F2B-9AD1-40D1-B5C3-F80865FB240F}" srcOrd="1" destOrd="0" presId="urn:microsoft.com/office/officeart/2009/3/layout/HorizontalOrganizationChart"/>
    <dgm:cxn modelId="{14DCA172-D581-4D41-8413-5EAD4372FA02}" type="presParOf" srcId="{CF70712E-404E-476E-BF3D-81AB7789BA46}" destId="{7B354828-C094-4A06-B21D-B4C50EDA0A8E}" srcOrd="1" destOrd="0" presId="urn:microsoft.com/office/officeart/2009/3/layout/HorizontalOrganizationChart"/>
    <dgm:cxn modelId="{1F1D8597-3EE1-44A4-96E1-93922B2041D8}" type="presParOf" srcId="{CF70712E-404E-476E-BF3D-81AB7789BA46}" destId="{EB48B401-E94E-460E-83E2-3C23F6951876}" srcOrd="2" destOrd="0" presId="urn:microsoft.com/office/officeart/2009/3/layout/HorizontalOrganizationChart"/>
    <dgm:cxn modelId="{F85D8316-A9AC-45D0-B7B6-AB0CE58C1426}" type="presParOf" srcId="{0C7178C5-0B5F-411A-B3C7-5FCC156AB4B7}" destId="{0D0731A1-3443-4C0D-9534-2356D61ED6FE}" srcOrd="2" destOrd="0" presId="urn:microsoft.com/office/officeart/2009/3/layout/HorizontalOrganizationChart"/>
    <dgm:cxn modelId="{990D6A19-3ACD-4CDF-BFD6-1286CB1C5BC9}" type="presParOf" srcId="{28A0D2F7-4BE8-4084-A07A-0AB0FD6CAB9B}" destId="{D080E2EB-9F04-4FFF-B4AA-D2E82E64F5B2}" srcOrd="6" destOrd="0" presId="urn:microsoft.com/office/officeart/2009/3/layout/HorizontalOrganizationChart"/>
    <dgm:cxn modelId="{D228F306-5C98-4155-B114-1783C8B7B6C4}" type="presParOf" srcId="{28A0D2F7-4BE8-4084-A07A-0AB0FD6CAB9B}" destId="{CD4766EE-A237-433F-9F30-DEE7AC62758A}" srcOrd="7" destOrd="0" presId="urn:microsoft.com/office/officeart/2009/3/layout/HorizontalOrganizationChart"/>
    <dgm:cxn modelId="{377AD64A-D4BA-4244-A6B1-8A5EBB6016AF}" type="presParOf" srcId="{CD4766EE-A237-433F-9F30-DEE7AC62758A}" destId="{5960E2D1-5E81-4D8D-881F-6F00E914E394}" srcOrd="0" destOrd="0" presId="urn:microsoft.com/office/officeart/2009/3/layout/HorizontalOrganizationChart"/>
    <dgm:cxn modelId="{751FF3B0-3459-401B-823D-F56A5A43F148}" type="presParOf" srcId="{5960E2D1-5E81-4D8D-881F-6F00E914E394}" destId="{CBB7A1D2-0ACB-44B6-A3F6-22B360DAB49E}" srcOrd="0" destOrd="0" presId="urn:microsoft.com/office/officeart/2009/3/layout/HorizontalOrganizationChart"/>
    <dgm:cxn modelId="{D91944D6-99EB-4F3D-9FED-BEB43DF94CAA}" type="presParOf" srcId="{5960E2D1-5E81-4D8D-881F-6F00E914E394}" destId="{CBF96A6F-887F-4D57-92E2-DB80FDBBCBF6}" srcOrd="1" destOrd="0" presId="urn:microsoft.com/office/officeart/2009/3/layout/HorizontalOrganizationChart"/>
    <dgm:cxn modelId="{FE275232-EE4F-4E01-B6B5-5EBF83A736B4}" type="presParOf" srcId="{CD4766EE-A237-433F-9F30-DEE7AC62758A}" destId="{4303CA09-8517-402F-A424-0B8879813D08}" srcOrd="1" destOrd="0" presId="urn:microsoft.com/office/officeart/2009/3/layout/HorizontalOrganizationChart"/>
    <dgm:cxn modelId="{8C5518B9-A631-4FD2-8E49-502FEFC6F728}" type="presParOf" srcId="{4303CA09-8517-402F-A424-0B8879813D08}" destId="{F0EDA5C6-60AF-4FBB-B3AC-B25975258D88}" srcOrd="0" destOrd="0" presId="urn:microsoft.com/office/officeart/2009/3/layout/HorizontalOrganizationChart"/>
    <dgm:cxn modelId="{1ABBCE00-FB21-4D98-98AE-A98B28318ACD}" type="presParOf" srcId="{4303CA09-8517-402F-A424-0B8879813D08}" destId="{28BA4D7B-50AF-442E-8E63-C66A43ED1057}" srcOrd="1" destOrd="0" presId="urn:microsoft.com/office/officeart/2009/3/layout/HorizontalOrganizationChart"/>
    <dgm:cxn modelId="{56D4C8EC-1A9B-4B92-B74C-2C621444FDCE}" type="presParOf" srcId="{28BA4D7B-50AF-442E-8E63-C66A43ED1057}" destId="{B5259DE5-DFE4-416D-9AE0-D552F89B797A}" srcOrd="0" destOrd="0" presId="urn:microsoft.com/office/officeart/2009/3/layout/HorizontalOrganizationChart"/>
    <dgm:cxn modelId="{5FCCB2A0-8373-47A8-9017-52191EB355BE}" type="presParOf" srcId="{B5259DE5-DFE4-416D-9AE0-D552F89B797A}" destId="{5016C573-3642-4FFD-8447-401897C6DCE6}" srcOrd="0" destOrd="0" presId="urn:microsoft.com/office/officeart/2009/3/layout/HorizontalOrganizationChart"/>
    <dgm:cxn modelId="{8E0EAE54-D342-42CF-8448-5247D1AC99D9}" type="presParOf" srcId="{B5259DE5-DFE4-416D-9AE0-D552F89B797A}" destId="{9AFE5F2E-2B41-43C1-B608-7797CC2E14E5}" srcOrd="1" destOrd="0" presId="urn:microsoft.com/office/officeart/2009/3/layout/HorizontalOrganizationChart"/>
    <dgm:cxn modelId="{9008A7EA-C0C2-4344-8493-8823A3D36FED}" type="presParOf" srcId="{28BA4D7B-50AF-442E-8E63-C66A43ED1057}" destId="{A9F5D4A9-E8A0-4A4A-84BA-67B83E643F06}" srcOrd="1" destOrd="0" presId="urn:microsoft.com/office/officeart/2009/3/layout/HorizontalOrganizationChart"/>
    <dgm:cxn modelId="{88939A47-FD79-450C-A92D-B588F0BEFF12}" type="presParOf" srcId="{28BA4D7B-50AF-442E-8E63-C66A43ED1057}" destId="{A86C569A-EB13-442E-944B-75D68619ADF0}" srcOrd="2" destOrd="0" presId="urn:microsoft.com/office/officeart/2009/3/layout/HorizontalOrganizationChart"/>
    <dgm:cxn modelId="{16A8D0D1-DEEC-4BF8-95AC-D3888468A9E8}" type="presParOf" srcId="{CD4766EE-A237-433F-9F30-DEE7AC62758A}" destId="{7623565E-686A-45CD-98D7-2D97B2758FAE}" srcOrd="2" destOrd="0" presId="urn:microsoft.com/office/officeart/2009/3/layout/HorizontalOrganizationChart"/>
    <dgm:cxn modelId="{2419FAD9-58AE-462F-9939-AAB101E8FAC4}" type="presParOf" srcId="{28A0D2F7-4BE8-4084-A07A-0AB0FD6CAB9B}" destId="{00E0EAF2-03EE-4762-87AA-E6D06DAFB62C}" srcOrd="8" destOrd="0" presId="urn:microsoft.com/office/officeart/2009/3/layout/HorizontalOrganizationChart"/>
    <dgm:cxn modelId="{EB8C8CB0-82D6-46D6-95FE-DF34E46975A2}" type="presParOf" srcId="{28A0D2F7-4BE8-4084-A07A-0AB0FD6CAB9B}" destId="{D4991E75-0E30-4CB9-854F-F8D67DCEABD4}" srcOrd="9" destOrd="0" presId="urn:microsoft.com/office/officeart/2009/3/layout/HorizontalOrganizationChart"/>
    <dgm:cxn modelId="{D93E3B10-7DDA-4539-ACD3-0A1AB7044F9F}" type="presParOf" srcId="{D4991E75-0E30-4CB9-854F-F8D67DCEABD4}" destId="{E755369A-998F-4D06-8D7A-F375C7B912C1}" srcOrd="0" destOrd="0" presId="urn:microsoft.com/office/officeart/2009/3/layout/HorizontalOrganizationChart"/>
    <dgm:cxn modelId="{2FCFC0DC-2CC3-49B8-A066-541236DB060F}" type="presParOf" srcId="{E755369A-998F-4D06-8D7A-F375C7B912C1}" destId="{00B8515F-4F7A-4D83-AAD9-53B6628425E9}" srcOrd="0" destOrd="0" presId="urn:microsoft.com/office/officeart/2009/3/layout/HorizontalOrganizationChart"/>
    <dgm:cxn modelId="{C1AFD44F-A039-475D-BA20-F0AB4C2743DF}" type="presParOf" srcId="{E755369A-998F-4D06-8D7A-F375C7B912C1}" destId="{AB8A3733-D082-4F87-BD4D-1AD05C535582}" srcOrd="1" destOrd="0" presId="urn:microsoft.com/office/officeart/2009/3/layout/HorizontalOrganizationChart"/>
    <dgm:cxn modelId="{6FDCC37A-0C6A-427F-8BE6-03F9E2757973}" type="presParOf" srcId="{D4991E75-0E30-4CB9-854F-F8D67DCEABD4}" destId="{2D80865C-3F49-49EB-860B-88CFC12B714E}" srcOrd="1" destOrd="0" presId="urn:microsoft.com/office/officeart/2009/3/layout/HorizontalOrganizationChart"/>
    <dgm:cxn modelId="{CB85DF94-1600-4616-A8CC-052758488E42}" type="presParOf" srcId="{2D80865C-3F49-49EB-860B-88CFC12B714E}" destId="{999FFE26-C4EA-430A-9EFE-F1D27CE88226}" srcOrd="0" destOrd="0" presId="urn:microsoft.com/office/officeart/2009/3/layout/HorizontalOrganizationChart"/>
    <dgm:cxn modelId="{B2B070CA-D368-4DB5-A472-606EF6319D79}" type="presParOf" srcId="{2D80865C-3F49-49EB-860B-88CFC12B714E}" destId="{42AF592D-64C8-456D-9459-246DD5DC88D0}" srcOrd="1" destOrd="0" presId="urn:microsoft.com/office/officeart/2009/3/layout/HorizontalOrganizationChart"/>
    <dgm:cxn modelId="{E2F6FA94-1A1C-4506-8BA5-082F9C2FD528}" type="presParOf" srcId="{42AF592D-64C8-456D-9459-246DD5DC88D0}" destId="{CB6A0217-2033-4DAA-9DD8-23A65AEDFD8D}" srcOrd="0" destOrd="0" presId="urn:microsoft.com/office/officeart/2009/3/layout/HorizontalOrganizationChart"/>
    <dgm:cxn modelId="{5DAB85B3-73F4-4DFF-9808-480833436AD8}" type="presParOf" srcId="{CB6A0217-2033-4DAA-9DD8-23A65AEDFD8D}" destId="{8C7C924E-98C8-4FC4-932E-596F5E43F799}" srcOrd="0" destOrd="0" presId="urn:microsoft.com/office/officeart/2009/3/layout/HorizontalOrganizationChart"/>
    <dgm:cxn modelId="{B932E62A-F074-4FAF-B367-D4CDDA5734CB}" type="presParOf" srcId="{CB6A0217-2033-4DAA-9DD8-23A65AEDFD8D}" destId="{D8CC92E9-70D2-42ED-BA02-1B79884CF2D2}" srcOrd="1" destOrd="0" presId="urn:microsoft.com/office/officeart/2009/3/layout/HorizontalOrganizationChart"/>
    <dgm:cxn modelId="{253E3A94-F538-47CD-97CF-5D3228DA0AD9}" type="presParOf" srcId="{42AF592D-64C8-456D-9459-246DD5DC88D0}" destId="{E301D68E-E7F5-4BE1-B803-D07940B71526}" srcOrd="1" destOrd="0" presId="urn:microsoft.com/office/officeart/2009/3/layout/HorizontalOrganizationChart"/>
    <dgm:cxn modelId="{896EA9C6-532A-4782-8D3A-10480218DA17}" type="presParOf" srcId="{42AF592D-64C8-456D-9459-246DD5DC88D0}" destId="{A624D0FF-8C11-413A-A679-F47DB6BAB01A}" srcOrd="2" destOrd="0" presId="urn:microsoft.com/office/officeart/2009/3/layout/HorizontalOrganizationChart"/>
    <dgm:cxn modelId="{3A6CE096-C16C-421F-8C0A-895EF11F143B}" type="presParOf" srcId="{D4991E75-0E30-4CB9-854F-F8D67DCEABD4}" destId="{DDFBBE44-0EA4-46D0-8C25-7849D7A8633C}" srcOrd="2" destOrd="0" presId="urn:microsoft.com/office/officeart/2009/3/layout/HorizontalOrganizationChart"/>
    <dgm:cxn modelId="{6CF7FA6E-2A65-4DDD-9063-A5B76A377A0F}" type="presParOf" srcId="{F18404A2-9377-4B59-A826-D95208407B9B}" destId="{637931DE-6B4E-49C3-A30D-595E103CDFF3}" srcOrd="2" destOrd="0" presId="urn:microsoft.com/office/officeart/2009/3/layout/HorizontalOrganizationChart"/>
    <dgm:cxn modelId="{2D4FA0CE-E619-42D5-AF46-6F8BCF424C0D}" type="presParOf" srcId="{A4BBFC6C-C7B3-47FC-AE0E-02EDA64BA67A}" destId="{83B0175F-A912-42CB-AFC4-71C97189FB4D}" srcOrd="2" destOrd="0" presId="urn:microsoft.com/office/officeart/2009/3/layout/HorizontalOrganizationChart"/>
    <dgm:cxn modelId="{2E54F955-1F46-41B2-BF3F-946AED2386C4}" type="presParOf" srcId="{D1D55C67-39CE-4174-80E7-A4F7323A9A3D}" destId="{1EE86513-F6DC-440D-8D1E-927B361BBC4A}" srcOrd="2" destOrd="0" presId="urn:microsoft.com/office/officeart/2009/3/layout/HorizontalOrganizationChart"/>
    <dgm:cxn modelId="{CC87E25C-32F8-4B2C-BAB4-AEBD08D79C9C}" type="presParOf" srcId="{B3E66930-15CD-44A9-AD8A-5A20C77215AE}" destId="{A35A8297-814E-4381-BE5F-9F672BB9B84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Cronjob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 err="1"/>
            <a:t>DumpDBJob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US" dirty="0" err="1"/>
            <a:t>EmailJob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/>
      <dgm:spPr/>
      <dgm:t>
        <a:bodyPr/>
        <a:lstStyle/>
        <a:p>
          <a:r>
            <a:rPr lang="en-US" dirty="0" err="1"/>
            <a:t>ImexJob</a:t>
          </a:r>
          <a:endParaRPr lang="en-MY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7398F7DB-C04C-4E09-9B22-2169BD4F8528}">
      <dgm:prSet phldrT="[Text]"/>
      <dgm:spPr/>
      <dgm:t>
        <a:bodyPr/>
        <a:lstStyle/>
        <a:p>
          <a:r>
            <a:rPr lang="en-US" dirty="0" err="1"/>
            <a:t>NotificationJob</a:t>
          </a:r>
          <a:endParaRPr lang="en-MY" dirty="0"/>
        </a:p>
      </dgm:t>
    </dgm:pt>
    <dgm:pt modelId="{3B871C52-E3F3-477B-B1F8-757CFBAEE4EE}" type="parTrans" cxnId="{442081F8-F25A-427A-AAA9-919D2BAE7D7B}">
      <dgm:prSet/>
      <dgm:spPr/>
      <dgm:t>
        <a:bodyPr/>
        <a:lstStyle/>
        <a:p>
          <a:endParaRPr lang="en-MY"/>
        </a:p>
      </dgm:t>
    </dgm:pt>
    <dgm:pt modelId="{2587353E-C7B5-4C94-A2DD-6E28D89B2ABD}" type="sibTrans" cxnId="{442081F8-F25A-427A-AAA9-919D2BAE7D7B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4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4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4"/>
      <dgm:spPr/>
    </dgm:pt>
    <dgm:pt modelId="{8F741CDE-EA5C-4504-A8F6-0849CA38C469}" type="pres">
      <dgm:prSet presAssocID="{A16F4CCE-FD75-4B14-9F31-B9F350CB0D85}" presName="hierChild4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4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4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4"/>
      <dgm:spPr/>
    </dgm:pt>
    <dgm:pt modelId="{0CF666C9-DBAB-4793-B836-F7DAFD65D375}" type="pres">
      <dgm:prSet presAssocID="{A4DC01F3-CD3E-445F-AF8E-3867AE23E9C6}" presName="hierChild4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4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4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4"/>
      <dgm:spPr/>
    </dgm:pt>
    <dgm:pt modelId="{8578E297-F44C-48B6-ADB6-707838FE461A}" type="pres">
      <dgm:prSet presAssocID="{B70E2295-BD8D-40B3-B3CD-BDD528C8772E}" presName="hierChild4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D96896A9-0A1D-49F0-BBE3-9C91A94336DE}" type="pres">
      <dgm:prSet presAssocID="{3B871C52-E3F3-477B-B1F8-757CFBAEE4EE}" presName="Name37" presStyleLbl="parChTrans1D2" presStyleIdx="3" presStyleCnt="4"/>
      <dgm:spPr/>
    </dgm:pt>
    <dgm:pt modelId="{FEB4C348-F166-40A2-9405-0EC69DEBE772}" type="pres">
      <dgm:prSet presAssocID="{7398F7DB-C04C-4E09-9B22-2169BD4F8528}" presName="hierRoot2" presStyleCnt="0">
        <dgm:presLayoutVars>
          <dgm:hierBranch val="init"/>
        </dgm:presLayoutVars>
      </dgm:prSet>
      <dgm:spPr/>
    </dgm:pt>
    <dgm:pt modelId="{1F7B3774-35A4-4958-9FF4-F252DE1D4842}" type="pres">
      <dgm:prSet presAssocID="{7398F7DB-C04C-4E09-9B22-2169BD4F8528}" presName="rootComposite" presStyleCnt="0"/>
      <dgm:spPr/>
    </dgm:pt>
    <dgm:pt modelId="{0D83112E-3777-44EF-AEFE-837FAE7A3EF3}" type="pres">
      <dgm:prSet presAssocID="{7398F7DB-C04C-4E09-9B22-2169BD4F8528}" presName="rootText" presStyleLbl="node2" presStyleIdx="3" presStyleCnt="4">
        <dgm:presLayoutVars>
          <dgm:chPref val="3"/>
        </dgm:presLayoutVars>
      </dgm:prSet>
      <dgm:spPr/>
    </dgm:pt>
    <dgm:pt modelId="{6CEC602E-B6A2-4947-8D8B-AC218B24636A}" type="pres">
      <dgm:prSet presAssocID="{7398F7DB-C04C-4E09-9B22-2169BD4F8528}" presName="rootConnector" presStyleLbl="node2" presStyleIdx="3" presStyleCnt="4"/>
      <dgm:spPr/>
    </dgm:pt>
    <dgm:pt modelId="{DB8F4137-56D7-405A-A80C-717AF6EBF434}" type="pres">
      <dgm:prSet presAssocID="{7398F7DB-C04C-4E09-9B22-2169BD4F8528}" presName="hierChild4" presStyleCnt="0"/>
      <dgm:spPr/>
    </dgm:pt>
    <dgm:pt modelId="{EB9225D9-63DA-49EB-B06B-A5AF57426D1B}" type="pres">
      <dgm:prSet presAssocID="{7398F7DB-C04C-4E09-9B22-2169BD4F8528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FECFF515-670F-43AD-BC74-75A6AC6B711C}" type="presOf" srcId="{7398F7DB-C04C-4E09-9B22-2169BD4F8528}" destId="{6CEC602E-B6A2-4947-8D8B-AC218B24636A}" srcOrd="1" destOrd="0" presId="urn:microsoft.com/office/officeart/2005/8/layout/orgChart1"/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D3E9A12D-A882-4748-AD3A-45AEE8FCA52E}" type="presOf" srcId="{BE5B16A7-2EEA-4489-B44C-29430DC3499F}" destId="{C6A2A661-8126-48E2-B345-C9073D8180E7}" srcOrd="0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7238E675-DF1E-431D-8C24-325DDF25FC0E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CF90C97C-85F3-4C1E-8A4D-E30DE80D6A31}" type="presOf" srcId="{7398F7DB-C04C-4E09-9B22-2169BD4F8528}" destId="{0D83112E-3777-44EF-AEFE-837FAE7A3EF3}" srcOrd="0" destOrd="0" presId="urn:microsoft.com/office/officeart/2005/8/layout/orgChart1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C6276FC6-C35E-4C3C-BC9D-B2D520FB64DD}" type="presOf" srcId="{3B871C52-E3F3-477B-B1F8-757CFBAEE4EE}" destId="{D96896A9-0A1D-49F0-BBE3-9C91A94336DE}" srcOrd="0" destOrd="0" presId="urn:microsoft.com/office/officeart/2005/8/layout/orgChart1"/>
    <dgm:cxn modelId="{8F30EFD1-441C-4F36-AA99-AAB67177294F}" type="presOf" srcId="{A4DC01F3-CD3E-445F-AF8E-3867AE23E9C6}" destId="{A3FDA43D-2B59-42F0-BC67-25D6E25A8C23}" srcOrd="1" destOrd="0" presId="urn:microsoft.com/office/officeart/2005/8/layout/orgChart1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442081F8-F25A-427A-AAA9-919D2BAE7D7B}" srcId="{C5979184-A5A5-44DA-8218-E104B45DCD1F}" destId="{7398F7DB-C04C-4E09-9B22-2169BD4F8528}" srcOrd="3" destOrd="0" parTransId="{3B871C52-E3F3-477B-B1F8-757CFBAEE4EE}" sibTransId="{2587353E-C7B5-4C94-A2DD-6E28D89B2ABD}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617DD53-79D7-4347-B8EA-EF0274E6FFB7}" type="presParOf" srcId="{8BF2D3DD-13EF-4A7A-948F-5CA83B360C83}" destId="{C6A2A661-8126-48E2-B345-C9073D8180E7}" srcOrd="2" destOrd="0" presId="urn:microsoft.com/office/officeart/2005/8/layout/orgChart1"/>
    <dgm:cxn modelId="{A9A368EF-D6F9-41DC-935D-6D1780FF222D}" type="presParOf" srcId="{8BF2D3DD-13EF-4A7A-948F-5CA83B360C83}" destId="{B9EC54A0-FEE4-4FA0-94D4-5A9D30C5EB03}" srcOrd="3" destOrd="0" presId="urn:microsoft.com/office/officeart/2005/8/layout/orgChart1"/>
    <dgm:cxn modelId="{3E1AD11E-0623-4C86-9ABA-4A9F9989C8F0}" type="presParOf" srcId="{B9EC54A0-FEE4-4FA0-94D4-5A9D30C5EB03}" destId="{04B889CD-55B0-4004-9D70-A40904E0403B}" srcOrd="0" destOrd="0" presId="urn:microsoft.com/office/officeart/2005/8/layout/orgChart1"/>
    <dgm:cxn modelId="{C0BE3060-549D-4088-A78C-D75280CCD0DD}" type="presParOf" srcId="{04B889CD-55B0-4004-9D70-A40904E0403B}" destId="{DFE4809F-3D7B-4894-909A-412368FF4BCF}" srcOrd="0" destOrd="0" presId="urn:microsoft.com/office/officeart/2005/8/layout/orgChart1"/>
    <dgm:cxn modelId="{38CA01B8-2911-4926-BFBC-2AC3C7E1018C}" type="presParOf" srcId="{04B889CD-55B0-4004-9D70-A40904E0403B}" destId="{A3FDA43D-2B59-42F0-BC67-25D6E25A8C23}" srcOrd="1" destOrd="0" presId="urn:microsoft.com/office/officeart/2005/8/layout/orgChart1"/>
    <dgm:cxn modelId="{725C73CD-74D3-4A5C-A004-1203A389FC23}" type="presParOf" srcId="{B9EC54A0-FEE4-4FA0-94D4-5A9D30C5EB03}" destId="{0CF666C9-DBAB-4793-B836-F7DAFD65D375}" srcOrd="1" destOrd="0" presId="urn:microsoft.com/office/officeart/2005/8/layout/orgChart1"/>
    <dgm:cxn modelId="{0E3DBC54-A651-45BF-B4CA-6EF8A92C700A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C225E0CB-EAE9-4C1B-B3AD-10F0B501E26E}" type="presParOf" srcId="{8BF2D3DD-13EF-4A7A-948F-5CA83B360C83}" destId="{D96896A9-0A1D-49F0-BBE3-9C91A94336DE}" srcOrd="6" destOrd="0" presId="urn:microsoft.com/office/officeart/2005/8/layout/orgChart1"/>
    <dgm:cxn modelId="{BF95B61E-39D3-44DE-BB96-F052CF3077DB}" type="presParOf" srcId="{8BF2D3DD-13EF-4A7A-948F-5CA83B360C83}" destId="{FEB4C348-F166-40A2-9405-0EC69DEBE772}" srcOrd="7" destOrd="0" presId="urn:microsoft.com/office/officeart/2005/8/layout/orgChart1"/>
    <dgm:cxn modelId="{438FD111-C8D3-4824-AF10-5C5E941DFD64}" type="presParOf" srcId="{FEB4C348-F166-40A2-9405-0EC69DEBE772}" destId="{1F7B3774-35A4-4958-9FF4-F252DE1D4842}" srcOrd="0" destOrd="0" presId="urn:microsoft.com/office/officeart/2005/8/layout/orgChart1"/>
    <dgm:cxn modelId="{C1787034-7217-42F2-B811-B4C9181F93EF}" type="presParOf" srcId="{1F7B3774-35A4-4958-9FF4-F252DE1D4842}" destId="{0D83112E-3777-44EF-AEFE-837FAE7A3EF3}" srcOrd="0" destOrd="0" presId="urn:microsoft.com/office/officeart/2005/8/layout/orgChart1"/>
    <dgm:cxn modelId="{E5417281-BA43-4536-BFF3-DCA1B1251BAC}" type="presParOf" srcId="{1F7B3774-35A4-4958-9FF4-F252DE1D4842}" destId="{6CEC602E-B6A2-4947-8D8B-AC218B24636A}" srcOrd="1" destOrd="0" presId="urn:microsoft.com/office/officeart/2005/8/layout/orgChart1"/>
    <dgm:cxn modelId="{1DB49DEA-EC7B-47AA-AEB8-58F2CD6214F5}" type="presParOf" srcId="{FEB4C348-F166-40A2-9405-0EC69DEBE772}" destId="{DB8F4137-56D7-405A-A80C-717AF6EBF434}" srcOrd="1" destOrd="0" presId="urn:microsoft.com/office/officeart/2005/8/layout/orgChart1"/>
    <dgm:cxn modelId="{83F49669-75C7-4C04-98B8-7743C5376386}" type="presParOf" srcId="{FEB4C348-F166-40A2-9405-0EC69DEBE772}" destId="{EB9225D9-63DA-49EB-B06B-A5AF57426D1B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F75E2-6AB3-4CDE-8393-7ADFAA00FFD5}">
      <dsp:nvSpPr>
        <dsp:cNvPr id="0" name=""/>
        <dsp:cNvSpPr/>
      </dsp:nvSpPr>
      <dsp:spPr>
        <a:xfrm>
          <a:off x="3593306" y="1340550"/>
          <a:ext cx="2542290" cy="441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12"/>
              </a:lnTo>
              <a:lnTo>
                <a:pt x="2542290" y="220612"/>
              </a:lnTo>
              <a:lnTo>
                <a:pt x="2542290" y="441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3547586" y="1340550"/>
          <a:ext cx="91440" cy="441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1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1051015" y="1340550"/>
          <a:ext cx="2542290" cy="441224"/>
        </a:xfrm>
        <a:custGeom>
          <a:avLst/>
          <a:gdLst/>
          <a:ahLst/>
          <a:cxnLst/>
          <a:rect l="0" t="0" r="0" b="0"/>
          <a:pathLst>
            <a:path>
              <a:moveTo>
                <a:pt x="2542290" y="0"/>
              </a:moveTo>
              <a:lnTo>
                <a:pt x="2542290" y="220612"/>
              </a:lnTo>
              <a:lnTo>
                <a:pt x="0" y="220612"/>
              </a:lnTo>
              <a:lnTo>
                <a:pt x="0" y="441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2542773" y="290017"/>
          <a:ext cx="2101066" cy="1050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Backend</a:t>
          </a:r>
          <a:endParaRPr lang="en-MY" sz="2500" kern="1200" dirty="0"/>
        </a:p>
      </dsp:txBody>
      <dsp:txXfrm>
        <a:off x="2542773" y="290017"/>
        <a:ext cx="2101066" cy="1050533"/>
      </dsp:txXfrm>
    </dsp:sp>
    <dsp:sp modelId="{DE21D347-D7B4-4F3D-815B-B5DB51DC78D4}">
      <dsp:nvSpPr>
        <dsp:cNvPr id="0" name=""/>
        <dsp:cNvSpPr/>
      </dsp:nvSpPr>
      <dsp:spPr>
        <a:xfrm>
          <a:off x="482" y="1781774"/>
          <a:ext cx="2101066" cy="1050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Console</a:t>
          </a:r>
          <a:endParaRPr lang="en-MY" sz="2500" kern="1200" dirty="0"/>
        </a:p>
      </dsp:txBody>
      <dsp:txXfrm>
        <a:off x="482" y="1781774"/>
        <a:ext cx="2101066" cy="1050533"/>
      </dsp:txXfrm>
    </dsp:sp>
    <dsp:sp modelId="{DFE4809F-3D7B-4894-909A-412368FF4BCF}">
      <dsp:nvSpPr>
        <dsp:cNvPr id="0" name=""/>
        <dsp:cNvSpPr/>
      </dsp:nvSpPr>
      <dsp:spPr>
        <a:xfrm>
          <a:off x="2542773" y="1781774"/>
          <a:ext cx="2101066" cy="1050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b="0" i="0" kern="1200" dirty="0"/>
            <a:t>Backoffice</a:t>
          </a:r>
          <a:endParaRPr lang="en-MY" sz="2500" kern="1200" dirty="0"/>
        </a:p>
      </dsp:txBody>
      <dsp:txXfrm>
        <a:off x="2542773" y="1781774"/>
        <a:ext cx="2101066" cy="1050533"/>
      </dsp:txXfrm>
    </dsp:sp>
    <dsp:sp modelId="{337A4F7E-BE49-4F9C-BFFF-635EFDB9DDCB}">
      <dsp:nvSpPr>
        <dsp:cNvPr id="0" name=""/>
        <dsp:cNvSpPr/>
      </dsp:nvSpPr>
      <dsp:spPr>
        <a:xfrm>
          <a:off x="5085063" y="1781774"/>
          <a:ext cx="2101066" cy="1050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Documentation</a:t>
          </a:r>
          <a:endParaRPr lang="en-MY" sz="2500" kern="1200" dirty="0"/>
        </a:p>
      </dsp:txBody>
      <dsp:txXfrm>
        <a:off x="5085063" y="1781774"/>
        <a:ext cx="2101066" cy="1050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31C2D-9014-4321-B29D-57DACD21F1D7}">
      <dsp:nvSpPr>
        <dsp:cNvPr id="0" name=""/>
        <dsp:cNvSpPr/>
      </dsp:nvSpPr>
      <dsp:spPr>
        <a:xfrm>
          <a:off x="6096000" y="450636"/>
          <a:ext cx="5699596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5699596" y="82432"/>
              </a:lnTo>
              <a:lnTo>
                <a:pt x="5699596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D347D-82E2-436C-9127-A701CA604E03}">
      <dsp:nvSpPr>
        <dsp:cNvPr id="0" name=""/>
        <dsp:cNvSpPr/>
      </dsp:nvSpPr>
      <dsp:spPr>
        <a:xfrm>
          <a:off x="6096000" y="450636"/>
          <a:ext cx="4749663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4749663" y="82432"/>
              </a:lnTo>
              <a:lnTo>
                <a:pt x="4749663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20D94-5BDA-4AC7-ACA5-D0302F1DEF52}">
      <dsp:nvSpPr>
        <dsp:cNvPr id="0" name=""/>
        <dsp:cNvSpPr/>
      </dsp:nvSpPr>
      <dsp:spPr>
        <a:xfrm>
          <a:off x="6096000" y="450636"/>
          <a:ext cx="3799730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3799730" y="82432"/>
              </a:lnTo>
              <a:lnTo>
                <a:pt x="379973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62CDB-7582-4EA4-B54D-FD657C5A7DF8}">
      <dsp:nvSpPr>
        <dsp:cNvPr id="0" name=""/>
        <dsp:cNvSpPr/>
      </dsp:nvSpPr>
      <dsp:spPr>
        <a:xfrm>
          <a:off x="6096000" y="450636"/>
          <a:ext cx="2849798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2849798" y="82432"/>
              </a:lnTo>
              <a:lnTo>
                <a:pt x="2849798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82F99-660A-4794-94D6-BB69A2DFEEBD}">
      <dsp:nvSpPr>
        <dsp:cNvPr id="0" name=""/>
        <dsp:cNvSpPr/>
      </dsp:nvSpPr>
      <dsp:spPr>
        <a:xfrm>
          <a:off x="6096000" y="450636"/>
          <a:ext cx="1899865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1899865" y="82432"/>
              </a:lnTo>
              <a:lnTo>
                <a:pt x="1899865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95F22-6C1B-4B71-BE20-7D8E00B8A2F6}">
      <dsp:nvSpPr>
        <dsp:cNvPr id="0" name=""/>
        <dsp:cNvSpPr/>
      </dsp:nvSpPr>
      <dsp:spPr>
        <a:xfrm>
          <a:off x="6096000" y="450636"/>
          <a:ext cx="949932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949932" y="82432"/>
              </a:lnTo>
              <a:lnTo>
                <a:pt x="949932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BB157-DFE2-46C4-8318-8DF086243AF6}">
      <dsp:nvSpPr>
        <dsp:cNvPr id="0" name=""/>
        <dsp:cNvSpPr/>
      </dsp:nvSpPr>
      <dsp:spPr>
        <a:xfrm>
          <a:off x="5781972" y="1008035"/>
          <a:ext cx="117760" cy="91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529"/>
              </a:lnTo>
              <a:lnTo>
                <a:pt x="117760" y="918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B6659-CB23-4A6A-87FF-0377DE12138B}">
      <dsp:nvSpPr>
        <dsp:cNvPr id="0" name=""/>
        <dsp:cNvSpPr/>
      </dsp:nvSpPr>
      <dsp:spPr>
        <a:xfrm>
          <a:off x="5781972" y="1008035"/>
          <a:ext cx="117760" cy="36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31"/>
              </a:lnTo>
              <a:lnTo>
                <a:pt x="117760" y="361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4834C-40DD-4975-8911-82E9980BE04F}">
      <dsp:nvSpPr>
        <dsp:cNvPr id="0" name=""/>
        <dsp:cNvSpPr/>
      </dsp:nvSpPr>
      <dsp:spPr>
        <a:xfrm>
          <a:off x="6050280" y="450636"/>
          <a:ext cx="91440" cy="164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9D5E6-9513-41F4-8B0F-24B9B20E3E49}">
      <dsp:nvSpPr>
        <dsp:cNvPr id="0" name=""/>
        <dsp:cNvSpPr/>
      </dsp:nvSpPr>
      <dsp:spPr>
        <a:xfrm>
          <a:off x="5146067" y="450636"/>
          <a:ext cx="949932" cy="164864"/>
        </a:xfrm>
        <a:custGeom>
          <a:avLst/>
          <a:gdLst/>
          <a:ahLst/>
          <a:cxnLst/>
          <a:rect l="0" t="0" r="0" b="0"/>
          <a:pathLst>
            <a:path>
              <a:moveTo>
                <a:pt x="949932" y="0"/>
              </a:moveTo>
              <a:lnTo>
                <a:pt x="949932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06B68-6173-486F-B7E9-BBE6336A58F8}">
      <dsp:nvSpPr>
        <dsp:cNvPr id="0" name=""/>
        <dsp:cNvSpPr/>
      </dsp:nvSpPr>
      <dsp:spPr>
        <a:xfrm>
          <a:off x="4196134" y="450636"/>
          <a:ext cx="1899865" cy="164864"/>
        </a:xfrm>
        <a:custGeom>
          <a:avLst/>
          <a:gdLst/>
          <a:ahLst/>
          <a:cxnLst/>
          <a:rect l="0" t="0" r="0" b="0"/>
          <a:pathLst>
            <a:path>
              <a:moveTo>
                <a:pt x="1899865" y="0"/>
              </a:moveTo>
              <a:lnTo>
                <a:pt x="1899865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C7822-E389-4489-8328-DE0C65712FD9}">
      <dsp:nvSpPr>
        <dsp:cNvPr id="0" name=""/>
        <dsp:cNvSpPr/>
      </dsp:nvSpPr>
      <dsp:spPr>
        <a:xfrm>
          <a:off x="2932174" y="1008035"/>
          <a:ext cx="117760" cy="4820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0319"/>
              </a:lnTo>
              <a:lnTo>
                <a:pt x="117760" y="48203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9BF9-F021-42CD-A5CD-245F844F1EA3}">
      <dsp:nvSpPr>
        <dsp:cNvPr id="0" name=""/>
        <dsp:cNvSpPr/>
      </dsp:nvSpPr>
      <dsp:spPr>
        <a:xfrm>
          <a:off x="2932174" y="1008035"/>
          <a:ext cx="117760" cy="42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2921"/>
              </a:lnTo>
              <a:lnTo>
                <a:pt x="117760" y="4262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34B46-724B-4176-AC90-7CF3D77ACB9A}">
      <dsp:nvSpPr>
        <dsp:cNvPr id="0" name=""/>
        <dsp:cNvSpPr/>
      </dsp:nvSpPr>
      <dsp:spPr>
        <a:xfrm>
          <a:off x="2932174" y="1008035"/>
          <a:ext cx="117760" cy="3705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522"/>
              </a:lnTo>
              <a:lnTo>
                <a:pt x="117760" y="3705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FD4C0-8DC2-4206-87D2-180F3FCB322D}">
      <dsp:nvSpPr>
        <dsp:cNvPr id="0" name=""/>
        <dsp:cNvSpPr/>
      </dsp:nvSpPr>
      <dsp:spPr>
        <a:xfrm>
          <a:off x="2932174" y="1008035"/>
          <a:ext cx="117760" cy="3148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124"/>
              </a:lnTo>
              <a:lnTo>
                <a:pt x="117760" y="3148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3A956-390C-4C8E-8991-19DB85900450}">
      <dsp:nvSpPr>
        <dsp:cNvPr id="0" name=""/>
        <dsp:cNvSpPr/>
      </dsp:nvSpPr>
      <dsp:spPr>
        <a:xfrm>
          <a:off x="2932174" y="1008035"/>
          <a:ext cx="117760" cy="259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725"/>
              </a:lnTo>
              <a:lnTo>
                <a:pt x="117760" y="2590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CE126-720C-49E2-B32C-2758D3C74F47}">
      <dsp:nvSpPr>
        <dsp:cNvPr id="0" name=""/>
        <dsp:cNvSpPr/>
      </dsp:nvSpPr>
      <dsp:spPr>
        <a:xfrm>
          <a:off x="2932174" y="1008035"/>
          <a:ext cx="117760" cy="2033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327"/>
              </a:lnTo>
              <a:lnTo>
                <a:pt x="117760" y="20333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177B3-E399-47A8-874E-84898E724991}">
      <dsp:nvSpPr>
        <dsp:cNvPr id="0" name=""/>
        <dsp:cNvSpPr/>
      </dsp:nvSpPr>
      <dsp:spPr>
        <a:xfrm>
          <a:off x="2932174" y="1008035"/>
          <a:ext cx="117760" cy="1475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928"/>
              </a:lnTo>
              <a:lnTo>
                <a:pt x="117760" y="1475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3C000-CA3E-43E3-BAC2-91C51D567910}">
      <dsp:nvSpPr>
        <dsp:cNvPr id="0" name=""/>
        <dsp:cNvSpPr/>
      </dsp:nvSpPr>
      <dsp:spPr>
        <a:xfrm>
          <a:off x="2932174" y="1008035"/>
          <a:ext cx="117760" cy="91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529"/>
              </a:lnTo>
              <a:lnTo>
                <a:pt x="117760" y="918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73FBB-7996-4D68-A9F5-DCE7019FADD0}">
      <dsp:nvSpPr>
        <dsp:cNvPr id="0" name=""/>
        <dsp:cNvSpPr/>
      </dsp:nvSpPr>
      <dsp:spPr>
        <a:xfrm>
          <a:off x="2932174" y="1008035"/>
          <a:ext cx="117760" cy="36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31"/>
              </a:lnTo>
              <a:lnTo>
                <a:pt x="117760" y="361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30139-8C77-47EA-8AFD-618D5515BB5A}">
      <dsp:nvSpPr>
        <dsp:cNvPr id="0" name=""/>
        <dsp:cNvSpPr/>
      </dsp:nvSpPr>
      <dsp:spPr>
        <a:xfrm>
          <a:off x="3246201" y="450636"/>
          <a:ext cx="2849798" cy="164864"/>
        </a:xfrm>
        <a:custGeom>
          <a:avLst/>
          <a:gdLst/>
          <a:ahLst/>
          <a:cxnLst/>
          <a:rect l="0" t="0" r="0" b="0"/>
          <a:pathLst>
            <a:path>
              <a:moveTo>
                <a:pt x="2849798" y="0"/>
              </a:moveTo>
              <a:lnTo>
                <a:pt x="2849798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ACDD9-1CEA-4955-B15A-CBB8D8CCC9A8}">
      <dsp:nvSpPr>
        <dsp:cNvPr id="0" name=""/>
        <dsp:cNvSpPr/>
      </dsp:nvSpPr>
      <dsp:spPr>
        <a:xfrm>
          <a:off x="1982241" y="1008035"/>
          <a:ext cx="117760" cy="2033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327"/>
              </a:lnTo>
              <a:lnTo>
                <a:pt x="117760" y="20333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2FE6C-8107-48E5-B7C5-AD1A651DD755}">
      <dsp:nvSpPr>
        <dsp:cNvPr id="0" name=""/>
        <dsp:cNvSpPr/>
      </dsp:nvSpPr>
      <dsp:spPr>
        <a:xfrm>
          <a:off x="1982241" y="1008035"/>
          <a:ext cx="117760" cy="1475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928"/>
              </a:lnTo>
              <a:lnTo>
                <a:pt x="117760" y="1475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1F2D0-0720-414F-8F82-358B7D34639B}">
      <dsp:nvSpPr>
        <dsp:cNvPr id="0" name=""/>
        <dsp:cNvSpPr/>
      </dsp:nvSpPr>
      <dsp:spPr>
        <a:xfrm>
          <a:off x="1982241" y="1008035"/>
          <a:ext cx="117760" cy="91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529"/>
              </a:lnTo>
              <a:lnTo>
                <a:pt x="117760" y="918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F6120-0EC3-4F57-B627-3FEE86231315}">
      <dsp:nvSpPr>
        <dsp:cNvPr id="0" name=""/>
        <dsp:cNvSpPr/>
      </dsp:nvSpPr>
      <dsp:spPr>
        <a:xfrm>
          <a:off x="1982241" y="1008035"/>
          <a:ext cx="117760" cy="36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31"/>
              </a:lnTo>
              <a:lnTo>
                <a:pt x="117760" y="361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FF644-89D1-49E7-A4EA-D3C07E2C56DD}">
      <dsp:nvSpPr>
        <dsp:cNvPr id="0" name=""/>
        <dsp:cNvSpPr/>
      </dsp:nvSpPr>
      <dsp:spPr>
        <a:xfrm>
          <a:off x="2296269" y="450636"/>
          <a:ext cx="3799730" cy="164864"/>
        </a:xfrm>
        <a:custGeom>
          <a:avLst/>
          <a:gdLst/>
          <a:ahLst/>
          <a:cxnLst/>
          <a:rect l="0" t="0" r="0" b="0"/>
          <a:pathLst>
            <a:path>
              <a:moveTo>
                <a:pt x="3799730" y="0"/>
              </a:moveTo>
              <a:lnTo>
                <a:pt x="3799730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8259F-E926-498F-AE22-0E7EDB89B7C6}">
      <dsp:nvSpPr>
        <dsp:cNvPr id="0" name=""/>
        <dsp:cNvSpPr/>
      </dsp:nvSpPr>
      <dsp:spPr>
        <a:xfrm>
          <a:off x="1032309" y="1008035"/>
          <a:ext cx="117760" cy="2033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327"/>
              </a:lnTo>
              <a:lnTo>
                <a:pt x="117760" y="20333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8E0B2-B7C6-4510-92BA-4BBF6C54EEA0}">
      <dsp:nvSpPr>
        <dsp:cNvPr id="0" name=""/>
        <dsp:cNvSpPr/>
      </dsp:nvSpPr>
      <dsp:spPr>
        <a:xfrm>
          <a:off x="1032309" y="1008035"/>
          <a:ext cx="117760" cy="1475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928"/>
              </a:lnTo>
              <a:lnTo>
                <a:pt x="117760" y="1475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99A0B-99DE-4903-B5AB-BB0C82D3A405}">
      <dsp:nvSpPr>
        <dsp:cNvPr id="0" name=""/>
        <dsp:cNvSpPr/>
      </dsp:nvSpPr>
      <dsp:spPr>
        <a:xfrm>
          <a:off x="1032309" y="1008035"/>
          <a:ext cx="117760" cy="91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529"/>
              </a:lnTo>
              <a:lnTo>
                <a:pt x="117760" y="918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E14F-F1C0-492B-B9F1-5E8BEFB30322}">
      <dsp:nvSpPr>
        <dsp:cNvPr id="0" name=""/>
        <dsp:cNvSpPr/>
      </dsp:nvSpPr>
      <dsp:spPr>
        <a:xfrm>
          <a:off x="1032309" y="1008035"/>
          <a:ext cx="117760" cy="36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31"/>
              </a:lnTo>
              <a:lnTo>
                <a:pt x="117760" y="361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74C0B-9F7E-4CEA-A0AB-E91CFDE390ED}">
      <dsp:nvSpPr>
        <dsp:cNvPr id="0" name=""/>
        <dsp:cNvSpPr/>
      </dsp:nvSpPr>
      <dsp:spPr>
        <a:xfrm>
          <a:off x="1346336" y="450636"/>
          <a:ext cx="4749663" cy="164864"/>
        </a:xfrm>
        <a:custGeom>
          <a:avLst/>
          <a:gdLst/>
          <a:ahLst/>
          <a:cxnLst/>
          <a:rect l="0" t="0" r="0" b="0"/>
          <a:pathLst>
            <a:path>
              <a:moveTo>
                <a:pt x="4749663" y="0"/>
              </a:moveTo>
              <a:lnTo>
                <a:pt x="4749663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D1E18-0279-4000-B040-C630B076E808}">
      <dsp:nvSpPr>
        <dsp:cNvPr id="0" name=""/>
        <dsp:cNvSpPr/>
      </dsp:nvSpPr>
      <dsp:spPr>
        <a:xfrm>
          <a:off x="396403" y="450636"/>
          <a:ext cx="5699596" cy="164864"/>
        </a:xfrm>
        <a:custGeom>
          <a:avLst/>
          <a:gdLst/>
          <a:ahLst/>
          <a:cxnLst/>
          <a:rect l="0" t="0" r="0" b="0"/>
          <a:pathLst>
            <a:path>
              <a:moveTo>
                <a:pt x="5699596" y="0"/>
              </a:moveTo>
              <a:lnTo>
                <a:pt x="5699596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8370B-8190-46FB-B3CB-6C870A7CEA06}">
      <dsp:nvSpPr>
        <dsp:cNvPr id="0" name=""/>
        <dsp:cNvSpPr/>
      </dsp:nvSpPr>
      <dsp:spPr>
        <a:xfrm>
          <a:off x="5703465" y="58102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Platform</a:t>
          </a:r>
          <a:endParaRPr lang="en-MY" sz="700" kern="1200" dirty="0"/>
        </a:p>
      </dsp:txBody>
      <dsp:txXfrm>
        <a:off x="5703465" y="58102"/>
        <a:ext cx="785068" cy="392534"/>
      </dsp:txXfrm>
    </dsp:sp>
    <dsp:sp modelId="{3E77C8F0-9F37-47A3-B33D-2AE94F591AFE}">
      <dsp:nvSpPr>
        <dsp:cNvPr id="0" name=""/>
        <dsp:cNvSpPr/>
      </dsp:nvSpPr>
      <dsp:spPr>
        <a:xfrm>
          <a:off x="3869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Configuration</a:t>
          </a:r>
          <a:endParaRPr lang="en-MY" sz="700" kern="1200" dirty="0"/>
        </a:p>
      </dsp:txBody>
      <dsp:txXfrm>
        <a:off x="3869" y="615501"/>
        <a:ext cx="785068" cy="392534"/>
      </dsp:txXfrm>
    </dsp:sp>
    <dsp:sp modelId="{65DD4A2B-2A71-4472-966D-D4E8FBE0A53E}">
      <dsp:nvSpPr>
        <dsp:cNvPr id="0" name=""/>
        <dsp:cNvSpPr/>
      </dsp:nvSpPr>
      <dsp:spPr>
        <a:xfrm>
          <a:off x="953802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700" b="0" i="0" kern="1200" dirty="0"/>
            <a:t>Internationalization</a:t>
          </a:r>
          <a:endParaRPr lang="en-MY" sz="700" kern="1200" dirty="0"/>
        </a:p>
      </dsp:txBody>
      <dsp:txXfrm>
        <a:off x="953802" y="615501"/>
        <a:ext cx="785068" cy="392534"/>
      </dsp:txXfrm>
    </dsp:sp>
    <dsp:sp modelId="{BE6FF611-9B5F-430D-AA74-2B34967838A3}">
      <dsp:nvSpPr>
        <dsp:cNvPr id="0" name=""/>
        <dsp:cNvSpPr/>
      </dsp:nvSpPr>
      <dsp:spPr>
        <a:xfrm>
          <a:off x="1150069" y="117289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Language</a:t>
          </a:r>
          <a:endParaRPr lang="en-MY" sz="700" kern="1200" dirty="0"/>
        </a:p>
      </dsp:txBody>
      <dsp:txXfrm>
        <a:off x="1150069" y="1172899"/>
        <a:ext cx="785068" cy="392534"/>
      </dsp:txXfrm>
    </dsp:sp>
    <dsp:sp modelId="{2FCEB532-7032-4C92-9927-C9D8DC4C312A}">
      <dsp:nvSpPr>
        <dsp:cNvPr id="0" name=""/>
        <dsp:cNvSpPr/>
      </dsp:nvSpPr>
      <dsp:spPr>
        <a:xfrm>
          <a:off x="1150069" y="173029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Currency</a:t>
          </a:r>
          <a:endParaRPr lang="en-MY" sz="700" kern="1200" dirty="0"/>
        </a:p>
      </dsp:txBody>
      <dsp:txXfrm>
        <a:off x="1150069" y="1730298"/>
        <a:ext cx="785068" cy="392534"/>
      </dsp:txXfrm>
    </dsp:sp>
    <dsp:sp modelId="{94E79C1B-4E82-48FC-92CF-1279ED5E2148}">
      <dsp:nvSpPr>
        <dsp:cNvPr id="0" name=""/>
        <dsp:cNvSpPr/>
      </dsp:nvSpPr>
      <dsp:spPr>
        <a:xfrm>
          <a:off x="1150069" y="2287696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Country</a:t>
          </a:r>
          <a:endParaRPr lang="en-MY" sz="700" kern="1200" dirty="0"/>
        </a:p>
      </dsp:txBody>
      <dsp:txXfrm>
        <a:off x="1150069" y="2287696"/>
        <a:ext cx="785068" cy="392534"/>
      </dsp:txXfrm>
    </dsp:sp>
    <dsp:sp modelId="{8DD2B7E9-7A95-46F7-9D0F-E0CD62E08C43}">
      <dsp:nvSpPr>
        <dsp:cNvPr id="0" name=""/>
        <dsp:cNvSpPr/>
      </dsp:nvSpPr>
      <dsp:spPr>
        <a:xfrm>
          <a:off x="1150069" y="2845095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Region</a:t>
          </a:r>
          <a:endParaRPr lang="en-MY" sz="700" kern="1200" dirty="0"/>
        </a:p>
      </dsp:txBody>
      <dsp:txXfrm>
        <a:off x="1150069" y="2845095"/>
        <a:ext cx="785068" cy="392534"/>
      </dsp:txXfrm>
    </dsp:sp>
    <dsp:sp modelId="{11EBDE2E-20C8-4F0B-87A9-6E72E433EC7B}">
      <dsp:nvSpPr>
        <dsp:cNvPr id="0" name=""/>
        <dsp:cNvSpPr/>
      </dsp:nvSpPr>
      <dsp:spPr>
        <a:xfrm>
          <a:off x="1903734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Field</a:t>
          </a:r>
          <a:endParaRPr lang="en-MY" sz="700" kern="1200" dirty="0"/>
        </a:p>
      </dsp:txBody>
      <dsp:txXfrm>
        <a:off x="1903734" y="615501"/>
        <a:ext cx="785068" cy="392534"/>
      </dsp:txXfrm>
    </dsp:sp>
    <dsp:sp modelId="{16EC6DA3-386E-43C2-9160-297D6E05BDDE}">
      <dsp:nvSpPr>
        <dsp:cNvPr id="0" name=""/>
        <dsp:cNvSpPr/>
      </dsp:nvSpPr>
      <dsp:spPr>
        <a:xfrm>
          <a:off x="2100002" y="117289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Enumeration</a:t>
          </a:r>
          <a:endParaRPr lang="en-MY" sz="700" kern="1200" dirty="0"/>
        </a:p>
      </dsp:txBody>
      <dsp:txXfrm>
        <a:off x="2100002" y="1172899"/>
        <a:ext cx="785068" cy="392534"/>
      </dsp:txXfrm>
    </dsp:sp>
    <dsp:sp modelId="{91ABE297-4734-476A-94A1-791C5A520271}">
      <dsp:nvSpPr>
        <dsp:cNvPr id="0" name=""/>
        <dsp:cNvSpPr/>
      </dsp:nvSpPr>
      <dsp:spPr>
        <a:xfrm>
          <a:off x="2100002" y="173029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Dynamic Field</a:t>
          </a:r>
          <a:endParaRPr lang="en-MY" sz="700" kern="1200" dirty="0"/>
        </a:p>
      </dsp:txBody>
      <dsp:txXfrm>
        <a:off x="2100002" y="1730298"/>
        <a:ext cx="785068" cy="392534"/>
      </dsp:txXfrm>
    </dsp:sp>
    <dsp:sp modelId="{75AA0D40-0AF3-4C2D-9620-F2A3DBD08AF4}">
      <dsp:nvSpPr>
        <dsp:cNvPr id="0" name=""/>
        <dsp:cNvSpPr/>
      </dsp:nvSpPr>
      <dsp:spPr>
        <a:xfrm>
          <a:off x="2100002" y="2287696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Dynamic Field Slot</a:t>
          </a:r>
          <a:endParaRPr lang="en-MY" sz="700" kern="1200" dirty="0"/>
        </a:p>
      </dsp:txBody>
      <dsp:txXfrm>
        <a:off x="2100002" y="2287696"/>
        <a:ext cx="785068" cy="392534"/>
      </dsp:txXfrm>
    </dsp:sp>
    <dsp:sp modelId="{6A8DAA9E-9002-4033-9800-75693134CB64}">
      <dsp:nvSpPr>
        <dsp:cNvPr id="0" name=""/>
        <dsp:cNvSpPr/>
      </dsp:nvSpPr>
      <dsp:spPr>
        <a:xfrm>
          <a:off x="2100002" y="2845095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Dynamic Field Template</a:t>
          </a:r>
          <a:endParaRPr lang="en-MY" sz="700" kern="1200" dirty="0"/>
        </a:p>
      </dsp:txBody>
      <dsp:txXfrm>
        <a:off x="2100002" y="2845095"/>
        <a:ext cx="785068" cy="392534"/>
      </dsp:txXfrm>
    </dsp:sp>
    <dsp:sp modelId="{4552766F-3D08-474B-9468-16141FD7B885}">
      <dsp:nvSpPr>
        <dsp:cNvPr id="0" name=""/>
        <dsp:cNvSpPr/>
      </dsp:nvSpPr>
      <dsp:spPr>
        <a:xfrm>
          <a:off x="2853667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</a:t>
          </a:r>
          <a:endParaRPr lang="en-MY" sz="700" kern="1200" dirty="0"/>
        </a:p>
      </dsp:txBody>
      <dsp:txXfrm>
        <a:off x="2853667" y="615501"/>
        <a:ext cx="785068" cy="392534"/>
      </dsp:txXfrm>
    </dsp:sp>
    <dsp:sp modelId="{82B92E2C-1E1E-4ABE-91ED-5FE117760E3C}">
      <dsp:nvSpPr>
        <dsp:cNvPr id="0" name=""/>
        <dsp:cNvSpPr/>
      </dsp:nvSpPr>
      <dsp:spPr>
        <a:xfrm>
          <a:off x="3049934" y="117289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Right</a:t>
          </a:r>
          <a:endParaRPr lang="en-MY" sz="700" kern="1200" dirty="0"/>
        </a:p>
      </dsp:txBody>
      <dsp:txXfrm>
        <a:off x="3049934" y="1172899"/>
        <a:ext cx="785068" cy="392534"/>
      </dsp:txXfrm>
    </dsp:sp>
    <dsp:sp modelId="{57A410AF-E4CA-4A16-A0DE-D4DFD7CA447F}">
      <dsp:nvSpPr>
        <dsp:cNvPr id="0" name=""/>
        <dsp:cNvSpPr/>
      </dsp:nvSpPr>
      <dsp:spPr>
        <a:xfrm>
          <a:off x="3049934" y="173029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Permission</a:t>
          </a:r>
          <a:endParaRPr lang="en-MY" sz="700" kern="1200" dirty="0"/>
        </a:p>
      </dsp:txBody>
      <dsp:txXfrm>
        <a:off x="3049934" y="1730298"/>
        <a:ext cx="785068" cy="392534"/>
      </dsp:txXfrm>
    </dsp:sp>
    <dsp:sp modelId="{6F589B93-B303-4E05-ABFD-D7BEFF4A9A0A}">
      <dsp:nvSpPr>
        <dsp:cNvPr id="0" name=""/>
        <dsp:cNvSpPr/>
      </dsp:nvSpPr>
      <dsp:spPr>
        <a:xfrm>
          <a:off x="3049934" y="2287696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Group</a:t>
          </a:r>
          <a:endParaRPr lang="en-MY" sz="700" kern="1200" dirty="0"/>
        </a:p>
      </dsp:txBody>
      <dsp:txXfrm>
        <a:off x="3049934" y="2287696"/>
        <a:ext cx="785068" cy="392534"/>
      </dsp:txXfrm>
    </dsp:sp>
    <dsp:sp modelId="{D53B21FE-539B-4E98-BB83-56CDE8FCADBA}">
      <dsp:nvSpPr>
        <dsp:cNvPr id="0" name=""/>
        <dsp:cNvSpPr/>
      </dsp:nvSpPr>
      <dsp:spPr>
        <a:xfrm>
          <a:off x="3049934" y="2845095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Authority</a:t>
          </a:r>
          <a:endParaRPr lang="en-MY" sz="700" kern="1200" dirty="0"/>
        </a:p>
      </dsp:txBody>
      <dsp:txXfrm>
        <a:off x="3049934" y="2845095"/>
        <a:ext cx="785068" cy="392534"/>
      </dsp:txXfrm>
    </dsp:sp>
    <dsp:sp modelId="{28F2B77D-835A-4DC0-A8F7-FBA4FCB2BC83}">
      <dsp:nvSpPr>
        <dsp:cNvPr id="0" name=""/>
        <dsp:cNvSpPr/>
      </dsp:nvSpPr>
      <dsp:spPr>
        <a:xfrm>
          <a:off x="3049934" y="3402493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Employee</a:t>
          </a:r>
          <a:endParaRPr lang="en-MY" sz="700" kern="1200" dirty="0"/>
        </a:p>
      </dsp:txBody>
      <dsp:txXfrm>
        <a:off x="3049934" y="3402493"/>
        <a:ext cx="785068" cy="392534"/>
      </dsp:txXfrm>
    </dsp:sp>
    <dsp:sp modelId="{C8DBF5F9-7E40-4A94-8E49-51AECF2A8E26}">
      <dsp:nvSpPr>
        <dsp:cNvPr id="0" name=""/>
        <dsp:cNvSpPr/>
      </dsp:nvSpPr>
      <dsp:spPr>
        <a:xfrm>
          <a:off x="3049934" y="3959892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Customer</a:t>
          </a:r>
          <a:endParaRPr lang="en-MY" sz="700" kern="1200" dirty="0"/>
        </a:p>
      </dsp:txBody>
      <dsp:txXfrm>
        <a:off x="3049934" y="3959892"/>
        <a:ext cx="785068" cy="392534"/>
      </dsp:txXfrm>
    </dsp:sp>
    <dsp:sp modelId="{D3DA8396-7E74-4BED-9F17-C15B46416274}">
      <dsp:nvSpPr>
        <dsp:cNvPr id="0" name=""/>
        <dsp:cNvSpPr/>
      </dsp:nvSpPr>
      <dsp:spPr>
        <a:xfrm>
          <a:off x="3049934" y="451729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Vendor</a:t>
          </a:r>
          <a:endParaRPr lang="en-MY" sz="700" kern="1200" dirty="0"/>
        </a:p>
      </dsp:txBody>
      <dsp:txXfrm>
        <a:off x="3049934" y="4517291"/>
        <a:ext cx="785068" cy="392534"/>
      </dsp:txXfrm>
    </dsp:sp>
    <dsp:sp modelId="{CE4AE0C8-55E1-4B1C-A598-2C0F67B535CA}">
      <dsp:nvSpPr>
        <dsp:cNvPr id="0" name=""/>
        <dsp:cNvSpPr/>
      </dsp:nvSpPr>
      <dsp:spPr>
        <a:xfrm>
          <a:off x="3049934" y="507468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Company</a:t>
          </a:r>
          <a:endParaRPr lang="en-MY" sz="700" kern="1200" dirty="0"/>
        </a:p>
      </dsp:txBody>
      <dsp:txXfrm>
        <a:off x="3049934" y="5074689"/>
        <a:ext cx="785068" cy="392534"/>
      </dsp:txXfrm>
    </dsp:sp>
    <dsp:sp modelId="{DF6DCE82-D134-440A-881D-1614BC086DDC}">
      <dsp:nvSpPr>
        <dsp:cNvPr id="0" name=""/>
        <dsp:cNvSpPr/>
      </dsp:nvSpPr>
      <dsp:spPr>
        <a:xfrm>
          <a:off x="3049934" y="563208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Address</a:t>
          </a:r>
          <a:endParaRPr lang="en-MY" sz="700" kern="1200" dirty="0"/>
        </a:p>
      </dsp:txBody>
      <dsp:txXfrm>
        <a:off x="3049934" y="5632088"/>
        <a:ext cx="785068" cy="392534"/>
      </dsp:txXfrm>
    </dsp:sp>
    <dsp:sp modelId="{9775E827-E3FD-4414-9FE6-E43E74F6E0FE}">
      <dsp:nvSpPr>
        <dsp:cNvPr id="0" name=""/>
        <dsp:cNvSpPr/>
      </dsp:nvSpPr>
      <dsp:spPr>
        <a:xfrm>
          <a:off x="3803600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Menu</a:t>
          </a:r>
          <a:endParaRPr lang="en-MY" sz="700" kern="1200" dirty="0"/>
        </a:p>
      </dsp:txBody>
      <dsp:txXfrm>
        <a:off x="3803600" y="615501"/>
        <a:ext cx="785068" cy="392534"/>
      </dsp:txXfrm>
    </dsp:sp>
    <dsp:sp modelId="{77389A34-7869-4D69-8E00-541B86052A32}">
      <dsp:nvSpPr>
        <dsp:cNvPr id="0" name=""/>
        <dsp:cNvSpPr/>
      </dsp:nvSpPr>
      <dsp:spPr>
        <a:xfrm>
          <a:off x="4753533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Cronjob</a:t>
          </a:r>
          <a:endParaRPr lang="en-MY" sz="700" kern="1200" dirty="0"/>
        </a:p>
      </dsp:txBody>
      <dsp:txXfrm>
        <a:off x="4753533" y="615501"/>
        <a:ext cx="785068" cy="392534"/>
      </dsp:txXfrm>
    </dsp:sp>
    <dsp:sp modelId="{7C719F22-A84B-46AF-AB6E-B90310937FB3}">
      <dsp:nvSpPr>
        <dsp:cNvPr id="0" name=""/>
        <dsp:cNvSpPr/>
      </dsp:nvSpPr>
      <dsp:spPr>
        <a:xfrm>
          <a:off x="5703465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CMS</a:t>
          </a:r>
          <a:endParaRPr lang="en-MY" sz="700" kern="1200" dirty="0"/>
        </a:p>
      </dsp:txBody>
      <dsp:txXfrm>
        <a:off x="5703465" y="615501"/>
        <a:ext cx="785068" cy="392534"/>
      </dsp:txXfrm>
    </dsp:sp>
    <dsp:sp modelId="{A0902510-94F8-4CC8-A049-65066A503732}">
      <dsp:nvSpPr>
        <dsp:cNvPr id="0" name=""/>
        <dsp:cNvSpPr/>
      </dsp:nvSpPr>
      <dsp:spPr>
        <a:xfrm>
          <a:off x="5899732" y="117289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Site</a:t>
          </a:r>
          <a:endParaRPr lang="en-MY" sz="700" kern="1200" dirty="0"/>
        </a:p>
      </dsp:txBody>
      <dsp:txXfrm>
        <a:off x="5899732" y="1172899"/>
        <a:ext cx="785068" cy="392534"/>
      </dsp:txXfrm>
    </dsp:sp>
    <dsp:sp modelId="{E206E0EF-261B-44F4-9324-B76605ACE974}">
      <dsp:nvSpPr>
        <dsp:cNvPr id="0" name=""/>
        <dsp:cNvSpPr/>
      </dsp:nvSpPr>
      <dsp:spPr>
        <a:xfrm>
          <a:off x="5899732" y="173029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Comment</a:t>
          </a:r>
          <a:endParaRPr lang="en-MY" sz="700" kern="1200" dirty="0"/>
        </a:p>
      </dsp:txBody>
      <dsp:txXfrm>
        <a:off x="5899732" y="1730298"/>
        <a:ext cx="785068" cy="392534"/>
      </dsp:txXfrm>
    </dsp:sp>
    <dsp:sp modelId="{C7291071-835B-49F4-9BBF-2D886F09D0D2}">
      <dsp:nvSpPr>
        <dsp:cNvPr id="0" name=""/>
        <dsp:cNvSpPr/>
      </dsp:nvSpPr>
      <dsp:spPr>
        <a:xfrm>
          <a:off x="6653398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Imex</a:t>
          </a:r>
          <a:endParaRPr lang="en-MY" sz="700" kern="1200" dirty="0"/>
        </a:p>
      </dsp:txBody>
      <dsp:txXfrm>
        <a:off x="6653398" y="615501"/>
        <a:ext cx="785068" cy="392534"/>
      </dsp:txXfrm>
    </dsp:sp>
    <dsp:sp modelId="{5F9BE32B-5CCE-413A-8297-193E23ACD023}">
      <dsp:nvSpPr>
        <dsp:cNvPr id="0" name=""/>
        <dsp:cNvSpPr/>
      </dsp:nvSpPr>
      <dsp:spPr>
        <a:xfrm>
          <a:off x="7603331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Notification</a:t>
          </a:r>
          <a:endParaRPr lang="en-MY" sz="700" kern="1200" dirty="0"/>
        </a:p>
      </dsp:txBody>
      <dsp:txXfrm>
        <a:off x="7603331" y="615501"/>
        <a:ext cx="785068" cy="392534"/>
      </dsp:txXfrm>
    </dsp:sp>
    <dsp:sp modelId="{8447FA3D-EB67-443A-BD4C-D722686E7A3D}">
      <dsp:nvSpPr>
        <dsp:cNvPr id="0" name=""/>
        <dsp:cNvSpPr/>
      </dsp:nvSpPr>
      <dsp:spPr>
        <a:xfrm>
          <a:off x="8553263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File Manager</a:t>
          </a:r>
          <a:endParaRPr lang="en-MY" sz="700" kern="1200" dirty="0"/>
        </a:p>
      </dsp:txBody>
      <dsp:txXfrm>
        <a:off x="8553263" y="615501"/>
        <a:ext cx="785068" cy="392534"/>
      </dsp:txXfrm>
    </dsp:sp>
    <dsp:sp modelId="{9288EA0A-9577-4FC4-A41B-F113654E4264}">
      <dsp:nvSpPr>
        <dsp:cNvPr id="0" name=""/>
        <dsp:cNvSpPr/>
      </dsp:nvSpPr>
      <dsp:spPr>
        <a:xfrm>
          <a:off x="9503196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Media</a:t>
          </a:r>
          <a:endParaRPr lang="en-MY" sz="700" kern="1200" dirty="0"/>
        </a:p>
      </dsp:txBody>
      <dsp:txXfrm>
        <a:off x="9503196" y="615501"/>
        <a:ext cx="785068" cy="392534"/>
      </dsp:txXfrm>
    </dsp:sp>
    <dsp:sp modelId="{4651B51E-9570-4436-B23B-A05F1AD34CDE}">
      <dsp:nvSpPr>
        <dsp:cNvPr id="0" name=""/>
        <dsp:cNvSpPr/>
      </dsp:nvSpPr>
      <dsp:spPr>
        <a:xfrm>
          <a:off x="10453129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Workflow</a:t>
          </a:r>
          <a:endParaRPr lang="en-MY" sz="700" kern="1200" dirty="0"/>
        </a:p>
      </dsp:txBody>
      <dsp:txXfrm>
        <a:off x="10453129" y="615501"/>
        <a:ext cx="785068" cy="392534"/>
      </dsp:txXfrm>
    </dsp:sp>
    <dsp:sp modelId="{02B6811F-7A09-4758-AD46-77A91A9F8ECA}">
      <dsp:nvSpPr>
        <dsp:cNvPr id="0" name=""/>
        <dsp:cNvSpPr/>
      </dsp:nvSpPr>
      <dsp:spPr>
        <a:xfrm>
          <a:off x="11403062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Email</a:t>
          </a:r>
          <a:endParaRPr lang="en-MY" sz="700" kern="1200" dirty="0"/>
        </a:p>
      </dsp:txBody>
      <dsp:txXfrm>
        <a:off x="11403062" y="615501"/>
        <a:ext cx="785068" cy="392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FFE26-C4EA-430A-9EFE-F1D27CE88226}">
      <dsp:nvSpPr>
        <dsp:cNvPr id="0" name=""/>
        <dsp:cNvSpPr/>
      </dsp:nvSpPr>
      <dsp:spPr>
        <a:xfrm>
          <a:off x="9414414" y="4091329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0EAF2-03EE-4762-87AA-E6D06DAFB62C}">
      <dsp:nvSpPr>
        <dsp:cNvPr id="0" name=""/>
        <dsp:cNvSpPr/>
      </dsp:nvSpPr>
      <dsp:spPr>
        <a:xfrm>
          <a:off x="7466891" y="2741324"/>
          <a:ext cx="324587" cy="1395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1395724"/>
              </a:lnTo>
              <a:lnTo>
                <a:pt x="324587" y="1395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DA5C6-60AF-4FBB-B3AC-B25975258D88}">
      <dsp:nvSpPr>
        <dsp:cNvPr id="0" name=""/>
        <dsp:cNvSpPr/>
      </dsp:nvSpPr>
      <dsp:spPr>
        <a:xfrm>
          <a:off x="9414414" y="3393467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0E2EB-9F04-4FFF-B4AA-D2E82E64F5B2}">
      <dsp:nvSpPr>
        <dsp:cNvPr id="0" name=""/>
        <dsp:cNvSpPr/>
      </dsp:nvSpPr>
      <dsp:spPr>
        <a:xfrm>
          <a:off x="7466891" y="2741324"/>
          <a:ext cx="324587" cy="69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697862"/>
              </a:lnTo>
              <a:lnTo>
                <a:pt x="324587" y="69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0FCC4-7BD8-4F0A-B86E-FF4B640CEA35}">
      <dsp:nvSpPr>
        <dsp:cNvPr id="0" name=""/>
        <dsp:cNvSpPr/>
      </dsp:nvSpPr>
      <dsp:spPr>
        <a:xfrm>
          <a:off x="9414414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392BF-9CCB-4218-A7B2-48355BE309D4}">
      <dsp:nvSpPr>
        <dsp:cNvPr id="0" name=""/>
        <dsp:cNvSpPr/>
      </dsp:nvSpPr>
      <dsp:spPr>
        <a:xfrm>
          <a:off x="7466891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83FFC-C0EA-44D6-A7BB-0383EC494457}">
      <dsp:nvSpPr>
        <dsp:cNvPr id="0" name=""/>
        <dsp:cNvSpPr/>
      </dsp:nvSpPr>
      <dsp:spPr>
        <a:xfrm>
          <a:off x="9414414" y="1997742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E7333-D5CE-4F8D-BE46-DF283FEBFD9C}">
      <dsp:nvSpPr>
        <dsp:cNvPr id="0" name=""/>
        <dsp:cNvSpPr/>
      </dsp:nvSpPr>
      <dsp:spPr>
        <a:xfrm>
          <a:off x="7466891" y="2043462"/>
          <a:ext cx="324587" cy="697862"/>
        </a:xfrm>
        <a:custGeom>
          <a:avLst/>
          <a:gdLst/>
          <a:ahLst/>
          <a:cxnLst/>
          <a:rect l="0" t="0" r="0" b="0"/>
          <a:pathLst>
            <a:path>
              <a:moveTo>
                <a:pt x="0" y="697862"/>
              </a:moveTo>
              <a:lnTo>
                <a:pt x="162293" y="697862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0EBAF-C857-4644-9E53-121C52E50D39}">
      <dsp:nvSpPr>
        <dsp:cNvPr id="0" name=""/>
        <dsp:cNvSpPr/>
      </dsp:nvSpPr>
      <dsp:spPr>
        <a:xfrm>
          <a:off x="7466891" y="1345600"/>
          <a:ext cx="324587" cy="1395724"/>
        </a:xfrm>
        <a:custGeom>
          <a:avLst/>
          <a:gdLst/>
          <a:ahLst/>
          <a:cxnLst/>
          <a:rect l="0" t="0" r="0" b="0"/>
          <a:pathLst>
            <a:path>
              <a:moveTo>
                <a:pt x="0" y="1395724"/>
              </a:moveTo>
              <a:lnTo>
                <a:pt x="162293" y="1395724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5940B-F3BC-43CE-B572-A1C339BF2198}">
      <dsp:nvSpPr>
        <dsp:cNvPr id="0" name=""/>
        <dsp:cNvSpPr/>
      </dsp:nvSpPr>
      <dsp:spPr>
        <a:xfrm>
          <a:off x="5519368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E8173-844F-4189-A379-04D4871BBF5C}">
      <dsp:nvSpPr>
        <dsp:cNvPr id="0" name=""/>
        <dsp:cNvSpPr/>
      </dsp:nvSpPr>
      <dsp:spPr>
        <a:xfrm>
          <a:off x="3571845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943A3-6DFA-4685-9F7A-BF8F01F8E03B}">
      <dsp:nvSpPr>
        <dsp:cNvPr id="0" name=""/>
        <dsp:cNvSpPr/>
      </dsp:nvSpPr>
      <dsp:spPr>
        <a:xfrm>
          <a:off x="1624322" y="2392393"/>
          <a:ext cx="324587" cy="348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348931"/>
              </a:lnTo>
              <a:lnTo>
                <a:pt x="324587" y="348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D3BBF-9D00-4EBE-BBDF-F8DDD61C45D4}">
      <dsp:nvSpPr>
        <dsp:cNvPr id="0" name=""/>
        <dsp:cNvSpPr/>
      </dsp:nvSpPr>
      <dsp:spPr>
        <a:xfrm>
          <a:off x="1624322" y="2043462"/>
          <a:ext cx="324587" cy="348931"/>
        </a:xfrm>
        <a:custGeom>
          <a:avLst/>
          <a:gdLst/>
          <a:ahLst/>
          <a:cxnLst/>
          <a:rect l="0" t="0" r="0" b="0"/>
          <a:pathLst>
            <a:path>
              <a:moveTo>
                <a:pt x="0" y="348931"/>
              </a:moveTo>
              <a:lnTo>
                <a:pt x="162293" y="348931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E1475-AFE7-4151-92E1-FC6994871B06}">
      <dsp:nvSpPr>
        <dsp:cNvPr id="0" name=""/>
        <dsp:cNvSpPr/>
      </dsp:nvSpPr>
      <dsp:spPr>
        <a:xfrm>
          <a:off x="1387" y="2144896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resources</a:t>
          </a:r>
          <a:endParaRPr lang="en-MY" sz="3000" kern="1200" dirty="0"/>
        </a:p>
      </dsp:txBody>
      <dsp:txXfrm>
        <a:off x="1387" y="2144896"/>
        <a:ext cx="1622935" cy="494995"/>
      </dsp:txXfrm>
    </dsp:sp>
    <dsp:sp modelId="{1688B24F-E691-40B7-BFE7-1CB6B7A5651F}">
      <dsp:nvSpPr>
        <dsp:cNvPr id="0" name=""/>
        <dsp:cNvSpPr/>
      </dsp:nvSpPr>
      <dsp:spPr>
        <a:xfrm>
          <a:off x="1948910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static</a:t>
          </a:r>
          <a:endParaRPr lang="en-MY" sz="3000" kern="1200" dirty="0"/>
        </a:p>
      </dsp:txBody>
      <dsp:txXfrm>
        <a:off x="1948910" y="1795964"/>
        <a:ext cx="1622935" cy="494995"/>
      </dsp:txXfrm>
    </dsp:sp>
    <dsp:sp modelId="{B8C95CB5-07C1-457D-B60C-AF400B944E9F}">
      <dsp:nvSpPr>
        <dsp:cNvPr id="0" name=""/>
        <dsp:cNvSpPr/>
      </dsp:nvSpPr>
      <dsp:spPr>
        <a:xfrm>
          <a:off x="1948910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b="0" i="0" kern="1200" dirty="0"/>
            <a:t>templates</a:t>
          </a:r>
          <a:endParaRPr lang="en-MY" sz="3000" kern="1200" dirty="0"/>
        </a:p>
      </dsp:txBody>
      <dsp:txXfrm>
        <a:off x="1948910" y="2493827"/>
        <a:ext cx="1622935" cy="494995"/>
      </dsp:txXfrm>
    </dsp:sp>
    <dsp:sp modelId="{1882E301-EB17-48F3-BB38-9BDFA1588971}">
      <dsp:nvSpPr>
        <dsp:cNvPr id="0" name=""/>
        <dsp:cNvSpPr/>
      </dsp:nvSpPr>
      <dsp:spPr>
        <a:xfrm>
          <a:off x="3896433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</a:t>
          </a:r>
          <a:endParaRPr lang="en-MY" sz="3000" kern="1200" dirty="0"/>
        </a:p>
      </dsp:txBody>
      <dsp:txXfrm>
        <a:off x="3896433" y="2493827"/>
        <a:ext cx="1622935" cy="494995"/>
      </dsp:txXfrm>
    </dsp:sp>
    <dsp:sp modelId="{A291D6D7-A8A6-4634-838A-FF34CF691E69}">
      <dsp:nvSpPr>
        <dsp:cNvPr id="0" name=""/>
        <dsp:cNvSpPr/>
      </dsp:nvSpPr>
      <dsp:spPr>
        <a:xfrm>
          <a:off x="5843956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theme</a:t>
          </a:r>
          <a:endParaRPr lang="en-MY" sz="3000" kern="1200" dirty="0"/>
        </a:p>
      </dsp:txBody>
      <dsp:txXfrm>
        <a:off x="5843956" y="2493827"/>
        <a:ext cx="1622935" cy="494995"/>
      </dsp:txXfrm>
    </dsp:sp>
    <dsp:sp modelId="{943E1567-EC58-44AE-90B0-9666107B3EA7}">
      <dsp:nvSpPr>
        <dsp:cNvPr id="0" name=""/>
        <dsp:cNvSpPr/>
      </dsp:nvSpPr>
      <dsp:spPr>
        <a:xfrm>
          <a:off x="7791479" y="109810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7791479" y="1098102"/>
        <a:ext cx="1622935" cy="494995"/>
      </dsp:txXfrm>
    </dsp:sp>
    <dsp:sp modelId="{C1FE5E8E-2ADF-4C1A-B58D-67C2518224DD}">
      <dsp:nvSpPr>
        <dsp:cNvPr id="0" name=""/>
        <dsp:cNvSpPr/>
      </dsp:nvSpPr>
      <dsp:spPr>
        <a:xfrm>
          <a:off x="7791479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common</a:t>
          </a:r>
          <a:endParaRPr lang="en-MY" sz="3000" kern="1200" dirty="0"/>
        </a:p>
      </dsp:txBody>
      <dsp:txXfrm>
        <a:off x="7791479" y="1795964"/>
        <a:ext cx="1622935" cy="494995"/>
      </dsp:txXfrm>
    </dsp:sp>
    <dsp:sp modelId="{422B9970-70F0-4319-BB15-771375D18BBA}">
      <dsp:nvSpPr>
        <dsp:cNvPr id="0" name=""/>
        <dsp:cNvSpPr/>
      </dsp:nvSpPr>
      <dsp:spPr>
        <a:xfrm>
          <a:off x="9739002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9739002" y="1795964"/>
        <a:ext cx="1622935" cy="494995"/>
      </dsp:txXfrm>
    </dsp:sp>
    <dsp:sp modelId="{3EB69C87-46D0-4A45-91EE-749FBFB8FA22}">
      <dsp:nvSpPr>
        <dsp:cNvPr id="0" name=""/>
        <dsp:cNvSpPr/>
      </dsp:nvSpPr>
      <dsp:spPr>
        <a:xfrm>
          <a:off x="7791479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fragment</a:t>
          </a:r>
          <a:endParaRPr lang="en-MY" sz="3000" kern="1200" dirty="0"/>
        </a:p>
      </dsp:txBody>
      <dsp:txXfrm>
        <a:off x="7791479" y="2493827"/>
        <a:ext cx="1622935" cy="494995"/>
      </dsp:txXfrm>
    </dsp:sp>
    <dsp:sp modelId="{082269BD-BF0B-49F7-89D9-2101F431F353}">
      <dsp:nvSpPr>
        <dsp:cNvPr id="0" name=""/>
        <dsp:cNvSpPr/>
      </dsp:nvSpPr>
      <dsp:spPr>
        <a:xfrm>
          <a:off x="9739002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9739002" y="2493827"/>
        <a:ext cx="1622935" cy="494995"/>
      </dsp:txXfrm>
    </dsp:sp>
    <dsp:sp modelId="{CBB7A1D2-0ACB-44B6-A3F6-22B360DAB49E}">
      <dsp:nvSpPr>
        <dsp:cNvPr id="0" name=""/>
        <dsp:cNvSpPr/>
      </dsp:nvSpPr>
      <dsp:spPr>
        <a:xfrm>
          <a:off x="7791479" y="3191689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layout</a:t>
          </a:r>
          <a:endParaRPr lang="en-MY" sz="3000" kern="1200" dirty="0"/>
        </a:p>
      </dsp:txBody>
      <dsp:txXfrm>
        <a:off x="7791479" y="3191689"/>
        <a:ext cx="1622935" cy="494995"/>
      </dsp:txXfrm>
    </dsp:sp>
    <dsp:sp modelId="{5016C573-3642-4FFD-8447-401897C6DCE6}">
      <dsp:nvSpPr>
        <dsp:cNvPr id="0" name=""/>
        <dsp:cNvSpPr/>
      </dsp:nvSpPr>
      <dsp:spPr>
        <a:xfrm>
          <a:off x="9739002" y="3191689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9739002" y="3191689"/>
        <a:ext cx="1622935" cy="494995"/>
      </dsp:txXfrm>
    </dsp:sp>
    <dsp:sp modelId="{00B8515F-4F7A-4D83-AAD9-53B6628425E9}">
      <dsp:nvSpPr>
        <dsp:cNvPr id="0" name=""/>
        <dsp:cNvSpPr/>
      </dsp:nvSpPr>
      <dsp:spPr>
        <a:xfrm>
          <a:off x="7791479" y="388955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</a:t>
          </a:r>
          <a:endParaRPr lang="en-MY" sz="3000" kern="1200" dirty="0"/>
        </a:p>
      </dsp:txBody>
      <dsp:txXfrm>
        <a:off x="7791479" y="3889552"/>
        <a:ext cx="1622935" cy="494995"/>
      </dsp:txXfrm>
    </dsp:sp>
    <dsp:sp modelId="{8C7C924E-98C8-4FC4-932E-596F5E43F799}">
      <dsp:nvSpPr>
        <dsp:cNvPr id="0" name=""/>
        <dsp:cNvSpPr/>
      </dsp:nvSpPr>
      <dsp:spPr>
        <a:xfrm>
          <a:off x="9739002" y="388955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9739002" y="3889552"/>
        <a:ext cx="1622935" cy="49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896A9-0A1D-49F0-BBE3-9C91A94336DE}">
      <dsp:nvSpPr>
        <dsp:cNvPr id="0" name=""/>
        <dsp:cNvSpPr/>
      </dsp:nvSpPr>
      <dsp:spPr>
        <a:xfrm>
          <a:off x="3593306" y="1398351"/>
          <a:ext cx="2814299" cy="32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"/>
              </a:lnTo>
              <a:lnTo>
                <a:pt x="2814299" y="162810"/>
              </a:lnTo>
              <a:lnTo>
                <a:pt x="2814299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3593306" y="1398351"/>
          <a:ext cx="938099" cy="32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"/>
              </a:lnTo>
              <a:lnTo>
                <a:pt x="938099" y="162810"/>
              </a:lnTo>
              <a:lnTo>
                <a:pt x="938099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2655206" y="1398351"/>
          <a:ext cx="938099" cy="325621"/>
        </a:xfrm>
        <a:custGeom>
          <a:avLst/>
          <a:gdLst/>
          <a:ahLst/>
          <a:cxnLst/>
          <a:rect l="0" t="0" r="0" b="0"/>
          <a:pathLst>
            <a:path>
              <a:moveTo>
                <a:pt x="938099" y="0"/>
              </a:moveTo>
              <a:lnTo>
                <a:pt x="938099" y="162810"/>
              </a:lnTo>
              <a:lnTo>
                <a:pt x="0" y="162810"/>
              </a:lnTo>
              <a:lnTo>
                <a:pt x="0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779006" y="1398351"/>
          <a:ext cx="2814299" cy="325621"/>
        </a:xfrm>
        <a:custGeom>
          <a:avLst/>
          <a:gdLst/>
          <a:ahLst/>
          <a:cxnLst/>
          <a:rect l="0" t="0" r="0" b="0"/>
          <a:pathLst>
            <a:path>
              <a:moveTo>
                <a:pt x="2814299" y="0"/>
              </a:moveTo>
              <a:lnTo>
                <a:pt x="2814299" y="162810"/>
              </a:lnTo>
              <a:lnTo>
                <a:pt x="0" y="162810"/>
              </a:lnTo>
              <a:lnTo>
                <a:pt x="0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2818017" y="623062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Cronjob</a:t>
          </a:r>
          <a:endParaRPr lang="en-MY" sz="1900" kern="1200" dirty="0"/>
        </a:p>
      </dsp:txBody>
      <dsp:txXfrm>
        <a:off x="2818017" y="623062"/>
        <a:ext cx="1550578" cy="775289"/>
      </dsp:txXfrm>
    </dsp:sp>
    <dsp:sp modelId="{DE21D347-D7B4-4F3D-815B-B5DB51DC78D4}">
      <dsp:nvSpPr>
        <dsp:cNvPr id="0" name=""/>
        <dsp:cNvSpPr/>
      </dsp:nvSpPr>
      <dsp:spPr>
        <a:xfrm>
          <a:off x="37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DumpDBJob</a:t>
          </a:r>
          <a:endParaRPr lang="en-MY" sz="1900" kern="1200" dirty="0"/>
        </a:p>
      </dsp:txBody>
      <dsp:txXfrm>
        <a:off x="3717" y="1723973"/>
        <a:ext cx="1550578" cy="775289"/>
      </dsp:txXfrm>
    </dsp:sp>
    <dsp:sp modelId="{DFE4809F-3D7B-4894-909A-412368FF4BCF}">
      <dsp:nvSpPr>
        <dsp:cNvPr id="0" name=""/>
        <dsp:cNvSpPr/>
      </dsp:nvSpPr>
      <dsp:spPr>
        <a:xfrm>
          <a:off x="18799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EmailJob</a:t>
          </a:r>
          <a:endParaRPr lang="en-MY" sz="1900" kern="1200" dirty="0"/>
        </a:p>
      </dsp:txBody>
      <dsp:txXfrm>
        <a:off x="1879917" y="1723973"/>
        <a:ext cx="1550578" cy="775289"/>
      </dsp:txXfrm>
    </dsp:sp>
    <dsp:sp modelId="{337A4F7E-BE49-4F9C-BFFF-635EFDB9DDCB}">
      <dsp:nvSpPr>
        <dsp:cNvPr id="0" name=""/>
        <dsp:cNvSpPr/>
      </dsp:nvSpPr>
      <dsp:spPr>
        <a:xfrm>
          <a:off x="37561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ImexJob</a:t>
          </a:r>
          <a:endParaRPr lang="en-MY" sz="1900" kern="1200" dirty="0"/>
        </a:p>
      </dsp:txBody>
      <dsp:txXfrm>
        <a:off x="3756117" y="1723973"/>
        <a:ext cx="1550578" cy="775289"/>
      </dsp:txXfrm>
    </dsp:sp>
    <dsp:sp modelId="{0D83112E-3777-44EF-AEFE-837FAE7A3EF3}">
      <dsp:nvSpPr>
        <dsp:cNvPr id="0" name=""/>
        <dsp:cNvSpPr/>
      </dsp:nvSpPr>
      <dsp:spPr>
        <a:xfrm>
          <a:off x="56323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NotificationJob</a:t>
          </a:r>
          <a:endParaRPr lang="en-MY" sz="1900" kern="1200" dirty="0"/>
        </a:p>
      </dsp:txBody>
      <dsp:txXfrm>
        <a:off x="5632317" y="1723973"/>
        <a:ext cx="1550578" cy="77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F328E-86E4-4C65-8989-26A9ADB18F9E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36F1-9DA8-4C65-BF81-919861BFCC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24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3366-72CF-49BC-92EE-B49225E73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8B1AD-06AD-46B6-9826-30D5D339E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6699-EE5E-4C61-9ECA-C885A26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0C8C-26F6-44B4-943B-D5923360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0964-369D-4340-8F10-470E306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87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373B-B621-4D56-9EA3-A366E61F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322D-EB4D-4914-B8E5-B72B5E53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D6AE-0CC6-42AA-AA76-E59142BD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F19E-5A42-43DA-9E99-8A08356D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A7E5-2850-49FC-BD21-6071B017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4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A08D3-E17E-49B3-B814-6DF248B39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0B910-5043-4275-9CDF-AD6A532D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7622-DBCB-4C94-8C2D-A338A03C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6B0D-668B-4949-9805-68DE9CD2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A4A2-9830-411E-8711-B759901A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59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6F23-7776-48A5-91A9-D77D78B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A942-D0AD-45E3-8187-BEEA1452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250C-1F0F-4678-A10E-EAB70EE7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991-9DF4-4FF4-AA3A-A5E5D6CA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C94F-4AE2-4542-A028-6E9AED8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356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7590-A6D6-4314-96E3-FBB2E220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5BC1-F3FB-4327-BDBD-334DADA0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4160-DB51-4E33-8393-729CA949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F461-6FBF-4471-944A-FF904A4E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6835-F4CB-47EC-80F2-32921176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16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88F7-B9FF-44FA-A391-7F615112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4204-5AEE-4F58-9DEA-8FA62C084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7DDAB-7C68-4D29-8DD7-5820B644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DC0E-D191-4B0D-AD1B-DA744BDF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4EB3-B67D-4D9F-AD4B-38D2F2C1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7A4B7-0F15-4CA9-A39A-21D07CE3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7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6EC6-1E30-4FC0-B394-C78BCF94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BB1B-9397-4E08-909F-475FD58E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6FF3B-DB13-469F-B0C8-C36B426ED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4CBA2-0641-47CB-A0FC-570EB71D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51F0F-05F6-40AE-A313-F43D168E2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C797E-92BB-4299-B383-E4E0BEE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8BB1A-15FA-4C52-890B-8F3B8A66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A68AA-FDBD-4FFA-8233-FA29A9FB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982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498-5641-47C7-93FE-667AAD59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F6221-D8B2-4062-9BFC-AF2800CA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19818-4C6E-47A5-BFF7-E47F0BE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CFEC-AA58-48F4-A5A2-20A4A34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39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9DE20-1F94-468D-AF94-490F1BCA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6AD51-EC97-46E4-9F70-27F37B20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A6A2C-71CC-4811-B005-F96E89A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59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4D21-0EED-4C23-8BE1-F90AF0D2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CD9-6771-40E5-9DD8-082205B7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FFA93-D6E6-4973-9ADF-2CAAE094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B1BAE-D433-4C83-B69D-9C1B43B3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EF63-47E6-4A97-9442-3E7003F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DECAC-4BBB-45D9-8562-98B9E0B6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83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11C8-8E9F-4211-B7ED-05EB2DC5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85CCB-A4B5-45FA-B063-81A268B9A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3E14B-B574-4EB5-8E0D-440D9A0CF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AEBA4-A25E-4A01-BD56-1DEFEF6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3867E-CD57-4D22-9DC8-FB3E7278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DD4D9-A9F3-4AE8-9F23-5B1FFAF6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7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BD417-5CC0-4311-9502-E9A80FBF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ABD5-D9A4-478A-84D5-568CA411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F64E-3433-47F6-AC61-245DCD0F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0D89-6BDC-40FC-A394-8A31A5847801}" type="datetimeFigureOut">
              <a:rPr lang="en-MY" smtClean="0"/>
              <a:t>2/5/2021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DE1A-5DA0-4888-9137-1304790BF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8E5B-506E-4650-A15C-80B7BA2B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06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48AB959E-60EF-4A90-8ADD-E843E0600EAD}"/>
              </a:ext>
            </a:extLst>
          </p:cNvPr>
          <p:cNvSpPr/>
          <p:nvPr/>
        </p:nvSpPr>
        <p:spPr>
          <a:xfrm>
            <a:off x="3174206" y="952509"/>
            <a:ext cx="4250556" cy="2352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D552D7-83BE-4D81-AE35-2A06600AD640}"/>
              </a:ext>
            </a:extLst>
          </p:cNvPr>
          <p:cNvSpPr/>
          <p:nvPr/>
        </p:nvSpPr>
        <p:spPr>
          <a:xfrm>
            <a:off x="2621757" y="3398042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ADE5C2-3D08-4939-BE0F-C9EE8B03E35A}"/>
              </a:ext>
            </a:extLst>
          </p:cNvPr>
          <p:cNvSpPr/>
          <p:nvPr/>
        </p:nvSpPr>
        <p:spPr>
          <a:xfrm>
            <a:off x="654844" y="4712493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401347-06AF-427C-BCC7-A645FC4347E6}"/>
              </a:ext>
            </a:extLst>
          </p:cNvPr>
          <p:cNvSpPr/>
          <p:nvPr/>
        </p:nvSpPr>
        <p:spPr>
          <a:xfrm>
            <a:off x="288132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87B38A-FBCD-417B-BA1E-647B4D8E2BFC}"/>
              </a:ext>
            </a:extLst>
          </p:cNvPr>
          <p:cNvSpPr/>
          <p:nvPr/>
        </p:nvSpPr>
        <p:spPr>
          <a:xfrm>
            <a:off x="6215063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A7A59B-5248-4035-8CC9-A2B6E1CC3EAB}"/>
              </a:ext>
            </a:extLst>
          </p:cNvPr>
          <p:cNvSpPr/>
          <p:nvPr/>
        </p:nvSpPr>
        <p:spPr>
          <a:xfrm>
            <a:off x="8548688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2043C1-9AC9-4FAA-866E-26D64E4AA374}"/>
              </a:ext>
            </a:extLst>
          </p:cNvPr>
          <p:cNvSpPr/>
          <p:nvPr/>
        </p:nvSpPr>
        <p:spPr>
          <a:xfrm>
            <a:off x="3807618" y="1824035"/>
            <a:ext cx="892969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A9E308-348D-44B0-96E0-274790323482}"/>
              </a:ext>
            </a:extLst>
          </p:cNvPr>
          <p:cNvSpPr/>
          <p:nvPr/>
        </p:nvSpPr>
        <p:spPr>
          <a:xfrm>
            <a:off x="5957889" y="1824035"/>
            <a:ext cx="892968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832173-96E0-4663-945D-339F78D9302B}"/>
              </a:ext>
            </a:extLst>
          </p:cNvPr>
          <p:cNvSpPr/>
          <p:nvPr/>
        </p:nvSpPr>
        <p:spPr>
          <a:xfrm>
            <a:off x="4405313" y="2616992"/>
            <a:ext cx="1809750" cy="619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EntityConverter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BE6AE-E948-4190-835C-CBC89D8654A5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097882" y="3850480"/>
            <a:ext cx="5238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8805AD-BC03-49F6-A5F4-2A00C2C5DCC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431507" y="3850480"/>
            <a:ext cx="17835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D761CB-0212-409A-A0EA-C05975FD806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24813" y="3850481"/>
            <a:ext cx="523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DAB5DA-5A94-4D3E-915B-4D767ACC1AFE}"/>
              </a:ext>
            </a:extLst>
          </p:cNvPr>
          <p:cNvCxnSpPr>
            <a:cxnSpLocks/>
            <a:stCxn id="8" idx="3"/>
            <a:endCxn id="104" idx="2"/>
          </p:cNvCxnSpPr>
          <p:nvPr/>
        </p:nvCxnSpPr>
        <p:spPr>
          <a:xfrm flipV="1">
            <a:off x="10358438" y="3850479"/>
            <a:ext cx="53816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52ED771-3EAF-453A-9F19-89086F0CC749}"/>
              </a:ext>
            </a:extLst>
          </p:cNvPr>
          <p:cNvCxnSpPr>
            <a:cxnSpLocks/>
            <a:stCxn id="15" idx="3"/>
            <a:endCxn id="12" idx="2"/>
          </p:cNvCxnSpPr>
          <p:nvPr/>
        </p:nvCxnSpPr>
        <p:spPr>
          <a:xfrm flipV="1">
            <a:off x="6215063" y="2443160"/>
            <a:ext cx="189310" cy="483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358583F-BF5D-438F-BCDE-B35705A97CEB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4088011" y="2609252"/>
            <a:ext cx="483395" cy="151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1C72C5-A430-4EAA-85F0-CAB5962F70B2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193007" y="4302918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81988AE-FAE3-44A2-8312-5FEF85D6F8FE}"/>
              </a:ext>
            </a:extLst>
          </p:cNvPr>
          <p:cNvSpPr/>
          <p:nvPr/>
        </p:nvSpPr>
        <p:spPr>
          <a:xfrm>
            <a:off x="4405313" y="1031078"/>
            <a:ext cx="1809750" cy="619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DtoConverter</a:t>
            </a:r>
            <a:endParaRPr lang="en-US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A5A7151-6E29-4718-B030-3540E86C0B1B}"/>
              </a:ext>
            </a:extLst>
          </p:cNvPr>
          <p:cNvCxnSpPr>
            <a:cxnSpLocks/>
            <a:stCxn id="12" idx="0"/>
            <a:endCxn id="64" idx="3"/>
          </p:cNvCxnSpPr>
          <p:nvPr/>
        </p:nvCxnSpPr>
        <p:spPr>
          <a:xfrm rot="16200000" flipV="1">
            <a:off x="6068021" y="1487683"/>
            <a:ext cx="483394" cy="18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DF00B96-51A0-4874-BE8C-A07F81550F9E}"/>
              </a:ext>
            </a:extLst>
          </p:cNvPr>
          <p:cNvCxnSpPr>
            <a:cxnSpLocks/>
            <a:stCxn id="64" idx="1"/>
            <a:endCxn id="11" idx="0"/>
          </p:cNvCxnSpPr>
          <p:nvPr/>
        </p:nvCxnSpPr>
        <p:spPr>
          <a:xfrm rot="10800000" flipV="1">
            <a:off x="4254103" y="1340641"/>
            <a:ext cx="151210" cy="483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9DDB30A-64D0-46BE-962D-7B97DA24B249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rot="5400000" flipH="1" flipV="1">
            <a:off x="3034903" y="2625327"/>
            <a:ext cx="1264444" cy="280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5AE68FA-8147-440F-B483-009AE380EE66}"/>
              </a:ext>
            </a:extLst>
          </p:cNvPr>
          <p:cNvCxnSpPr>
            <a:cxnSpLocks/>
            <a:stCxn id="7" idx="0"/>
            <a:endCxn id="12" idx="3"/>
          </p:cNvCxnSpPr>
          <p:nvPr/>
        </p:nvCxnSpPr>
        <p:spPr>
          <a:xfrm rot="16200000" flipV="1">
            <a:off x="6353176" y="2631280"/>
            <a:ext cx="1264445" cy="269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0F39A36-B467-4A57-B8EA-107087D35231}"/>
              </a:ext>
            </a:extLst>
          </p:cNvPr>
          <p:cNvSpPr/>
          <p:nvPr/>
        </p:nvSpPr>
        <p:spPr>
          <a:xfrm>
            <a:off x="8909450" y="2307429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635918-A78A-4F7C-913D-3C291F0786B8}"/>
              </a:ext>
            </a:extLst>
          </p:cNvPr>
          <p:cNvCxnSpPr>
            <a:cxnSpLocks/>
            <a:stCxn id="8" idx="0"/>
            <a:endCxn id="99" idx="2"/>
          </p:cNvCxnSpPr>
          <p:nvPr/>
        </p:nvCxnSpPr>
        <p:spPr>
          <a:xfrm flipH="1" flipV="1">
            <a:off x="9447613" y="2926554"/>
            <a:ext cx="5950" cy="47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er 103">
            <a:extLst>
              <a:ext uri="{FF2B5EF4-FFF2-40B4-BE49-F238E27FC236}">
                <a16:creationId xmlns:a16="http://schemas.microsoft.com/office/drawing/2014/main" id="{766E13CD-307C-4E42-BAA0-179CEE68ADE8}"/>
              </a:ext>
            </a:extLst>
          </p:cNvPr>
          <p:cNvSpPr/>
          <p:nvPr/>
        </p:nvSpPr>
        <p:spPr>
          <a:xfrm>
            <a:off x="10896601" y="3169441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65D1A23-316D-4D96-A565-93433AE305E9}"/>
              </a:ext>
            </a:extLst>
          </p:cNvPr>
          <p:cNvSpPr/>
          <p:nvPr/>
        </p:nvSpPr>
        <p:spPr>
          <a:xfrm>
            <a:off x="654844" y="2375294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F6BCD12-48D6-455A-918F-BB7023490684}"/>
              </a:ext>
            </a:extLst>
          </p:cNvPr>
          <p:cNvCxnSpPr>
            <a:cxnSpLocks/>
            <a:stCxn id="6" idx="0"/>
            <a:endCxn id="107" idx="2"/>
          </p:cNvCxnSpPr>
          <p:nvPr/>
        </p:nvCxnSpPr>
        <p:spPr>
          <a:xfrm flipV="1">
            <a:off x="1193007" y="2994419"/>
            <a:ext cx="0" cy="40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A337DD3-8386-4337-875A-F1837BFF2ACB}"/>
              </a:ext>
            </a:extLst>
          </p:cNvPr>
          <p:cNvSpPr txBox="1"/>
          <p:nvPr/>
        </p:nvSpPr>
        <p:spPr>
          <a:xfrm>
            <a:off x="4538663" y="60960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Façade Layer</a:t>
            </a:r>
            <a:endParaRPr lang="en-MY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9E6C98-CC74-4F23-AB0D-576F05A46423}"/>
              </a:ext>
            </a:extLst>
          </p:cNvPr>
          <p:cNvSpPr txBox="1"/>
          <p:nvPr/>
        </p:nvSpPr>
        <p:spPr>
          <a:xfrm>
            <a:off x="2381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Spring MVC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4443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F50345-E654-4E6D-B14E-FB51C366BA65}"/>
              </a:ext>
            </a:extLst>
          </p:cNvPr>
          <p:cNvSpPr/>
          <p:nvPr/>
        </p:nvSpPr>
        <p:spPr>
          <a:xfrm>
            <a:off x="5057775" y="857249"/>
            <a:ext cx="3400425" cy="4610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4CAC1-1E49-47BF-AD07-6B7CAACA9D86}"/>
              </a:ext>
            </a:extLst>
          </p:cNvPr>
          <p:cNvSpPr/>
          <p:nvPr/>
        </p:nvSpPr>
        <p:spPr>
          <a:xfrm>
            <a:off x="5465566" y="1200312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Defaults Interceptor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28A5E-2491-4907-8639-4275DCA7D1CE}"/>
              </a:ext>
            </a:extLst>
          </p:cNvPr>
          <p:cNvSpPr/>
          <p:nvPr/>
        </p:nvSpPr>
        <p:spPr>
          <a:xfrm>
            <a:off x="5465566" y="2886308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Interceptor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9E81-9658-496F-895C-6ED443AA77E0}"/>
              </a:ext>
            </a:extLst>
          </p:cNvPr>
          <p:cNvSpPr/>
          <p:nvPr/>
        </p:nvSpPr>
        <p:spPr>
          <a:xfrm>
            <a:off x="5465566" y="204331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Interceptor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55452-9E9F-4B68-B196-1190BD3F6576}"/>
              </a:ext>
            </a:extLst>
          </p:cNvPr>
          <p:cNvSpPr/>
          <p:nvPr/>
        </p:nvSpPr>
        <p:spPr>
          <a:xfrm>
            <a:off x="5465566" y="4572261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Interceptor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A6958C-2DEB-401D-8C57-65E516EBA913}"/>
              </a:ext>
            </a:extLst>
          </p:cNvPr>
          <p:cNvSpPr/>
          <p:nvPr/>
        </p:nvSpPr>
        <p:spPr>
          <a:xfrm>
            <a:off x="1774924" y="2852734"/>
            <a:ext cx="180975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128B1C-E396-4A00-9433-2D5398E8740B}"/>
              </a:ext>
            </a:extLst>
          </p:cNvPr>
          <p:cNvSpPr/>
          <p:nvPr/>
        </p:nvSpPr>
        <p:spPr>
          <a:xfrm>
            <a:off x="5465566" y="3729263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Interceptor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E4E95A8-B0EA-482F-AA3E-3E997ECA5A76}"/>
              </a:ext>
            </a:extLst>
          </p:cNvPr>
          <p:cNvSpPr/>
          <p:nvPr/>
        </p:nvSpPr>
        <p:spPr>
          <a:xfrm>
            <a:off x="9594653" y="2481260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23C515-7319-42DA-82CE-765BECB298F0}"/>
              </a:ext>
            </a:extLst>
          </p:cNvPr>
          <p:cNvSpPr/>
          <p:nvPr/>
        </p:nvSpPr>
        <p:spPr>
          <a:xfrm>
            <a:off x="631923" y="4443670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 Listener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DC65E3-2EC0-454D-A410-AAAA0C77D79D}"/>
              </a:ext>
            </a:extLst>
          </p:cNvPr>
          <p:cNvSpPr/>
          <p:nvPr/>
        </p:nvSpPr>
        <p:spPr>
          <a:xfrm>
            <a:off x="2922391" y="4443670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Remove Listener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3D1F4A-A22D-46E1-82E0-27EA07C16E6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584674" y="3162297"/>
            <a:ext cx="147310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E0D03F8-C724-4ED4-8BDF-CAA910082E10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8458200" y="3162298"/>
            <a:ext cx="113645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63D1E4-6EC1-4BE1-9D0C-3EC1E3CF668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2785859" y="3365798"/>
            <a:ext cx="971811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B269F57-7B1A-434D-8DB0-451EF0A1F4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1640626" y="3404496"/>
            <a:ext cx="971811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Service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39223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277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Backend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360204"/>
              </p:ext>
            </p:extLst>
          </p:nvPr>
        </p:nvGraphicFramePr>
        <p:xfrm>
          <a:off x="2502693" y="1867837"/>
          <a:ext cx="7186613" cy="312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58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Modules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403310"/>
              </p:ext>
            </p:extLst>
          </p:nvPr>
        </p:nvGraphicFramePr>
        <p:xfrm>
          <a:off x="0" y="584775"/>
          <a:ext cx="12192000" cy="608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7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8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HTML (</a:t>
            </a:r>
            <a:r>
              <a:rPr lang="en-US" sz="3200" dirty="0" err="1"/>
              <a:t>Thymeleaf</a:t>
            </a:r>
            <a:r>
              <a:rPr lang="en-US" sz="3200" dirty="0"/>
              <a:t>)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97559"/>
              </p:ext>
            </p:extLst>
          </p:nvPr>
        </p:nvGraphicFramePr>
        <p:xfrm>
          <a:off x="414337" y="687675"/>
          <a:ext cx="11363325" cy="548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57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277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Cronjob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144330"/>
              </p:ext>
            </p:extLst>
          </p:nvPr>
        </p:nvGraphicFramePr>
        <p:xfrm>
          <a:off x="2502693" y="1867837"/>
          <a:ext cx="7186613" cy="312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9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William, ASM-EC</dc:creator>
  <cp:lastModifiedBy>Tan, William, ASM-EC</cp:lastModifiedBy>
  <cp:revision>19</cp:revision>
  <dcterms:created xsi:type="dcterms:W3CDTF">2021-05-02T13:54:17Z</dcterms:created>
  <dcterms:modified xsi:type="dcterms:W3CDTF">2021-05-02T15:02:17Z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eb46ce-67e3-4023-9bb7-2cf97845c0ca_Enabled">
    <vt:lpwstr>true</vt:lpwstr>
  </property>
  <property fmtid="{D5CDD505-2E9C-101B-9397-08002B2CF9AE}" pid="3" name="MSIP_Label_d1eb46ce-67e3-4023-9bb7-2cf97845c0ca_SetDate">
    <vt:lpwstr>2021-05-02T13:54:17Z</vt:lpwstr>
  </property>
  <property fmtid="{D5CDD505-2E9C-101B-9397-08002B2CF9AE}" pid="4" name="MSIP_Label_d1eb46ce-67e3-4023-9bb7-2cf97845c0ca_Method">
    <vt:lpwstr>Standard</vt:lpwstr>
  </property>
  <property fmtid="{D5CDD505-2E9C-101B-9397-08002B2CF9AE}" pid="5" name="MSIP_Label_d1eb46ce-67e3-4023-9bb7-2cf97845c0ca_Name">
    <vt:lpwstr>d1eb46ce-67e3-4023-9bb7-2cf97845c0ca</vt:lpwstr>
  </property>
  <property fmtid="{D5CDD505-2E9C-101B-9397-08002B2CF9AE}" pid="6" name="MSIP_Label_d1eb46ce-67e3-4023-9bb7-2cf97845c0ca_SiteId">
    <vt:lpwstr>1ca8bd94-3c97-4fc6-8955-bad266b43f0b</vt:lpwstr>
  </property>
  <property fmtid="{D5CDD505-2E9C-101B-9397-08002B2CF9AE}" pid="7" name="MSIP_Label_d1eb46ce-67e3-4023-9bb7-2cf97845c0ca_ActionId">
    <vt:lpwstr>137092d0-fee2-48e3-9b84-0cdd8c4d925a</vt:lpwstr>
  </property>
  <property fmtid="{D5CDD505-2E9C-101B-9397-08002B2CF9AE}" pid="8" name="MSIP_Label_d1eb46ce-67e3-4023-9bb7-2cf97845c0ca_ContentBits">
    <vt:lpwstr>0</vt:lpwstr>
  </property>
</Properties>
</file>