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59" r:id="rId3"/>
    <p:sldId id="266" r:id="rId4"/>
    <p:sldId id="256" r:id="rId5"/>
    <p:sldId id="263" r:id="rId6"/>
    <p:sldId id="257" r:id="rId7"/>
    <p:sldId id="264" r:id="rId8"/>
    <p:sldId id="262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F9E1D279-DB50-4A54-AF1D-D051F3B565CF}">
          <p14:sldIdLst>
            <p14:sldId id="261"/>
          </p14:sldIdLst>
        </p14:section>
        <p14:section name="Project" id="{BB6DE985-C5B5-4F8E-AADB-CCD025F0DFB6}">
          <p14:sldIdLst>
            <p14:sldId id="259"/>
            <p14:sldId id="266"/>
          </p14:sldIdLst>
        </p14:section>
        <p14:section name="Architecture" id="{2A3F1E13-30F6-40BE-AE02-DCAE0AF071A3}">
          <p14:sldIdLst>
            <p14:sldId id="256"/>
            <p14:sldId id="263"/>
            <p14:sldId id="257"/>
            <p14:sldId id="264"/>
          </p14:sldIdLst>
        </p14:section>
        <p14:section name="Modules" id="{43B5717A-D47E-4FAC-BADE-92B9CE4368FA}">
          <p14:sldIdLst>
            <p14:sldId id="262"/>
            <p14:sldId id="265"/>
          </p14:sldIdLst>
        </p14:section>
        <p14:section name="HTML" id="{3C097939-2374-4A18-AE5D-1D31DFD15FFA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E25DE3-ABC8-46AA-8D73-A9322D47803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C5979184-A5A5-44DA-8218-E104B45DCD1F}">
      <dgm:prSet phldrT="[Text]" custT="1"/>
      <dgm:spPr/>
      <dgm:t>
        <a:bodyPr/>
        <a:lstStyle/>
        <a:p>
          <a:r>
            <a:rPr lang="en-US" sz="2000" dirty="0"/>
            <a:t>Platform</a:t>
          </a:r>
          <a:endParaRPr lang="en-MY" sz="2000" dirty="0"/>
        </a:p>
      </dgm:t>
    </dgm:pt>
    <dgm:pt modelId="{D26BA138-75D5-4E26-AE8D-FACC301FF1FA}" type="parTrans" cxnId="{360BF265-5D94-43B7-A5A5-37B0FCB9C8FA}">
      <dgm:prSet/>
      <dgm:spPr/>
      <dgm:t>
        <a:bodyPr/>
        <a:lstStyle/>
        <a:p>
          <a:endParaRPr lang="en-MY"/>
        </a:p>
      </dgm:t>
    </dgm:pt>
    <dgm:pt modelId="{32BA19A2-13AF-4DBF-93F2-9057C92A2A3D}" type="sibTrans" cxnId="{360BF265-5D94-43B7-A5A5-37B0FCB9C8FA}">
      <dgm:prSet/>
      <dgm:spPr/>
      <dgm:t>
        <a:bodyPr/>
        <a:lstStyle/>
        <a:p>
          <a:endParaRPr lang="en-MY"/>
        </a:p>
      </dgm:t>
    </dgm:pt>
    <dgm:pt modelId="{A16F4CCE-FD75-4B14-9F31-B9F350CB0D85}">
      <dgm:prSet phldrT="[Text]" custT="1"/>
      <dgm:spPr/>
      <dgm:t>
        <a:bodyPr/>
        <a:lstStyle/>
        <a:p>
          <a:r>
            <a:rPr lang="en-US" sz="2000" dirty="0"/>
            <a:t>Console</a:t>
          </a:r>
          <a:endParaRPr lang="en-MY" sz="2000" dirty="0"/>
        </a:p>
      </dgm:t>
    </dgm:pt>
    <dgm:pt modelId="{02946D37-A82D-404D-BF37-C08D3A18D474}" type="parTrans" cxnId="{663681B7-97C7-427D-8C61-4A46C981503A}">
      <dgm:prSet/>
      <dgm:spPr/>
      <dgm:t>
        <a:bodyPr/>
        <a:lstStyle/>
        <a:p>
          <a:endParaRPr lang="en-MY"/>
        </a:p>
      </dgm:t>
    </dgm:pt>
    <dgm:pt modelId="{E426C449-F6BB-4CE6-BDAD-69651E2FF7B4}" type="sibTrans" cxnId="{663681B7-97C7-427D-8C61-4A46C981503A}">
      <dgm:prSet/>
      <dgm:spPr/>
      <dgm:t>
        <a:bodyPr/>
        <a:lstStyle/>
        <a:p>
          <a:endParaRPr lang="en-MY"/>
        </a:p>
      </dgm:t>
    </dgm:pt>
    <dgm:pt modelId="{A4DC01F3-CD3E-445F-AF8E-3867AE23E9C6}">
      <dgm:prSet phldrT="[Text]" custT="1"/>
      <dgm:spPr/>
      <dgm:t>
        <a:bodyPr/>
        <a:lstStyle/>
        <a:p>
          <a:r>
            <a:rPr lang="en-MY" sz="2000" b="0" i="0" dirty="0"/>
            <a:t>Backoffice</a:t>
          </a:r>
          <a:endParaRPr lang="en-MY" sz="2000" dirty="0"/>
        </a:p>
      </dgm:t>
    </dgm:pt>
    <dgm:pt modelId="{BE5B16A7-2EEA-4489-B44C-29430DC3499F}" type="parTrans" cxnId="{9FC932D6-BD96-4C08-ACEB-875553CED883}">
      <dgm:prSet/>
      <dgm:spPr/>
      <dgm:t>
        <a:bodyPr/>
        <a:lstStyle/>
        <a:p>
          <a:endParaRPr lang="en-MY"/>
        </a:p>
      </dgm:t>
    </dgm:pt>
    <dgm:pt modelId="{06DEF592-53E6-4E6E-8FC3-681029DABECB}" type="sibTrans" cxnId="{9FC932D6-BD96-4C08-ACEB-875553CED883}">
      <dgm:prSet/>
      <dgm:spPr/>
      <dgm:t>
        <a:bodyPr/>
        <a:lstStyle/>
        <a:p>
          <a:endParaRPr lang="en-MY"/>
        </a:p>
      </dgm:t>
    </dgm:pt>
    <dgm:pt modelId="{B70E2295-BD8D-40B3-B3CD-BDD528C8772E}">
      <dgm:prSet phldrT="[Text]" custT="1"/>
      <dgm:spPr/>
      <dgm:t>
        <a:bodyPr/>
        <a:lstStyle/>
        <a:p>
          <a:r>
            <a:rPr lang="en-US" sz="2000" dirty="0"/>
            <a:t>Documentation</a:t>
          </a:r>
          <a:endParaRPr lang="en-MY" sz="2000" dirty="0"/>
        </a:p>
      </dgm:t>
    </dgm:pt>
    <dgm:pt modelId="{1B5ED22B-0609-42CE-A182-AE219376AC9B}" type="parTrans" cxnId="{DC4F815F-23AD-4191-88AA-76A4A5730EBB}">
      <dgm:prSet/>
      <dgm:spPr/>
      <dgm:t>
        <a:bodyPr/>
        <a:lstStyle/>
        <a:p>
          <a:endParaRPr lang="en-MY"/>
        </a:p>
      </dgm:t>
    </dgm:pt>
    <dgm:pt modelId="{639F430B-997C-4092-9F3E-D4E945294D30}" type="sibTrans" cxnId="{DC4F815F-23AD-4191-88AA-76A4A5730EBB}">
      <dgm:prSet/>
      <dgm:spPr/>
      <dgm:t>
        <a:bodyPr/>
        <a:lstStyle/>
        <a:p>
          <a:endParaRPr lang="en-MY"/>
        </a:p>
      </dgm:t>
    </dgm:pt>
    <dgm:pt modelId="{DD4FE771-FB1D-482E-8B2D-54A2F4FFD69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http://localhost:8080/console</a:t>
          </a:r>
          <a:endParaRPr lang="en-MY" dirty="0"/>
        </a:p>
      </dgm:t>
    </dgm:pt>
    <dgm:pt modelId="{57F7D453-0990-4186-B89A-6DD9A28802C8}" type="parTrans" cxnId="{25B2BC04-9C6F-4F5F-B84F-13DF5F5F987C}">
      <dgm:prSet/>
      <dgm:spPr/>
      <dgm:t>
        <a:bodyPr/>
        <a:lstStyle/>
        <a:p>
          <a:endParaRPr lang="en-MY"/>
        </a:p>
      </dgm:t>
    </dgm:pt>
    <dgm:pt modelId="{FFD0638C-FB91-41FD-BB2B-29042FA11908}" type="sibTrans" cxnId="{25B2BC04-9C6F-4F5F-B84F-13DF5F5F987C}">
      <dgm:prSet/>
      <dgm:spPr/>
      <dgm:t>
        <a:bodyPr/>
        <a:lstStyle/>
        <a:p>
          <a:endParaRPr lang="en-MY"/>
        </a:p>
      </dgm:t>
    </dgm:pt>
    <dgm:pt modelId="{CA08D759-2B4E-41B1-B872-02E228C83D5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http://localhost:8080/backoffice</a:t>
          </a:r>
          <a:endParaRPr lang="en-MY" dirty="0"/>
        </a:p>
      </dgm:t>
    </dgm:pt>
    <dgm:pt modelId="{C0BCEAB6-635D-4C3B-BDFB-3DA7541800F3}" type="parTrans" cxnId="{9007E204-482E-457A-B1B9-6EB70812C98D}">
      <dgm:prSet/>
      <dgm:spPr/>
      <dgm:t>
        <a:bodyPr/>
        <a:lstStyle/>
        <a:p>
          <a:endParaRPr lang="en-MY"/>
        </a:p>
      </dgm:t>
    </dgm:pt>
    <dgm:pt modelId="{A6D903A0-5ADE-4562-A0B3-C65177AC10AB}" type="sibTrans" cxnId="{9007E204-482E-457A-B1B9-6EB70812C98D}">
      <dgm:prSet/>
      <dgm:spPr/>
      <dgm:t>
        <a:bodyPr/>
        <a:lstStyle/>
        <a:p>
          <a:endParaRPr lang="en-MY"/>
        </a:p>
      </dgm:t>
    </dgm:pt>
    <dgm:pt modelId="{A2E1B4C6-C2C6-4EEE-9D2F-22E06AE2145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http://localhost:8080/documentation</a:t>
          </a:r>
          <a:endParaRPr lang="en-MY" dirty="0"/>
        </a:p>
      </dgm:t>
    </dgm:pt>
    <dgm:pt modelId="{D71622EE-7570-4525-A75A-2AD593DD58E0}" type="parTrans" cxnId="{703C4002-255E-4156-985D-95B0BCE0827E}">
      <dgm:prSet/>
      <dgm:spPr/>
      <dgm:t>
        <a:bodyPr/>
        <a:lstStyle/>
        <a:p>
          <a:endParaRPr lang="en-MY"/>
        </a:p>
      </dgm:t>
    </dgm:pt>
    <dgm:pt modelId="{A3418BFB-F1F7-4A92-8CC1-DA2C4CBC1E25}" type="sibTrans" cxnId="{703C4002-255E-4156-985D-95B0BCE0827E}">
      <dgm:prSet/>
      <dgm:spPr/>
      <dgm:t>
        <a:bodyPr/>
        <a:lstStyle/>
        <a:p>
          <a:endParaRPr lang="en-MY"/>
        </a:p>
      </dgm:t>
    </dgm:pt>
    <dgm:pt modelId="{C3F8E719-5C9E-4F92-BF33-B7431D4BC948}" type="pres">
      <dgm:prSet presAssocID="{0EE25DE3-ABC8-46AA-8D73-A9322D4780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14C2225-46CD-40C8-8DC4-C8ABCACDB832}" type="pres">
      <dgm:prSet presAssocID="{C5979184-A5A5-44DA-8218-E104B45DCD1F}" presName="hierRoot1" presStyleCnt="0">
        <dgm:presLayoutVars>
          <dgm:hierBranch val="init"/>
        </dgm:presLayoutVars>
      </dgm:prSet>
      <dgm:spPr/>
    </dgm:pt>
    <dgm:pt modelId="{CC24AE33-E750-4935-A00F-EDC4D29061F6}" type="pres">
      <dgm:prSet presAssocID="{C5979184-A5A5-44DA-8218-E104B45DCD1F}" presName="rootComposite1" presStyleCnt="0"/>
      <dgm:spPr/>
    </dgm:pt>
    <dgm:pt modelId="{1AE6FE9F-3740-49DA-8675-21FA667287DF}" type="pres">
      <dgm:prSet presAssocID="{C5979184-A5A5-44DA-8218-E104B45DCD1F}" presName="rootText1" presStyleLbl="node0" presStyleIdx="0" presStyleCnt="1">
        <dgm:presLayoutVars>
          <dgm:chPref val="3"/>
        </dgm:presLayoutVars>
      </dgm:prSet>
      <dgm:spPr/>
    </dgm:pt>
    <dgm:pt modelId="{58624D93-1131-4728-88C3-27196D59788A}" type="pres">
      <dgm:prSet presAssocID="{C5979184-A5A5-44DA-8218-E104B45DCD1F}" presName="rootConnector1" presStyleLbl="node1" presStyleIdx="0" presStyleCnt="0"/>
      <dgm:spPr/>
    </dgm:pt>
    <dgm:pt modelId="{8BF2D3DD-13EF-4A7A-948F-5CA83B360C83}" type="pres">
      <dgm:prSet presAssocID="{C5979184-A5A5-44DA-8218-E104B45DCD1F}" presName="hierChild2" presStyleCnt="0"/>
      <dgm:spPr/>
    </dgm:pt>
    <dgm:pt modelId="{9247D4DA-E176-4F36-9A7B-D712731E6B14}" type="pres">
      <dgm:prSet presAssocID="{02946D37-A82D-404D-BF37-C08D3A18D474}" presName="Name37" presStyleLbl="parChTrans1D2" presStyleIdx="0" presStyleCnt="3"/>
      <dgm:spPr/>
    </dgm:pt>
    <dgm:pt modelId="{45E30756-995F-4E97-87FD-79E4831622E0}" type="pres">
      <dgm:prSet presAssocID="{A16F4CCE-FD75-4B14-9F31-B9F350CB0D85}" presName="hierRoot2" presStyleCnt="0">
        <dgm:presLayoutVars>
          <dgm:hierBranch val="init"/>
        </dgm:presLayoutVars>
      </dgm:prSet>
      <dgm:spPr/>
    </dgm:pt>
    <dgm:pt modelId="{5057F776-3D14-4D4A-8E18-0597768C5E7B}" type="pres">
      <dgm:prSet presAssocID="{A16F4CCE-FD75-4B14-9F31-B9F350CB0D85}" presName="rootComposite" presStyleCnt="0"/>
      <dgm:spPr/>
    </dgm:pt>
    <dgm:pt modelId="{DE21D347-D7B4-4F3D-815B-B5DB51DC78D4}" type="pres">
      <dgm:prSet presAssocID="{A16F4CCE-FD75-4B14-9F31-B9F350CB0D85}" presName="rootText" presStyleLbl="node2" presStyleIdx="0" presStyleCnt="3">
        <dgm:presLayoutVars>
          <dgm:chPref val="3"/>
        </dgm:presLayoutVars>
      </dgm:prSet>
      <dgm:spPr/>
    </dgm:pt>
    <dgm:pt modelId="{67F90A8F-1684-42C4-9848-F3ADEFCC261D}" type="pres">
      <dgm:prSet presAssocID="{A16F4CCE-FD75-4B14-9F31-B9F350CB0D85}" presName="rootConnector" presStyleLbl="node2" presStyleIdx="0" presStyleCnt="3"/>
      <dgm:spPr/>
    </dgm:pt>
    <dgm:pt modelId="{8F741CDE-EA5C-4504-A8F6-0849CA38C469}" type="pres">
      <dgm:prSet presAssocID="{A16F4CCE-FD75-4B14-9F31-B9F350CB0D85}" presName="hierChild4" presStyleCnt="0"/>
      <dgm:spPr/>
    </dgm:pt>
    <dgm:pt modelId="{2F1EA886-C6B3-43DB-9FB5-18F2E36793AA}" type="pres">
      <dgm:prSet presAssocID="{57F7D453-0990-4186-B89A-6DD9A28802C8}" presName="Name37" presStyleLbl="parChTrans1D3" presStyleIdx="0" presStyleCnt="3"/>
      <dgm:spPr/>
    </dgm:pt>
    <dgm:pt modelId="{C226E1F6-D822-4B36-B522-59DB0E2D8EF1}" type="pres">
      <dgm:prSet presAssocID="{DD4FE771-FB1D-482E-8B2D-54A2F4FFD693}" presName="hierRoot2" presStyleCnt="0">
        <dgm:presLayoutVars>
          <dgm:hierBranch val="init"/>
        </dgm:presLayoutVars>
      </dgm:prSet>
      <dgm:spPr/>
    </dgm:pt>
    <dgm:pt modelId="{5F92E6FA-7169-4141-BA41-FB011936FFD4}" type="pres">
      <dgm:prSet presAssocID="{DD4FE771-FB1D-482E-8B2D-54A2F4FFD693}" presName="rootComposite" presStyleCnt="0"/>
      <dgm:spPr/>
    </dgm:pt>
    <dgm:pt modelId="{1D4964D1-165D-4B1A-ACCA-AC06C6263449}" type="pres">
      <dgm:prSet presAssocID="{DD4FE771-FB1D-482E-8B2D-54A2F4FFD693}" presName="rootText" presStyleLbl="node3" presStyleIdx="0" presStyleCnt="3">
        <dgm:presLayoutVars>
          <dgm:chPref val="3"/>
        </dgm:presLayoutVars>
      </dgm:prSet>
      <dgm:spPr/>
    </dgm:pt>
    <dgm:pt modelId="{75036613-0ADC-432E-A0B5-95492B509909}" type="pres">
      <dgm:prSet presAssocID="{DD4FE771-FB1D-482E-8B2D-54A2F4FFD693}" presName="rootConnector" presStyleLbl="node3" presStyleIdx="0" presStyleCnt="3"/>
      <dgm:spPr/>
    </dgm:pt>
    <dgm:pt modelId="{A3C63068-8CB7-4466-9330-4D6E9269610D}" type="pres">
      <dgm:prSet presAssocID="{DD4FE771-FB1D-482E-8B2D-54A2F4FFD693}" presName="hierChild4" presStyleCnt="0"/>
      <dgm:spPr/>
    </dgm:pt>
    <dgm:pt modelId="{9F445741-5DFC-4F6C-9AE5-912F4BEB96DF}" type="pres">
      <dgm:prSet presAssocID="{DD4FE771-FB1D-482E-8B2D-54A2F4FFD693}" presName="hierChild5" presStyleCnt="0"/>
      <dgm:spPr/>
    </dgm:pt>
    <dgm:pt modelId="{BCE238E2-1834-4D01-8805-5E205B76A70E}" type="pres">
      <dgm:prSet presAssocID="{A16F4CCE-FD75-4B14-9F31-B9F350CB0D85}" presName="hierChild5" presStyleCnt="0"/>
      <dgm:spPr/>
    </dgm:pt>
    <dgm:pt modelId="{C6A2A661-8126-48E2-B345-C9073D8180E7}" type="pres">
      <dgm:prSet presAssocID="{BE5B16A7-2EEA-4489-B44C-29430DC3499F}" presName="Name37" presStyleLbl="parChTrans1D2" presStyleIdx="1" presStyleCnt="3"/>
      <dgm:spPr/>
    </dgm:pt>
    <dgm:pt modelId="{B9EC54A0-FEE4-4FA0-94D4-5A9D30C5EB03}" type="pres">
      <dgm:prSet presAssocID="{A4DC01F3-CD3E-445F-AF8E-3867AE23E9C6}" presName="hierRoot2" presStyleCnt="0">
        <dgm:presLayoutVars>
          <dgm:hierBranch val="init"/>
        </dgm:presLayoutVars>
      </dgm:prSet>
      <dgm:spPr/>
    </dgm:pt>
    <dgm:pt modelId="{04B889CD-55B0-4004-9D70-A40904E0403B}" type="pres">
      <dgm:prSet presAssocID="{A4DC01F3-CD3E-445F-AF8E-3867AE23E9C6}" presName="rootComposite" presStyleCnt="0"/>
      <dgm:spPr/>
    </dgm:pt>
    <dgm:pt modelId="{DFE4809F-3D7B-4894-909A-412368FF4BCF}" type="pres">
      <dgm:prSet presAssocID="{A4DC01F3-CD3E-445F-AF8E-3867AE23E9C6}" presName="rootText" presStyleLbl="node2" presStyleIdx="1" presStyleCnt="3">
        <dgm:presLayoutVars>
          <dgm:chPref val="3"/>
        </dgm:presLayoutVars>
      </dgm:prSet>
      <dgm:spPr/>
    </dgm:pt>
    <dgm:pt modelId="{A3FDA43D-2B59-42F0-BC67-25D6E25A8C23}" type="pres">
      <dgm:prSet presAssocID="{A4DC01F3-CD3E-445F-AF8E-3867AE23E9C6}" presName="rootConnector" presStyleLbl="node2" presStyleIdx="1" presStyleCnt="3"/>
      <dgm:spPr/>
    </dgm:pt>
    <dgm:pt modelId="{0CF666C9-DBAB-4793-B836-F7DAFD65D375}" type="pres">
      <dgm:prSet presAssocID="{A4DC01F3-CD3E-445F-AF8E-3867AE23E9C6}" presName="hierChild4" presStyleCnt="0"/>
      <dgm:spPr/>
    </dgm:pt>
    <dgm:pt modelId="{A9E1FCC9-2609-49F1-8FCA-1901C48DCF4C}" type="pres">
      <dgm:prSet presAssocID="{C0BCEAB6-635D-4C3B-BDFB-3DA7541800F3}" presName="Name37" presStyleLbl="parChTrans1D3" presStyleIdx="1" presStyleCnt="3"/>
      <dgm:spPr/>
    </dgm:pt>
    <dgm:pt modelId="{FBF29A0D-DC69-43F9-BA0D-42E97A8577F3}" type="pres">
      <dgm:prSet presAssocID="{CA08D759-2B4E-41B1-B872-02E228C83D5E}" presName="hierRoot2" presStyleCnt="0">
        <dgm:presLayoutVars>
          <dgm:hierBranch val="init"/>
        </dgm:presLayoutVars>
      </dgm:prSet>
      <dgm:spPr/>
    </dgm:pt>
    <dgm:pt modelId="{DB8CBF27-2C29-4371-9C7B-A47D3CD4BD9E}" type="pres">
      <dgm:prSet presAssocID="{CA08D759-2B4E-41B1-B872-02E228C83D5E}" presName="rootComposite" presStyleCnt="0"/>
      <dgm:spPr/>
    </dgm:pt>
    <dgm:pt modelId="{54C1ACBB-615C-4FAD-838A-A79E5BBD6244}" type="pres">
      <dgm:prSet presAssocID="{CA08D759-2B4E-41B1-B872-02E228C83D5E}" presName="rootText" presStyleLbl="node3" presStyleIdx="1" presStyleCnt="3">
        <dgm:presLayoutVars>
          <dgm:chPref val="3"/>
        </dgm:presLayoutVars>
      </dgm:prSet>
      <dgm:spPr/>
    </dgm:pt>
    <dgm:pt modelId="{35B7EA3D-3158-4B4B-AF38-A1C7B6C71527}" type="pres">
      <dgm:prSet presAssocID="{CA08D759-2B4E-41B1-B872-02E228C83D5E}" presName="rootConnector" presStyleLbl="node3" presStyleIdx="1" presStyleCnt="3"/>
      <dgm:spPr/>
    </dgm:pt>
    <dgm:pt modelId="{5A80C20F-24C9-42ED-A8B2-040C201D7BCA}" type="pres">
      <dgm:prSet presAssocID="{CA08D759-2B4E-41B1-B872-02E228C83D5E}" presName="hierChild4" presStyleCnt="0"/>
      <dgm:spPr/>
    </dgm:pt>
    <dgm:pt modelId="{718EB654-B72E-4D40-BCE2-FA02A4E20C5B}" type="pres">
      <dgm:prSet presAssocID="{CA08D759-2B4E-41B1-B872-02E228C83D5E}" presName="hierChild5" presStyleCnt="0"/>
      <dgm:spPr/>
    </dgm:pt>
    <dgm:pt modelId="{808F6534-4BD7-400E-88BF-B6BFEA7B3648}" type="pres">
      <dgm:prSet presAssocID="{A4DC01F3-CD3E-445F-AF8E-3867AE23E9C6}" presName="hierChild5" presStyleCnt="0"/>
      <dgm:spPr/>
    </dgm:pt>
    <dgm:pt modelId="{FEFF75E2-6AB3-4CDE-8393-7ADFAA00FFD5}" type="pres">
      <dgm:prSet presAssocID="{1B5ED22B-0609-42CE-A182-AE219376AC9B}" presName="Name37" presStyleLbl="parChTrans1D2" presStyleIdx="2" presStyleCnt="3"/>
      <dgm:spPr/>
    </dgm:pt>
    <dgm:pt modelId="{66006986-F3FF-48F2-8FBD-771F06512224}" type="pres">
      <dgm:prSet presAssocID="{B70E2295-BD8D-40B3-B3CD-BDD528C8772E}" presName="hierRoot2" presStyleCnt="0">
        <dgm:presLayoutVars>
          <dgm:hierBranch val="init"/>
        </dgm:presLayoutVars>
      </dgm:prSet>
      <dgm:spPr/>
    </dgm:pt>
    <dgm:pt modelId="{EECE4341-13EC-4F37-9A62-E96610A85896}" type="pres">
      <dgm:prSet presAssocID="{B70E2295-BD8D-40B3-B3CD-BDD528C8772E}" presName="rootComposite" presStyleCnt="0"/>
      <dgm:spPr/>
    </dgm:pt>
    <dgm:pt modelId="{337A4F7E-BE49-4F9C-BFFF-635EFDB9DDCB}" type="pres">
      <dgm:prSet presAssocID="{B70E2295-BD8D-40B3-B3CD-BDD528C8772E}" presName="rootText" presStyleLbl="node2" presStyleIdx="2" presStyleCnt="3">
        <dgm:presLayoutVars>
          <dgm:chPref val="3"/>
        </dgm:presLayoutVars>
      </dgm:prSet>
      <dgm:spPr/>
    </dgm:pt>
    <dgm:pt modelId="{62DF5C3E-0980-4EF1-8069-155F06B10051}" type="pres">
      <dgm:prSet presAssocID="{B70E2295-BD8D-40B3-B3CD-BDD528C8772E}" presName="rootConnector" presStyleLbl="node2" presStyleIdx="2" presStyleCnt="3"/>
      <dgm:spPr/>
    </dgm:pt>
    <dgm:pt modelId="{8578E297-F44C-48B6-ADB6-707838FE461A}" type="pres">
      <dgm:prSet presAssocID="{B70E2295-BD8D-40B3-B3CD-BDD528C8772E}" presName="hierChild4" presStyleCnt="0"/>
      <dgm:spPr/>
    </dgm:pt>
    <dgm:pt modelId="{81058E2F-9927-4CF1-9B88-68211E08ECA4}" type="pres">
      <dgm:prSet presAssocID="{D71622EE-7570-4525-A75A-2AD593DD58E0}" presName="Name37" presStyleLbl="parChTrans1D3" presStyleIdx="2" presStyleCnt="3"/>
      <dgm:spPr/>
    </dgm:pt>
    <dgm:pt modelId="{BC61A174-6C12-429E-99BC-F4AC8FB9BD5B}" type="pres">
      <dgm:prSet presAssocID="{A2E1B4C6-C2C6-4EEE-9D2F-22E06AE21456}" presName="hierRoot2" presStyleCnt="0">
        <dgm:presLayoutVars>
          <dgm:hierBranch val="init"/>
        </dgm:presLayoutVars>
      </dgm:prSet>
      <dgm:spPr/>
    </dgm:pt>
    <dgm:pt modelId="{D314C3CA-E2C0-447E-84AD-CB22ECE12713}" type="pres">
      <dgm:prSet presAssocID="{A2E1B4C6-C2C6-4EEE-9D2F-22E06AE21456}" presName="rootComposite" presStyleCnt="0"/>
      <dgm:spPr/>
    </dgm:pt>
    <dgm:pt modelId="{96E97766-8CC7-4578-9C8B-A4C49B0870C9}" type="pres">
      <dgm:prSet presAssocID="{A2E1B4C6-C2C6-4EEE-9D2F-22E06AE21456}" presName="rootText" presStyleLbl="node3" presStyleIdx="2" presStyleCnt="3">
        <dgm:presLayoutVars>
          <dgm:chPref val="3"/>
        </dgm:presLayoutVars>
      </dgm:prSet>
      <dgm:spPr/>
    </dgm:pt>
    <dgm:pt modelId="{984D57E1-A5BD-4991-91D6-17EE886A1330}" type="pres">
      <dgm:prSet presAssocID="{A2E1B4C6-C2C6-4EEE-9D2F-22E06AE21456}" presName="rootConnector" presStyleLbl="node3" presStyleIdx="2" presStyleCnt="3"/>
      <dgm:spPr/>
    </dgm:pt>
    <dgm:pt modelId="{762D4CA0-E898-4C4D-83E9-2C596D2BF56D}" type="pres">
      <dgm:prSet presAssocID="{A2E1B4C6-C2C6-4EEE-9D2F-22E06AE21456}" presName="hierChild4" presStyleCnt="0"/>
      <dgm:spPr/>
    </dgm:pt>
    <dgm:pt modelId="{7289F47D-B67A-46F6-9D37-B8F90119D283}" type="pres">
      <dgm:prSet presAssocID="{A2E1B4C6-C2C6-4EEE-9D2F-22E06AE21456}" presName="hierChild5" presStyleCnt="0"/>
      <dgm:spPr/>
    </dgm:pt>
    <dgm:pt modelId="{1907D812-C0BF-4908-BFF1-61E2C21AC04B}" type="pres">
      <dgm:prSet presAssocID="{B70E2295-BD8D-40B3-B3CD-BDD528C8772E}" presName="hierChild5" presStyleCnt="0"/>
      <dgm:spPr/>
    </dgm:pt>
    <dgm:pt modelId="{59E4B91E-F378-4CB3-87D8-A1A5DD82B1AF}" type="pres">
      <dgm:prSet presAssocID="{C5979184-A5A5-44DA-8218-E104B45DCD1F}" presName="hierChild3" presStyleCnt="0"/>
      <dgm:spPr/>
    </dgm:pt>
  </dgm:ptLst>
  <dgm:cxnLst>
    <dgm:cxn modelId="{703C4002-255E-4156-985D-95B0BCE0827E}" srcId="{B70E2295-BD8D-40B3-B3CD-BDD528C8772E}" destId="{A2E1B4C6-C2C6-4EEE-9D2F-22E06AE21456}" srcOrd="0" destOrd="0" parTransId="{D71622EE-7570-4525-A75A-2AD593DD58E0}" sibTransId="{A3418BFB-F1F7-4A92-8CC1-DA2C4CBC1E25}"/>
    <dgm:cxn modelId="{25B2BC04-9C6F-4F5F-B84F-13DF5F5F987C}" srcId="{A16F4CCE-FD75-4B14-9F31-B9F350CB0D85}" destId="{DD4FE771-FB1D-482E-8B2D-54A2F4FFD693}" srcOrd="0" destOrd="0" parTransId="{57F7D453-0990-4186-B89A-6DD9A28802C8}" sibTransId="{FFD0638C-FB91-41FD-BB2B-29042FA11908}"/>
    <dgm:cxn modelId="{9007E204-482E-457A-B1B9-6EB70812C98D}" srcId="{A4DC01F3-CD3E-445F-AF8E-3867AE23E9C6}" destId="{CA08D759-2B4E-41B1-B872-02E228C83D5E}" srcOrd="0" destOrd="0" parTransId="{C0BCEAB6-635D-4C3B-BDFB-3DA7541800F3}" sibTransId="{A6D903A0-5ADE-4562-A0B3-C65177AC10AB}"/>
    <dgm:cxn modelId="{9D3A0322-BB76-4299-8A8A-9B2FD4E768E9}" type="presOf" srcId="{1B5ED22B-0609-42CE-A182-AE219376AC9B}" destId="{FEFF75E2-6AB3-4CDE-8393-7ADFAA00FFD5}" srcOrd="0" destOrd="0" presId="urn:microsoft.com/office/officeart/2005/8/layout/orgChart1"/>
    <dgm:cxn modelId="{9A85AD24-F715-492E-B260-CA32CC8AE5AF}" type="presOf" srcId="{D71622EE-7570-4525-A75A-2AD593DD58E0}" destId="{81058E2F-9927-4CF1-9B88-68211E08ECA4}" srcOrd="0" destOrd="0" presId="urn:microsoft.com/office/officeart/2005/8/layout/orgChart1"/>
    <dgm:cxn modelId="{5663B140-E93B-4633-B461-528639479EFF}" type="presOf" srcId="{B70E2295-BD8D-40B3-B3CD-BDD528C8772E}" destId="{337A4F7E-BE49-4F9C-BFFF-635EFDB9DDCB}" srcOrd="0" destOrd="0" presId="urn:microsoft.com/office/officeart/2005/8/layout/orgChart1"/>
    <dgm:cxn modelId="{DC4F815F-23AD-4191-88AA-76A4A5730EBB}" srcId="{C5979184-A5A5-44DA-8218-E104B45DCD1F}" destId="{B70E2295-BD8D-40B3-B3CD-BDD528C8772E}" srcOrd="2" destOrd="0" parTransId="{1B5ED22B-0609-42CE-A182-AE219376AC9B}" sibTransId="{639F430B-997C-4092-9F3E-D4E945294D30}"/>
    <dgm:cxn modelId="{6AB79062-F32E-42D5-84C2-476669C8019B}" type="presOf" srcId="{DD4FE771-FB1D-482E-8B2D-54A2F4FFD693}" destId="{75036613-0ADC-432E-A0B5-95492B509909}" srcOrd="1" destOrd="0" presId="urn:microsoft.com/office/officeart/2005/8/layout/orgChart1"/>
    <dgm:cxn modelId="{360BF265-5D94-43B7-A5A5-37B0FCB9C8FA}" srcId="{0EE25DE3-ABC8-46AA-8D73-A9322D478032}" destId="{C5979184-A5A5-44DA-8218-E104B45DCD1F}" srcOrd="0" destOrd="0" parTransId="{D26BA138-75D5-4E26-AE8D-FACC301FF1FA}" sibTransId="{32BA19A2-13AF-4DBF-93F2-9057C92A2A3D}"/>
    <dgm:cxn modelId="{93AA1D6E-83D5-4471-B8AA-3C0D40E9EA6E}" type="presOf" srcId="{BE5B16A7-2EEA-4489-B44C-29430DC3499F}" destId="{C6A2A661-8126-48E2-B345-C9073D8180E7}" srcOrd="0" destOrd="0" presId="urn:microsoft.com/office/officeart/2005/8/layout/orgChart1"/>
    <dgm:cxn modelId="{D5F90D6F-57C1-40BF-A738-084105D826D2}" type="presOf" srcId="{02946D37-A82D-404D-BF37-C08D3A18D474}" destId="{9247D4DA-E176-4F36-9A7B-D712731E6B14}" srcOrd="0" destOrd="0" presId="urn:microsoft.com/office/officeart/2005/8/layout/orgChart1"/>
    <dgm:cxn modelId="{6CE92153-C042-413D-ACD0-4CC3CD7D3DCB}" type="presOf" srcId="{A4DC01F3-CD3E-445F-AF8E-3867AE23E9C6}" destId="{DFE4809F-3D7B-4894-909A-412368FF4BCF}" srcOrd="0" destOrd="0" presId="urn:microsoft.com/office/officeart/2005/8/layout/orgChart1"/>
    <dgm:cxn modelId="{767B3E76-2563-43EC-9049-AC84C0A12C59}" type="presOf" srcId="{B70E2295-BD8D-40B3-B3CD-BDD528C8772E}" destId="{62DF5C3E-0980-4EF1-8069-155F06B10051}" srcOrd="1" destOrd="0" presId="urn:microsoft.com/office/officeart/2005/8/layout/orgChart1"/>
    <dgm:cxn modelId="{C9D96D77-D4E9-4016-B3AD-6D510789BE53}" type="presOf" srcId="{A16F4CCE-FD75-4B14-9F31-B9F350CB0D85}" destId="{DE21D347-D7B4-4F3D-815B-B5DB51DC78D4}" srcOrd="0" destOrd="0" presId="urn:microsoft.com/office/officeart/2005/8/layout/orgChart1"/>
    <dgm:cxn modelId="{3E7ED48B-D8D7-4610-8F33-696182F97D00}" type="presOf" srcId="{C5979184-A5A5-44DA-8218-E104B45DCD1F}" destId="{58624D93-1131-4728-88C3-27196D59788A}" srcOrd="1" destOrd="0" presId="urn:microsoft.com/office/officeart/2005/8/layout/orgChart1"/>
    <dgm:cxn modelId="{5EBA608C-F217-4230-A1F5-2F8A3CEE8A4B}" type="presOf" srcId="{CA08D759-2B4E-41B1-B872-02E228C83D5E}" destId="{54C1ACBB-615C-4FAD-838A-A79E5BBD6244}" srcOrd="0" destOrd="0" presId="urn:microsoft.com/office/officeart/2005/8/layout/orgChart1"/>
    <dgm:cxn modelId="{72C21A9A-FA05-4BFA-87B4-12BA7FB0732C}" type="presOf" srcId="{A16F4CCE-FD75-4B14-9F31-B9F350CB0D85}" destId="{67F90A8F-1684-42C4-9848-F3ADEFCC261D}" srcOrd="1" destOrd="0" presId="urn:microsoft.com/office/officeart/2005/8/layout/orgChart1"/>
    <dgm:cxn modelId="{F4ADBA9B-1982-4888-8771-E511541B9515}" type="presOf" srcId="{0EE25DE3-ABC8-46AA-8D73-A9322D478032}" destId="{C3F8E719-5C9E-4F92-BF33-B7431D4BC948}" srcOrd="0" destOrd="0" presId="urn:microsoft.com/office/officeart/2005/8/layout/orgChart1"/>
    <dgm:cxn modelId="{62E657A4-158E-4B25-842E-B646F29E373F}" type="presOf" srcId="{A2E1B4C6-C2C6-4EEE-9D2F-22E06AE21456}" destId="{984D57E1-A5BD-4991-91D6-17EE886A1330}" srcOrd="1" destOrd="0" presId="urn:microsoft.com/office/officeart/2005/8/layout/orgChart1"/>
    <dgm:cxn modelId="{663681B7-97C7-427D-8C61-4A46C981503A}" srcId="{C5979184-A5A5-44DA-8218-E104B45DCD1F}" destId="{A16F4CCE-FD75-4B14-9F31-B9F350CB0D85}" srcOrd="0" destOrd="0" parTransId="{02946D37-A82D-404D-BF37-C08D3A18D474}" sibTransId="{E426C449-F6BB-4CE6-BDAD-69651E2FF7B4}"/>
    <dgm:cxn modelId="{247066BA-D450-49D1-B841-326CA60EADB2}" type="presOf" srcId="{57F7D453-0990-4186-B89A-6DD9A28802C8}" destId="{2F1EA886-C6B3-43DB-9FB5-18F2E36793AA}" srcOrd="0" destOrd="0" presId="urn:microsoft.com/office/officeart/2005/8/layout/orgChart1"/>
    <dgm:cxn modelId="{832400BD-69CE-46F0-9E47-5ED38651FDB7}" type="presOf" srcId="{CA08D759-2B4E-41B1-B872-02E228C83D5E}" destId="{35B7EA3D-3158-4B4B-AF38-A1C7B6C71527}" srcOrd="1" destOrd="0" presId="urn:microsoft.com/office/officeart/2005/8/layout/orgChart1"/>
    <dgm:cxn modelId="{F1A85AD1-393B-4AC8-9469-5039BB3B85BA}" type="presOf" srcId="{C0BCEAB6-635D-4C3B-BDFB-3DA7541800F3}" destId="{A9E1FCC9-2609-49F1-8FCA-1901C48DCF4C}" srcOrd="0" destOrd="0" presId="urn:microsoft.com/office/officeart/2005/8/layout/orgChart1"/>
    <dgm:cxn modelId="{328095D4-2503-4877-8FE0-0FB0859978F4}" type="presOf" srcId="{C5979184-A5A5-44DA-8218-E104B45DCD1F}" destId="{1AE6FE9F-3740-49DA-8675-21FA667287DF}" srcOrd="0" destOrd="0" presId="urn:microsoft.com/office/officeart/2005/8/layout/orgChart1"/>
    <dgm:cxn modelId="{D823C6D5-8DF2-41DA-937D-1D554A287773}" type="presOf" srcId="{DD4FE771-FB1D-482E-8B2D-54A2F4FFD693}" destId="{1D4964D1-165D-4B1A-ACCA-AC06C6263449}" srcOrd="0" destOrd="0" presId="urn:microsoft.com/office/officeart/2005/8/layout/orgChart1"/>
    <dgm:cxn modelId="{9FC932D6-BD96-4C08-ACEB-875553CED883}" srcId="{C5979184-A5A5-44DA-8218-E104B45DCD1F}" destId="{A4DC01F3-CD3E-445F-AF8E-3867AE23E9C6}" srcOrd="1" destOrd="0" parTransId="{BE5B16A7-2EEA-4489-B44C-29430DC3499F}" sibTransId="{06DEF592-53E6-4E6E-8FC3-681029DABECB}"/>
    <dgm:cxn modelId="{3C8E51FE-875F-4CBB-A702-547CFDD21B74}" type="presOf" srcId="{A2E1B4C6-C2C6-4EEE-9D2F-22E06AE21456}" destId="{96E97766-8CC7-4578-9C8B-A4C49B0870C9}" srcOrd="0" destOrd="0" presId="urn:microsoft.com/office/officeart/2005/8/layout/orgChart1"/>
    <dgm:cxn modelId="{777E7DFF-C190-4AFB-BACC-E41D0DE921BB}" type="presOf" srcId="{A4DC01F3-CD3E-445F-AF8E-3867AE23E9C6}" destId="{A3FDA43D-2B59-42F0-BC67-25D6E25A8C23}" srcOrd="1" destOrd="0" presId="urn:microsoft.com/office/officeart/2005/8/layout/orgChart1"/>
    <dgm:cxn modelId="{B3FFBBAE-B651-4C5C-B92F-1DAFBBB41926}" type="presParOf" srcId="{C3F8E719-5C9E-4F92-BF33-B7431D4BC948}" destId="{F14C2225-46CD-40C8-8DC4-C8ABCACDB832}" srcOrd="0" destOrd="0" presId="urn:microsoft.com/office/officeart/2005/8/layout/orgChart1"/>
    <dgm:cxn modelId="{1418DC1F-A7C2-4F5B-9E1E-35913F2299EA}" type="presParOf" srcId="{F14C2225-46CD-40C8-8DC4-C8ABCACDB832}" destId="{CC24AE33-E750-4935-A00F-EDC4D29061F6}" srcOrd="0" destOrd="0" presId="urn:microsoft.com/office/officeart/2005/8/layout/orgChart1"/>
    <dgm:cxn modelId="{81A7FB62-49EE-4F02-81AF-3A818A50F6F0}" type="presParOf" srcId="{CC24AE33-E750-4935-A00F-EDC4D29061F6}" destId="{1AE6FE9F-3740-49DA-8675-21FA667287DF}" srcOrd="0" destOrd="0" presId="urn:microsoft.com/office/officeart/2005/8/layout/orgChart1"/>
    <dgm:cxn modelId="{EC9BACD8-A3FB-48F5-9B75-AEEC28A5CF7A}" type="presParOf" srcId="{CC24AE33-E750-4935-A00F-EDC4D29061F6}" destId="{58624D93-1131-4728-88C3-27196D59788A}" srcOrd="1" destOrd="0" presId="urn:microsoft.com/office/officeart/2005/8/layout/orgChart1"/>
    <dgm:cxn modelId="{A31D4635-E15F-442F-A05F-30A1AC4F76BB}" type="presParOf" srcId="{F14C2225-46CD-40C8-8DC4-C8ABCACDB832}" destId="{8BF2D3DD-13EF-4A7A-948F-5CA83B360C83}" srcOrd="1" destOrd="0" presId="urn:microsoft.com/office/officeart/2005/8/layout/orgChart1"/>
    <dgm:cxn modelId="{4847F1A9-0316-4604-A58E-476248C7C145}" type="presParOf" srcId="{8BF2D3DD-13EF-4A7A-948F-5CA83B360C83}" destId="{9247D4DA-E176-4F36-9A7B-D712731E6B14}" srcOrd="0" destOrd="0" presId="urn:microsoft.com/office/officeart/2005/8/layout/orgChart1"/>
    <dgm:cxn modelId="{DD6CE638-3C35-4575-BD78-11469F5889CD}" type="presParOf" srcId="{8BF2D3DD-13EF-4A7A-948F-5CA83B360C83}" destId="{45E30756-995F-4E97-87FD-79E4831622E0}" srcOrd="1" destOrd="0" presId="urn:microsoft.com/office/officeart/2005/8/layout/orgChart1"/>
    <dgm:cxn modelId="{B38A8726-8E8E-4499-9CF3-8C4AA1ED202F}" type="presParOf" srcId="{45E30756-995F-4E97-87FD-79E4831622E0}" destId="{5057F776-3D14-4D4A-8E18-0597768C5E7B}" srcOrd="0" destOrd="0" presId="urn:microsoft.com/office/officeart/2005/8/layout/orgChart1"/>
    <dgm:cxn modelId="{F4956614-1A6F-424C-A843-802F55643ED0}" type="presParOf" srcId="{5057F776-3D14-4D4A-8E18-0597768C5E7B}" destId="{DE21D347-D7B4-4F3D-815B-B5DB51DC78D4}" srcOrd="0" destOrd="0" presId="urn:microsoft.com/office/officeart/2005/8/layout/orgChart1"/>
    <dgm:cxn modelId="{63D532AE-E6A6-4742-820D-F17ED261FCF0}" type="presParOf" srcId="{5057F776-3D14-4D4A-8E18-0597768C5E7B}" destId="{67F90A8F-1684-42C4-9848-F3ADEFCC261D}" srcOrd="1" destOrd="0" presId="urn:microsoft.com/office/officeart/2005/8/layout/orgChart1"/>
    <dgm:cxn modelId="{E9210A04-4454-4B54-B779-725AF769EA4B}" type="presParOf" srcId="{45E30756-995F-4E97-87FD-79E4831622E0}" destId="{8F741CDE-EA5C-4504-A8F6-0849CA38C469}" srcOrd="1" destOrd="0" presId="urn:microsoft.com/office/officeart/2005/8/layout/orgChart1"/>
    <dgm:cxn modelId="{08B17E0D-C544-4F86-B1EA-15853BBA2D89}" type="presParOf" srcId="{8F741CDE-EA5C-4504-A8F6-0849CA38C469}" destId="{2F1EA886-C6B3-43DB-9FB5-18F2E36793AA}" srcOrd="0" destOrd="0" presId="urn:microsoft.com/office/officeart/2005/8/layout/orgChart1"/>
    <dgm:cxn modelId="{989E2214-6491-4CFE-89CC-88D22F5FF83E}" type="presParOf" srcId="{8F741CDE-EA5C-4504-A8F6-0849CA38C469}" destId="{C226E1F6-D822-4B36-B522-59DB0E2D8EF1}" srcOrd="1" destOrd="0" presId="urn:microsoft.com/office/officeart/2005/8/layout/orgChart1"/>
    <dgm:cxn modelId="{713A39FA-1F1C-460A-A903-2FC32498FD03}" type="presParOf" srcId="{C226E1F6-D822-4B36-B522-59DB0E2D8EF1}" destId="{5F92E6FA-7169-4141-BA41-FB011936FFD4}" srcOrd="0" destOrd="0" presId="urn:microsoft.com/office/officeart/2005/8/layout/orgChart1"/>
    <dgm:cxn modelId="{8D4750B0-3344-44BC-AA22-DFEF5180DF49}" type="presParOf" srcId="{5F92E6FA-7169-4141-BA41-FB011936FFD4}" destId="{1D4964D1-165D-4B1A-ACCA-AC06C6263449}" srcOrd="0" destOrd="0" presId="urn:microsoft.com/office/officeart/2005/8/layout/orgChart1"/>
    <dgm:cxn modelId="{835CA227-215B-4C3A-9C2D-1FDFA4CB6935}" type="presParOf" srcId="{5F92E6FA-7169-4141-BA41-FB011936FFD4}" destId="{75036613-0ADC-432E-A0B5-95492B509909}" srcOrd="1" destOrd="0" presId="urn:microsoft.com/office/officeart/2005/8/layout/orgChart1"/>
    <dgm:cxn modelId="{5C84FE5E-5E24-4564-93AA-0F6BA4BA9B0F}" type="presParOf" srcId="{C226E1F6-D822-4B36-B522-59DB0E2D8EF1}" destId="{A3C63068-8CB7-4466-9330-4D6E9269610D}" srcOrd="1" destOrd="0" presId="urn:microsoft.com/office/officeart/2005/8/layout/orgChart1"/>
    <dgm:cxn modelId="{559F849F-A44B-4F4C-8AAC-8BE13439F455}" type="presParOf" srcId="{C226E1F6-D822-4B36-B522-59DB0E2D8EF1}" destId="{9F445741-5DFC-4F6C-9AE5-912F4BEB96DF}" srcOrd="2" destOrd="0" presId="urn:microsoft.com/office/officeart/2005/8/layout/orgChart1"/>
    <dgm:cxn modelId="{F3810E4C-C385-40CD-8C2B-6174FCEB61E8}" type="presParOf" srcId="{45E30756-995F-4E97-87FD-79E4831622E0}" destId="{BCE238E2-1834-4D01-8805-5E205B76A70E}" srcOrd="2" destOrd="0" presId="urn:microsoft.com/office/officeart/2005/8/layout/orgChart1"/>
    <dgm:cxn modelId="{EFEA4647-F258-4160-98FA-C1BAE03EDFCA}" type="presParOf" srcId="{8BF2D3DD-13EF-4A7A-948F-5CA83B360C83}" destId="{C6A2A661-8126-48E2-B345-C9073D8180E7}" srcOrd="2" destOrd="0" presId="urn:microsoft.com/office/officeart/2005/8/layout/orgChart1"/>
    <dgm:cxn modelId="{BCF06529-74F5-48BB-9EA9-22C70B6A2B91}" type="presParOf" srcId="{8BF2D3DD-13EF-4A7A-948F-5CA83B360C83}" destId="{B9EC54A0-FEE4-4FA0-94D4-5A9D30C5EB03}" srcOrd="3" destOrd="0" presId="urn:microsoft.com/office/officeart/2005/8/layout/orgChart1"/>
    <dgm:cxn modelId="{4E62D765-3BF2-4B61-8CB3-C33E309E7DC6}" type="presParOf" srcId="{B9EC54A0-FEE4-4FA0-94D4-5A9D30C5EB03}" destId="{04B889CD-55B0-4004-9D70-A40904E0403B}" srcOrd="0" destOrd="0" presId="urn:microsoft.com/office/officeart/2005/8/layout/orgChart1"/>
    <dgm:cxn modelId="{D3D455AE-F9D3-4A16-B00C-4DAA675B9E01}" type="presParOf" srcId="{04B889CD-55B0-4004-9D70-A40904E0403B}" destId="{DFE4809F-3D7B-4894-909A-412368FF4BCF}" srcOrd="0" destOrd="0" presId="urn:microsoft.com/office/officeart/2005/8/layout/orgChart1"/>
    <dgm:cxn modelId="{AE271AC1-ADBA-4FD2-9EE0-11F261C94E36}" type="presParOf" srcId="{04B889CD-55B0-4004-9D70-A40904E0403B}" destId="{A3FDA43D-2B59-42F0-BC67-25D6E25A8C23}" srcOrd="1" destOrd="0" presId="urn:microsoft.com/office/officeart/2005/8/layout/orgChart1"/>
    <dgm:cxn modelId="{C7FE05D2-30D2-4C4C-861F-DFE292941442}" type="presParOf" srcId="{B9EC54A0-FEE4-4FA0-94D4-5A9D30C5EB03}" destId="{0CF666C9-DBAB-4793-B836-F7DAFD65D375}" srcOrd="1" destOrd="0" presId="urn:microsoft.com/office/officeart/2005/8/layout/orgChart1"/>
    <dgm:cxn modelId="{9F985375-A0AD-461E-8639-365D047A6F27}" type="presParOf" srcId="{0CF666C9-DBAB-4793-B836-F7DAFD65D375}" destId="{A9E1FCC9-2609-49F1-8FCA-1901C48DCF4C}" srcOrd="0" destOrd="0" presId="urn:microsoft.com/office/officeart/2005/8/layout/orgChart1"/>
    <dgm:cxn modelId="{D71150FB-122E-4BD6-A2A5-E428A25FCF10}" type="presParOf" srcId="{0CF666C9-DBAB-4793-B836-F7DAFD65D375}" destId="{FBF29A0D-DC69-43F9-BA0D-42E97A8577F3}" srcOrd="1" destOrd="0" presId="urn:microsoft.com/office/officeart/2005/8/layout/orgChart1"/>
    <dgm:cxn modelId="{7513B577-7A0F-4316-8AF7-8846CDFB21A1}" type="presParOf" srcId="{FBF29A0D-DC69-43F9-BA0D-42E97A8577F3}" destId="{DB8CBF27-2C29-4371-9C7B-A47D3CD4BD9E}" srcOrd="0" destOrd="0" presId="urn:microsoft.com/office/officeart/2005/8/layout/orgChart1"/>
    <dgm:cxn modelId="{FF400CA0-5134-4C60-8834-313756C45760}" type="presParOf" srcId="{DB8CBF27-2C29-4371-9C7B-A47D3CD4BD9E}" destId="{54C1ACBB-615C-4FAD-838A-A79E5BBD6244}" srcOrd="0" destOrd="0" presId="urn:microsoft.com/office/officeart/2005/8/layout/orgChart1"/>
    <dgm:cxn modelId="{86E4418A-E1C3-4B22-822C-F82F4AE8FFA6}" type="presParOf" srcId="{DB8CBF27-2C29-4371-9C7B-A47D3CD4BD9E}" destId="{35B7EA3D-3158-4B4B-AF38-A1C7B6C71527}" srcOrd="1" destOrd="0" presId="urn:microsoft.com/office/officeart/2005/8/layout/orgChart1"/>
    <dgm:cxn modelId="{E804ACFE-1BAE-4871-84CF-48A8E9EE8B44}" type="presParOf" srcId="{FBF29A0D-DC69-43F9-BA0D-42E97A8577F3}" destId="{5A80C20F-24C9-42ED-A8B2-040C201D7BCA}" srcOrd="1" destOrd="0" presId="urn:microsoft.com/office/officeart/2005/8/layout/orgChart1"/>
    <dgm:cxn modelId="{C7F046B7-DDB5-4F23-B87E-A6B4FF524712}" type="presParOf" srcId="{FBF29A0D-DC69-43F9-BA0D-42E97A8577F3}" destId="{718EB654-B72E-4D40-BCE2-FA02A4E20C5B}" srcOrd="2" destOrd="0" presId="urn:microsoft.com/office/officeart/2005/8/layout/orgChart1"/>
    <dgm:cxn modelId="{D3982A11-F6EE-4ACA-968D-9AC27552639F}" type="presParOf" srcId="{B9EC54A0-FEE4-4FA0-94D4-5A9D30C5EB03}" destId="{808F6534-4BD7-400E-88BF-B6BFEA7B3648}" srcOrd="2" destOrd="0" presId="urn:microsoft.com/office/officeart/2005/8/layout/orgChart1"/>
    <dgm:cxn modelId="{BCB73EA9-7BC8-4FE4-A7E1-4F8320CF0160}" type="presParOf" srcId="{8BF2D3DD-13EF-4A7A-948F-5CA83B360C83}" destId="{FEFF75E2-6AB3-4CDE-8393-7ADFAA00FFD5}" srcOrd="4" destOrd="0" presId="urn:microsoft.com/office/officeart/2005/8/layout/orgChart1"/>
    <dgm:cxn modelId="{6A312B8D-2EE2-4423-99D2-6FFE386341CA}" type="presParOf" srcId="{8BF2D3DD-13EF-4A7A-948F-5CA83B360C83}" destId="{66006986-F3FF-48F2-8FBD-771F06512224}" srcOrd="5" destOrd="0" presId="urn:microsoft.com/office/officeart/2005/8/layout/orgChart1"/>
    <dgm:cxn modelId="{2B41489E-917B-40AA-9A2A-43CF3995B2A0}" type="presParOf" srcId="{66006986-F3FF-48F2-8FBD-771F06512224}" destId="{EECE4341-13EC-4F37-9A62-E96610A85896}" srcOrd="0" destOrd="0" presId="urn:microsoft.com/office/officeart/2005/8/layout/orgChart1"/>
    <dgm:cxn modelId="{CE8239D1-465B-4F4F-A6FB-0607F5E45CBF}" type="presParOf" srcId="{EECE4341-13EC-4F37-9A62-E96610A85896}" destId="{337A4F7E-BE49-4F9C-BFFF-635EFDB9DDCB}" srcOrd="0" destOrd="0" presId="urn:microsoft.com/office/officeart/2005/8/layout/orgChart1"/>
    <dgm:cxn modelId="{549FEDD6-B5DA-4945-AE67-287752BA1F49}" type="presParOf" srcId="{EECE4341-13EC-4F37-9A62-E96610A85896}" destId="{62DF5C3E-0980-4EF1-8069-155F06B10051}" srcOrd="1" destOrd="0" presId="urn:microsoft.com/office/officeart/2005/8/layout/orgChart1"/>
    <dgm:cxn modelId="{DD072BE0-DF0A-4AB4-B948-38A3FADF7B5B}" type="presParOf" srcId="{66006986-F3FF-48F2-8FBD-771F06512224}" destId="{8578E297-F44C-48B6-ADB6-707838FE461A}" srcOrd="1" destOrd="0" presId="urn:microsoft.com/office/officeart/2005/8/layout/orgChart1"/>
    <dgm:cxn modelId="{5617D91F-DAF0-4340-8F34-5A83ADAF005E}" type="presParOf" srcId="{8578E297-F44C-48B6-ADB6-707838FE461A}" destId="{81058E2F-9927-4CF1-9B88-68211E08ECA4}" srcOrd="0" destOrd="0" presId="urn:microsoft.com/office/officeart/2005/8/layout/orgChart1"/>
    <dgm:cxn modelId="{84D2A308-C8AB-44E5-B6D4-908060F45189}" type="presParOf" srcId="{8578E297-F44C-48B6-ADB6-707838FE461A}" destId="{BC61A174-6C12-429E-99BC-F4AC8FB9BD5B}" srcOrd="1" destOrd="0" presId="urn:microsoft.com/office/officeart/2005/8/layout/orgChart1"/>
    <dgm:cxn modelId="{0A6A1B4E-818C-4F4B-9524-5EFAA89B7AF8}" type="presParOf" srcId="{BC61A174-6C12-429E-99BC-F4AC8FB9BD5B}" destId="{D314C3CA-E2C0-447E-84AD-CB22ECE12713}" srcOrd="0" destOrd="0" presId="urn:microsoft.com/office/officeart/2005/8/layout/orgChart1"/>
    <dgm:cxn modelId="{AB49FCF0-79A2-46A8-88C1-2A4F663AA531}" type="presParOf" srcId="{D314C3CA-E2C0-447E-84AD-CB22ECE12713}" destId="{96E97766-8CC7-4578-9C8B-A4C49B0870C9}" srcOrd="0" destOrd="0" presId="urn:microsoft.com/office/officeart/2005/8/layout/orgChart1"/>
    <dgm:cxn modelId="{30AEB3DB-9A38-4C3B-9369-3107C5C9BBD3}" type="presParOf" srcId="{D314C3CA-E2C0-447E-84AD-CB22ECE12713}" destId="{984D57E1-A5BD-4991-91D6-17EE886A1330}" srcOrd="1" destOrd="0" presId="urn:microsoft.com/office/officeart/2005/8/layout/orgChart1"/>
    <dgm:cxn modelId="{ABF04E09-2BF0-4F82-8CB1-A5334B8898F0}" type="presParOf" srcId="{BC61A174-6C12-429E-99BC-F4AC8FB9BD5B}" destId="{762D4CA0-E898-4C4D-83E9-2C596D2BF56D}" srcOrd="1" destOrd="0" presId="urn:microsoft.com/office/officeart/2005/8/layout/orgChart1"/>
    <dgm:cxn modelId="{7F6FE4B3-DB48-4416-B169-D2D25D3A4E58}" type="presParOf" srcId="{BC61A174-6C12-429E-99BC-F4AC8FB9BD5B}" destId="{7289F47D-B67A-46F6-9D37-B8F90119D283}" srcOrd="2" destOrd="0" presId="urn:microsoft.com/office/officeart/2005/8/layout/orgChart1"/>
    <dgm:cxn modelId="{1A044B70-F5EF-40D9-92F5-97E26897BB6F}" type="presParOf" srcId="{66006986-F3FF-48F2-8FBD-771F06512224}" destId="{1907D812-C0BF-4908-BFF1-61E2C21AC04B}" srcOrd="2" destOrd="0" presId="urn:microsoft.com/office/officeart/2005/8/layout/orgChart1"/>
    <dgm:cxn modelId="{1E6BC3D1-F993-4042-9C1E-D516CA59906B}" type="presParOf" srcId="{F14C2225-46CD-40C8-8DC4-C8ABCACDB832}" destId="{59E4B91E-F378-4CB3-87D8-A1A5DD82B1A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E25DE3-ABC8-46AA-8D73-A9322D47803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26F8BB1E-7FE5-4AB5-842E-89C224369F20}">
      <dgm:prSet phldrT="[Text]"/>
      <dgm:spPr/>
      <dgm:t>
        <a:bodyPr/>
        <a:lstStyle/>
        <a:p>
          <a:r>
            <a:rPr lang="en-US" dirty="0"/>
            <a:t>temp</a:t>
          </a:r>
          <a:endParaRPr lang="en-MY" dirty="0"/>
        </a:p>
      </dgm:t>
    </dgm:pt>
    <dgm:pt modelId="{95ABA816-ED3E-43BF-9F29-102AD965FC29}" type="parTrans" cxnId="{1635DC17-A586-42EE-9012-CEB89B91EFDA}">
      <dgm:prSet/>
      <dgm:spPr/>
      <dgm:t>
        <a:bodyPr/>
        <a:lstStyle/>
        <a:p>
          <a:endParaRPr lang="en-MY"/>
        </a:p>
      </dgm:t>
    </dgm:pt>
    <dgm:pt modelId="{5BC1D265-AACD-438D-BA54-80F36F0F605B}" type="sibTrans" cxnId="{1635DC17-A586-42EE-9012-CEB89B91EFDA}">
      <dgm:prSet/>
      <dgm:spPr/>
      <dgm:t>
        <a:bodyPr/>
        <a:lstStyle/>
        <a:p>
          <a:endParaRPr lang="en-MY"/>
        </a:p>
      </dgm:t>
    </dgm:pt>
    <dgm:pt modelId="{C5979184-A5A5-44DA-8218-E104B45DCD1F}">
      <dgm:prSet phldrT="[Text]"/>
      <dgm:spPr/>
      <dgm:t>
        <a:bodyPr/>
        <a:lstStyle/>
        <a:p>
          <a:r>
            <a:rPr lang="en-US" dirty="0" err="1"/>
            <a:t>beanframework</a:t>
          </a:r>
          <a:endParaRPr lang="en-MY" dirty="0"/>
        </a:p>
      </dgm:t>
    </dgm:pt>
    <dgm:pt modelId="{32BA19A2-13AF-4DBF-93F2-9057C92A2A3D}" type="sibTrans" cxnId="{360BF265-5D94-43B7-A5A5-37B0FCB9C8FA}">
      <dgm:prSet/>
      <dgm:spPr/>
      <dgm:t>
        <a:bodyPr/>
        <a:lstStyle/>
        <a:p>
          <a:endParaRPr lang="en-MY"/>
        </a:p>
      </dgm:t>
    </dgm:pt>
    <dgm:pt modelId="{D26BA138-75D5-4E26-AE8D-FACC301FF1FA}" type="parTrans" cxnId="{360BF265-5D94-43B7-A5A5-37B0FCB9C8FA}">
      <dgm:prSet/>
      <dgm:spPr/>
      <dgm:t>
        <a:bodyPr/>
        <a:lstStyle/>
        <a:p>
          <a:endParaRPr lang="en-MY"/>
        </a:p>
      </dgm:t>
    </dgm:pt>
    <dgm:pt modelId="{29F9CAD0-6DC0-40C0-BD54-B0B4A279805C}">
      <dgm:prSet phldrT="[Text]"/>
      <dgm:spPr/>
      <dgm:t>
        <a:bodyPr/>
        <a:lstStyle/>
        <a:p>
          <a:r>
            <a:rPr lang="en-US" dirty="0"/>
            <a:t>bin</a:t>
          </a:r>
          <a:endParaRPr lang="en-MY" dirty="0"/>
        </a:p>
      </dgm:t>
    </dgm:pt>
    <dgm:pt modelId="{3462B1D7-2133-4FF3-96FA-603179E83430}" type="parTrans" cxnId="{35BE3424-16F3-4738-B666-53D701B71830}">
      <dgm:prSet/>
      <dgm:spPr/>
      <dgm:t>
        <a:bodyPr/>
        <a:lstStyle/>
        <a:p>
          <a:endParaRPr lang="en-MY"/>
        </a:p>
      </dgm:t>
    </dgm:pt>
    <dgm:pt modelId="{D65F841F-B888-4A5D-BACA-D58E71E6F22F}" type="sibTrans" cxnId="{35BE3424-16F3-4738-B666-53D701B71830}">
      <dgm:prSet/>
      <dgm:spPr/>
      <dgm:t>
        <a:bodyPr/>
        <a:lstStyle/>
        <a:p>
          <a:endParaRPr lang="en-MY"/>
        </a:p>
      </dgm:t>
    </dgm:pt>
    <dgm:pt modelId="{4390760B-FBB5-45A5-BC86-C69D3976368F}">
      <dgm:prSet phldrT="[Text]"/>
      <dgm:spPr/>
      <dgm:t>
        <a:bodyPr/>
        <a:lstStyle/>
        <a:p>
          <a:r>
            <a:rPr lang="en-US" dirty="0"/>
            <a:t>Config</a:t>
          </a:r>
          <a:endParaRPr lang="en-MY" dirty="0"/>
        </a:p>
      </dgm:t>
    </dgm:pt>
    <dgm:pt modelId="{D54D01AF-48E0-4AF4-9F12-AC57BE468D97}" type="parTrans" cxnId="{78F240A5-9126-4A4E-95B4-409949B55983}">
      <dgm:prSet/>
      <dgm:spPr/>
      <dgm:t>
        <a:bodyPr/>
        <a:lstStyle/>
        <a:p>
          <a:endParaRPr lang="en-MY"/>
        </a:p>
      </dgm:t>
    </dgm:pt>
    <dgm:pt modelId="{4AF15155-FD98-4646-B592-00EE1324C186}" type="sibTrans" cxnId="{78F240A5-9126-4A4E-95B4-409949B55983}">
      <dgm:prSet/>
      <dgm:spPr/>
      <dgm:t>
        <a:bodyPr/>
        <a:lstStyle/>
        <a:p>
          <a:endParaRPr lang="en-MY"/>
        </a:p>
      </dgm:t>
    </dgm:pt>
    <dgm:pt modelId="{7A691603-B017-45D8-B8B5-FEFB23AA65CE}">
      <dgm:prSet phldrT="[Text]"/>
      <dgm:spPr/>
      <dgm:t>
        <a:bodyPr/>
        <a:lstStyle/>
        <a:p>
          <a:r>
            <a:rPr lang="en-US" dirty="0"/>
            <a:t>data</a:t>
          </a:r>
          <a:endParaRPr lang="en-MY" dirty="0"/>
        </a:p>
      </dgm:t>
    </dgm:pt>
    <dgm:pt modelId="{11418B24-EDCA-412C-989E-013724D824B2}" type="parTrans" cxnId="{2ED0860E-C0B9-4A7B-A58F-2693F1A1C54E}">
      <dgm:prSet/>
      <dgm:spPr/>
      <dgm:t>
        <a:bodyPr/>
        <a:lstStyle/>
        <a:p>
          <a:endParaRPr lang="en-MY"/>
        </a:p>
      </dgm:t>
    </dgm:pt>
    <dgm:pt modelId="{BD95D71D-63D1-42FD-9D1D-E37D1F7A5C9F}" type="sibTrans" cxnId="{2ED0860E-C0B9-4A7B-A58F-2693F1A1C54E}">
      <dgm:prSet/>
      <dgm:spPr/>
      <dgm:t>
        <a:bodyPr/>
        <a:lstStyle/>
        <a:p>
          <a:endParaRPr lang="en-MY"/>
        </a:p>
      </dgm:t>
    </dgm:pt>
    <dgm:pt modelId="{D66BC3C2-0A5B-478C-AA48-9D7BAE8B1D59}">
      <dgm:prSet phldrT="[Text]"/>
      <dgm:spPr/>
      <dgm:t>
        <a:bodyPr/>
        <a:lstStyle/>
        <a:p>
          <a:r>
            <a:rPr lang="en-US" dirty="0"/>
            <a:t>log</a:t>
          </a:r>
          <a:endParaRPr lang="en-MY" dirty="0"/>
        </a:p>
      </dgm:t>
    </dgm:pt>
    <dgm:pt modelId="{86DEC9EC-9309-47CD-9977-9DCD3304ADF6}" type="parTrans" cxnId="{9B3DC5CC-7B7C-4EB9-8E2E-CC7878767D3E}">
      <dgm:prSet/>
      <dgm:spPr/>
      <dgm:t>
        <a:bodyPr/>
        <a:lstStyle/>
        <a:p>
          <a:endParaRPr lang="en-MY"/>
        </a:p>
      </dgm:t>
    </dgm:pt>
    <dgm:pt modelId="{2054267E-0E0F-4B96-967F-CCCCC6D38FAC}" type="sibTrans" cxnId="{9B3DC5CC-7B7C-4EB9-8E2E-CC7878767D3E}">
      <dgm:prSet/>
      <dgm:spPr/>
      <dgm:t>
        <a:bodyPr/>
        <a:lstStyle/>
        <a:p>
          <a:endParaRPr lang="en-MY"/>
        </a:p>
      </dgm:t>
    </dgm:pt>
    <dgm:pt modelId="{A002DB1C-7F76-4425-9B1C-8B060AC9902B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pom.xml</a:t>
          </a:r>
          <a:endParaRPr lang="en-MY" dirty="0"/>
        </a:p>
      </dgm:t>
    </dgm:pt>
    <dgm:pt modelId="{87611DCC-23C8-4B0B-BB41-2E83ACC84FB0}" type="parTrans" cxnId="{B6806670-7DB0-4329-9374-18389695D3D0}">
      <dgm:prSet/>
      <dgm:spPr/>
      <dgm:t>
        <a:bodyPr/>
        <a:lstStyle/>
        <a:p>
          <a:endParaRPr lang="en-MY"/>
        </a:p>
      </dgm:t>
    </dgm:pt>
    <dgm:pt modelId="{9F8068D1-3235-45CD-898C-C68A43BC4E1A}" type="sibTrans" cxnId="{B6806670-7DB0-4329-9374-18389695D3D0}">
      <dgm:prSet/>
      <dgm:spPr/>
      <dgm:t>
        <a:bodyPr/>
        <a:lstStyle/>
        <a:p>
          <a:endParaRPr lang="en-MY"/>
        </a:p>
      </dgm:t>
    </dgm:pt>
    <dgm:pt modelId="{BC9F9CB1-0C6F-4CD5-B9CF-34BA3E5471F1}">
      <dgm:prSet phldrT="[Text]"/>
      <dgm:spPr/>
      <dgm:t>
        <a:bodyPr/>
        <a:lstStyle/>
        <a:p>
          <a:r>
            <a:rPr lang="en-US" dirty="0"/>
            <a:t>custom</a:t>
          </a:r>
          <a:endParaRPr lang="en-MY" dirty="0"/>
        </a:p>
      </dgm:t>
    </dgm:pt>
    <dgm:pt modelId="{3981ED10-6C74-46A6-B8AC-DFB9D378282A}" type="parTrans" cxnId="{E45AAB1B-F1F2-467E-8D71-EDD80D157C22}">
      <dgm:prSet/>
      <dgm:spPr/>
      <dgm:t>
        <a:bodyPr/>
        <a:lstStyle/>
        <a:p>
          <a:endParaRPr lang="en-MY"/>
        </a:p>
      </dgm:t>
    </dgm:pt>
    <dgm:pt modelId="{E2766199-E052-46F2-8576-5B3A7D023A46}" type="sibTrans" cxnId="{E45AAB1B-F1F2-467E-8D71-EDD80D157C22}">
      <dgm:prSet/>
      <dgm:spPr/>
      <dgm:t>
        <a:bodyPr/>
        <a:lstStyle/>
        <a:p>
          <a:endParaRPr lang="en-MY"/>
        </a:p>
      </dgm:t>
    </dgm:pt>
    <dgm:pt modelId="{906EBFFA-2566-42D2-BECE-C9747C6310F1}">
      <dgm:prSet phldrT="[Text]"/>
      <dgm:spPr/>
      <dgm:t>
        <a:bodyPr/>
        <a:lstStyle/>
        <a:p>
          <a:r>
            <a:rPr lang="en-US" dirty="0"/>
            <a:t>install</a:t>
          </a:r>
          <a:endParaRPr lang="en-MY" dirty="0"/>
        </a:p>
      </dgm:t>
    </dgm:pt>
    <dgm:pt modelId="{0FAFE27B-1EF4-4A30-BE2A-D84FFB240671}" type="parTrans" cxnId="{38AF8CEC-1A64-492F-805E-8A695D605B77}">
      <dgm:prSet/>
      <dgm:spPr/>
      <dgm:t>
        <a:bodyPr/>
        <a:lstStyle/>
        <a:p>
          <a:endParaRPr lang="en-MY"/>
        </a:p>
      </dgm:t>
    </dgm:pt>
    <dgm:pt modelId="{98A2D6A7-4EC3-447D-BC1E-026CD93C1F9B}" type="sibTrans" cxnId="{38AF8CEC-1A64-492F-805E-8A695D605B77}">
      <dgm:prSet/>
      <dgm:spPr/>
      <dgm:t>
        <a:bodyPr/>
        <a:lstStyle/>
        <a:p>
          <a:endParaRPr lang="en-MY"/>
        </a:p>
      </dgm:t>
    </dgm:pt>
    <dgm:pt modelId="{DCCB2D1C-3CEC-49E9-A64A-B06865C2FCCE}">
      <dgm:prSet phldrT="[Text]"/>
      <dgm:spPr/>
      <dgm:t>
        <a:bodyPr/>
        <a:lstStyle/>
        <a:p>
          <a:r>
            <a:rPr lang="en-US" dirty="0"/>
            <a:t>modules</a:t>
          </a:r>
          <a:endParaRPr lang="en-MY" dirty="0"/>
        </a:p>
      </dgm:t>
    </dgm:pt>
    <dgm:pt modelId="{AB9C5433-5232-4FB6-8E9B-738F808F8BF0}" type="parTrans" cxnId="{4B313070-CDA9-4BF8-BE29-1EC893EC9E73}">
      <dgm:prSet/>
      <dgm:spPr/>
      <dgm:t>
        <a:bodyPr/>
        <a:lstStyle/>
        <a:p>
          <a:endParaRPr lang="en-MY"/>
        </a:p>
      </dgm:t>
    </dgm:pt>
    <dgm:pt modelId="{E88344CB-35CE-4657-888F-3E2EB4A82E9D}" type="sibTrans" cxnId="{4B313070-CDA9-4BF8-BE29-1EC893EC9E73}">
      <dgm:prSet/>
      <dgm:spPr/>
      <dgm:t>
        <a:bodyPr/>
        <a:lstStyle/>
        <a:p>
          <a:endParaRPr lang="en-MY"/>
        </a:p>
      </dgm:t>
    </dgm:pt>
    <dgm:pt modelId="{9429FF39-D98A-4F44-A688-68F532C06D7F}">
      <dgm:prSet phldrT="[Text]"/>
      <dgm:spPr/>
      <dgm:t>
        <a:bodyPr/>
        <a:lstStyle/>
        <a:p>
          <a:r>
            <a:rPr lang="en-US" dirty="0"/>
            <a:t>platform</a:t>
          </a:r>
          <a:endParaRPr lang="en-MY" dirty="0"/>
        </a:p>
      </dgm:t>
    </dgm:pt>
    <dgm:pt modelId="{F6CA1279-39A9-403D-BFC2-2524AA64FFFC}" type="parTrans" cxnId="{896759E2-B247-4FA5-877B-BE346F50FCDC}">
      <dgm:prSet/>
      <dgm:spPr/>
      <dgm:t>
        <a:bodyPr/>
        <a:lstStyle/>
        <a:p>
          <a:endParaRPr lang="en-MY"/>
        </a:p>
      </dgm:t>
    </dgm:pt>
    <dgm:pt modelId="{FE2C250D-6FE8-478A-AC97-23AD31BF271F}" type="sibTrans" cxnId="{896759E2-B247-4FA5-877B-BE346F50FCDC}">
      <dgm:prSet/>
      <dgm:spPr/>
      <dgm:t>
        <a:bodyPr/>
        <a:lstStyle/>
        <a:p>
          <a:endParaRPr lang="en-MY"/>
        </a:p>
      </dgm:t>
    </dgm:pt>
    <dgm:pt modelId="{161F66F2-AAA8-4504-9A15-B5786ACA429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build.bat</a:t>
          </a:r>
          <a:endParaRPr lang="en-MY" dirty="0"/>
        </a:p>
      </dgm:t>
    </dgm:pt>
    <dgm:pt modelId="{C5F0AB3D-97FB-46EC-A85C-011B6D240384}" type="parTrans" cxnId="{A4FD16B7-4126-4A1B-AE15-6BB74772E6E1}">
      <dgm:prSet/>
      <dgm:spPr/>
      <dgm:t>
        <a:bodyPr/>
        <a:lstStyle/>
        <a:p>
          <a:endParaRPr lang="en-MY"/>
        </a:p>
      </dgm:t>
    </dgm:pt>
    <dgm:pt modelId="{107BF010-110F-408F-BA41-553D38D18A42}" type="sibTrans" cxnId="{A4FD16B7-4126-4A1B-AE15-6BB74772E6E1}">
      <dgm:prSet/>
      <dgm:spPr/>
      <dgm:t>
        <a:bodyPr/>
        <a:lstStyle/>
        <a:p>
          <a:endParaRPr lang="en-MY"/>
        </a:p>
      </dgm:t>
    </dgm:pt>
    <dgm:pt modelId="{B79E7318-98F4-41AD-AF4A-0C369129E68B}">
      <dgm:prSet phldrT="[Text]"/>
      <dgm:spPr/>
      <dgm:t>
        <a:bodyPr/>
        <a:lstStyle/>
        <a:p>
          <a:r>
            <a:rPr lang="en-US" dirty="0"/>
            <a:t>app.exe</a:t>
          </a:r>
          <a:endParaRPr lang="en-MY" dirty="0"/>
        </a:p>
      </dgm:t>
    </dgm:pt>
    <dgm:pt modelId="{30FF9DA6-A02F-45DB-BDFD-A4A2438224DE}" type="parTrans" cxnId="{82C0C4C9-6DDE-45E3-BB7A-4D24E975D5A9}">
      <dgm:prSet/>
      <dgm:spPr/>
      <dgm:t>
        <a:bodyPr/>
        <a:lstStyle/>
        <a:p>
          <a:endParaRPr lang="en-MY"/>
        </a:p>
      </dgm:t>
    </dgm:pt>
    <dgm:pt modelId="{8CCD7E38-F744-416F-9C0F-3CF3CF91D73B}" type="sibTrans" cxnId="{82C0C4C9-6DDE-45E3-BB7A-4D24E975D5A9}">
      <dgm:prSet/>
      <dgm:spPr/>
      <dgm:t>
        <a:bodyPr/>
        <a:lstStyle/>
        <a:p>
          <a:endParaRPr lang="en-MY"/>
        </a:p>
      </dgm:t>
    </dgm:pt>
    <dgm:pt modelId="{01DF57F7-8AE7-4B35-9A68-F755D4E53639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server.bat</a:t>
          </a:r>
          <a:endParaRPr lang="en-MY" dirty="0"/>
        </a:p>
      </dgm:t>
    </dgm:pt>
    <dgm:pt modelId="{1B6AFD69-0073-48D4-AB98-981D91310459}" type="parTrans" cxnId="{BF7F4101-0BC8-4505-BEC2-453A4E060A81}">
      <dgm:prSet/>
      <dgm:spPr/>
      <dgm:t>
        <a:bodyPr/>
        <a:lstStyle/>
        <a:p>
          <a:endParaRPr lang="en-MY"/>
        </a:p>
      </dgm:t>
    </dgm:pt>
    <dgm:pt modelId="{D7C79AF8-264F-409E-8FFC-2F950F90B957}" type="sibTrans" cxnId="{BF7F4101-0BC8-4505-BEC2-453A4E060A81}">
      <dgm:prSet/>
      <dgm:spPr/>
      <dgm:t>
        <a:bodyPr/>
        <a:lstStyle/>
        <a:p>
          <a:endParaRPr lang="en-MY"/>
        </a:p>
      </dgm:t>
    </dgm:pt>
    <dgm:pt modelId="{D40852EF-2F68-4664-9913-4746AC85EFB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app.xml</a:t>
          </a:r>
          <a:endParaRPr lang="en-MY" dirty="0"/>
        </a:p>
      </dgm:t>
    </dgm:pt>
    <dgm:pt modelId="{16F090E2-9496-4A13-92AB-A8076AE7EDBD}" type="parTrans" cxnId="{D3E49134-03EE-4735-B3AE-EC9544D28B9B}">
      <dgm:prSet/>
      <dgm:spPr/>
      <dgm:t>
        <a:bodyPr/>
        <a:lstStyle/>
        <a:p>
          <a:endParaRPr lang="en-MY"/>
        </a:p>
      </dgm:t>
    </dgm:pt>
    <dgm:pt modelId="{CAE79C13-1381-40EE-896A-3FFBF38E1B63}" type="sibTrans" cxnId="{D3E49134-03EE-4735-B3AE-EC9544D28B9B}">
      <dgm:prSet/>
      <dgm:spPr/>
      <dgm:t>
        <a:bodyPr/>
        <a:lstStyle/>
        <a:p>
          <a:endParaRPr lang="en-MY"/>
        </a:p>
      </dgm:t>
    </dgm:pt>
    <dgm:pt modelId="{17BDF5E4-17CD-479F-89FB-87A312B3A576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beanframework.jar</a:t>
          </a:r>
          <a:endParaRPr lang="en-MY" dirty="0"/>
        </a:p>
      </dgm:t>
    </dgm:pt>
    <dgm:pt modelId="{243A20E4-F94D-4D6C-B3B6-4B23F42505FC}" type="parTrans" cxnId="{7565790F-0212-4212-8B8C-8AAEFB9FDF74}">
      <dgm:prSet/>
      <dgm:spPr/>
      <dgm:t>
        <a:bodyPr/>
        <a:lstStyle/>
        <a:p>
          <a:endParaRPr lang="en-MY"/>
        </a:p>
      </dgm:t>
    </dgm:pt>
    <dgm:pt modelId="{1C92D98B-60E7-448C-B30B-E5934A357E18}" type="sibTrans" cxnId="{7565790F-0212-4212-8B8C-8AAEFB9FDF74}">
      <dgm:prSet/>
      <dgm:spPr/>
      <dgm:t>
        <a:bodyPr/>
        <a:lstStyle/>
        <a:p>
          <a:endParaRPr lang="en-MY"/>
        </a:p>
      </dgm:t>
    </dgm:pt>
    <dgm:pt modelId="{F83B9B8E-E8B0-4A95-8337-413E823A1E38}">
      <dgm:prSet phldrT="[Text]"/>
      <dgm:spPr/>
      <dgm:t>
        <a:bodyPr/>
        <a:lstStyle/>
        <a:p>
          <a:r>
            <a:rPr lang="en-US" dirty="0"/>
            <a:t>…</a:t>
          </a:r>
          <a:endParaRPr lang="en-MY" dirty="0"/>
        </a:p>
      </dgm:t>
    </dgm:pt>
    <dgm:pt modelId="{ECFBF1AA-F707-409D-A42C-606744045684}" type="parTrans" cxnId="{460DD09C-CD91-4594-92BC-F264EA7CDABB}">
      <dgm:prSet/>
      <dgm:spPr/>
      <dgm:t>
        <a:bodyPr/>
        <a:lstStyle/>
        <a:p>
          <a:endParaRPr lang="en-MY"/>
        </a:p>
      </dgm:t>
    </dgm:pt>
    <dgm:pt modelId="{D54F984C-FBAB-42E6-888F-69BE1E4305D8}" type="sibTrans" cxnId="{460DD09C-CD91-4594-92BC-F264EA7CDABB}">
      <dgm:prSet/>
      <dgm:spPr/>
      <dgm:t>
        <a:bodyPr/>
        <a:lstStyle/>
        <a:p>
          <a:endParaRPr lang="en-MY"/>
        </a:p>
      </dgm:t>
    </dgm:pt>
    <dgm:pt modelId="{E74C8630-8B15-441A-8CB5-C9AA8C620739}">
      <dgm:prSet phldrT="[Text]"/>
      <dgm:spPr/>
      <dgm:t>
        <a:bodyPr/>
        <a:lstStyle/>
        <a:p>
          <a:r>
            <a:rPr lang="en-US" dirty="0"/>
            <a:t>…</a:t>
          </a:r>
          <a:endParaRPr lang="en-MY" dirty="0"/>
        </a:p>
      </dgm:t>
    </dgm:pt>
    <dgm:pt modelId="{1FE728E0-0D3B-472C-9B48-CFFAAB287459}" type="parTrans" cxnId="{5A893F25-C4A9-4AD3-929C-21E652DEBBEB}">
      <dgm:prSet/>
      <dgm:spPr/>
      <dgm:t>
        <a:bodyPr/>
        <a:lstStyle/>
        <a:p>
          <a:endParaRPr lang="en-MY"/>
        </a:p>
      </dgm:t>
    </dgm:pt>
    <dgm:pt modelId="{BFA8DA6E-B296-4BBB-84F4-2EDAB4A70C6F}" type="sibTrans" cxnId="{5A893F25-C4A9-4AD3-929C-21E652DEBBEB}">
      <dgm:prSet/>
      <dgm:spPr/>
      <dgm:t>
        <a:bodyPr/>
        <a:lstStyle/>
        <a:p>
          <a:endParaRPr lang="en-MY"/>
        </a:p>
      </dgm:t>
    </dgm:pt>
    <dgm:pt modelId="{6E0B84DE-596A-4DCF-9DB2-592DF7F7F93E}">
      <dgm:prSet phldrT="[Text]"/>
      <dgm:spPr/>
      <dgm:t>
        <a:bodyPr/>
        <a:lstStyle/>
        <a:p>
          <a:r>
            <a:rPr lang="en-US" dirty="0"/>
            <a:t>integration</a:t>
          </a:r>
          <a:endParaRPr lang="en-MY" dirty="0"/>
        </a:p>
      </dgm:t>
    </dgm:pt>
    <dgm:pt modelId="{9E5FD1C3-779D-47E9-9FC1-D649D9A18621}" type="parTrans" cxnId="{41D93E9A-C540-4042-8D8D-8F22176AAC6C}">
      <dgm:prSet/>
      <dgm:spPr/>
      <dgm:t>
        <a:bodyPr/>
        <a:lstStyle/>
        <a:p>
          <a:endParaRPr lang="en-MY"/>
        </a:p>
      </dgm:t>
    </dgm:pt>
    <dgm:pt modelId="{139701B7-2595-428D-923E-51DDFABE8DF3}" type="sibTrans" cxnId="{41D93E9A-C540-4042-8D8D-8F22176AAC6C}">
      <dgm:prSet/>
      <dgm:spPr/>
      <dgm:t>
        <a:bodyPr/>
        <a:lstStyle/>
        <a:p>
          <a:endParaRPr lang="en-MY"/>
        </a:p>
      </dgm:t>
    </dgm:pt>
    <dgm:pt modelId="{5A69E972-0313-4874-AC4B-268FA0A4466A}">
      <dgm:prSet phldrT="[Text]"/>
      <dgm:spPr/>
      <dgm:t>
        <a:bodyPr/>
        <a:lstStyle/>
        <a:p>
          <a:r>
            <a:rPr lang="en-US" dirty="0"/>
            <a:t>media</a:t>
          </a:r>
          <a:endParaRPr lang="en-MY" dirty="0"/>
        </a:p>
      </dgm:t>
    </dgm:pt>
    <dgm:pt modelId="{C9698329-54D9-48F7-A13F-0045E70A8EC2}" type="parTrans" cxnId="{9729C0CD-0188-425B-AA13-6F063946CF83}">
      <dgm:prSet/>
      <dgm:spPr/>
      <dgm:t>
        <a:bodyPr/>
        <a:lstStyle/>
        <a:p>
          <a:endParaRPr lang="en-MY"/>
        </a:p>
      </dgm:t>
    </dgm:pt>
    <dgm:pt modelId="{B96FF0CA-46FD-4AC6-AB32-B62606137484}" type="sibTrans" cxnId="{9729C0CD-0188-425B-AA13-6F063946CF83}">
      <dgm:prSet/>
      <dgm:spPr/>
      <dgm:t>
        <a:bodyPr/>
        <a:lstStyle/>
        <a:p>
          <a:endParaRPr lang="en-MY"/>
        </a:p>
      </dgm:t>
    </dgm:pt>
    <dgm:pt modelId="{D4B90C8E-DE30-4FAD-9F5A-C970337DB7D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cache.xml</a:t>
          </a:r>
          <a:endParaRPr lang="en-MY" dirty="0"/>
        </a:p>
      </dgm:t>
    </dgm:pt>
    <dgm:pt modelId="{09B02AA1-68C2-458E-A6ED-42B95D7878E9}" type="parTrans" cxnId="{76D7F2F8-9CD9-475C-AFA6-578003B3B20C}">
      <dgm:prSet/>
      <dgm:spPr/>
      <dgm:t>
        <a:bodyPr/>
        <a:lstStyle/>
        <a:p>
          <a:endParaRPr lang="en-MY"/>
        </a:p>
      </dgm:t>
    </dgm:pt>
    <dgm:pt modelId="{1BCBFBA6-25E4-47D3-B4B5-AD208E8D8B41}" type="sibTrans" cxnId="{76D7F2F8-9CD9-475C-AFA6-578003B3B20C}">
      <dgm:prSet/>
      <dgm:spPr/>
      <dgm:t>
        <a:bodyPr/>
        <a:lstStyle/>
        <a:p>
          <a:endParaRPr lang="en-MY"/>
        </a:p>
      </dgm:t>
    </dgm:pt>
    <dgm:pt modelId="{5CF5840E-7D80-4E1C-94DA-104EF42BE028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logback.xml</a:t>
          </a:r>
          <a:endParaRPr lang="en-MY" dirty="0"/>
        </a:p>
      </dgm:t>
    </dgm:pt>
    <dgm:pt modelId="{FD7F314A-9ACF-4629-8162-6290578954A6}" type="parTrans" cxnId="{0893DF8C-4623-4620-A1A4-84478E32FA12}">
      <dgm:prSet/>
      <dgm:spPr/>
      <dgm:t>
        <a:bodyPr/>
        <a:lstStyle/>
        <a:p>
          <a:endParaRPr lang="en-MY"/>
        </a:p>
      </dgm:t>
    </dgm:pt>
    <dgm:pt modelId="{BBD816B0-83D3-49A5-B40A-365F12E14385}" type="sibTrans" cxnId="{0893DF8C-4623-4620-A1A4-84478E32FA12}">
      <dgm:prSet/>
      <dgm:spPr/>
      <dgm:t>
        <a:bodyPr/>
        <a:lstStyle/>
        <a:p>
          <a:endParaRPr lang="en-MY"/>
        </a:p>
      </dgm:t>
    </dgm:pt>
    <dgm:pt modelId="{18934660-92DE-4E8E-BEBF-6C01FE2CAC46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/>
            <a:t>application.properties</a:t>
          </a:r>
          <a:endParaRPr lang="en-MY" dirty="0"/>
        </a:p>
      </dgm:t>
    </dgm:pt>
    <dgm:pt modelId="{B21DAE33-3971-44BC-8991-6674D28298D1}" type="parTrans" cxnId="{473D350A-C549-4591-A464-AC00263958B4}">
      <dgm:prSet/>
      <dgm:spPr/>
      <dgm:t>
        <a:bodyPr/>
        <a:lstStyle/>
        <a:p>
          <a:endParaRPr lang="en-MY"/>
        </a:p>
      </dgm:t>
    </dgm:pt>
    <dgm:pt modelId="{5E36A2F0-4E5D-470D-BA12-2545A25E5AD4}" type="sibTrans" cxnId="{473D350A-C549-4591-A464-AC00263958B4}">
      <dgm:prSet/>
      <dgm:spPr/>
      <dgm:t>
        <a:bodyPr/>
        <a:lstStyle/>
        <a:p>
          <a:endParaRPr lang="en-MY"/>
        </a:p>
      </dgm:t>
    </dgm:pt>
    <dgm:pt modelId="{3A253A28-3006-4A34-BD43-FE6CC524E75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pom.xml</a:t>
          </a:r>
          <a:endParaRPr lang="en-MY" dirty="0"/>
        </a:p>
      </dgm:t>
    </dgm:pt>
    <dgm:pt modelId="{257A42FB-963B-4462-8D1F-72103606A2FE}" type="sibTrans" cxnId="{4A484A5A-23FC-4BCE-9867-58F8D379CB07}">
      <dgm:prSet/>
      <dgm:spPr/>
      <dgm:t>
        <a:bodyPr/>
        <a:lstStyle/>
        <a:p>
          <a:endParaRPr lang="en-MY"/>
        </a:p>
      </dgm:t>
    </dgm:pt>
    <dgm:pt modelId="{FA05EE0D-F45C-4D8D-9551-47E506C0FB72}" type="parTrans" cxnId="{4A484A5A-23FC-4BCE-9867-58F8D379CB07}">
      <dgm:prSet/>
      <dgm:spPr/>
      <dgm:t>
        <a:bodyPr/>
        <a:lstStyle/>
        <a:p>
          <a:endParaRPr lang="en-MY"/>
        </a:p>
      </dgm:t>
    </dgm:pt>
    <dgm:pt modelId="{DB6C5C37-F4C8-4120-9165-91F48F8D4B98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import</a:t>
          </a:r>
          <a:endParaRPr lang="en-MY" dirty="0"/>
        </a:p>
      </dgm:t>
    </dgm:pt>
    <dgm:pt modelId="{6D2137FC-C9A8-4FF4-8773-7E0782F3C155}" type="parTrans" cxnId="{C5549DEC-EBC8-456C-92CF-E8CA95721019}">
      <dgm:prSet/>
      <dgm:spPr/>
      <dgm:t>
        <a:bodyPr/>
        <a:lstStyle/>
        <a:p>
          <a:endParaRPr lang="en-MY"/>
        </a:p>
      </dgm:t>
    </dgm:pt>
    <dgm:pt modelId="{0A7B0127-1A47-4B20-BAFF-1BC31D2939EF}" type="sibTrans" cxnId="{C5549DEC-EBC8-456C-92CF-E8CA95721019}">
      <dgm:prSet/>
      <dgm:spPr/>
      <dgm:t>
        <a:bodyPr/>
        <a:lstStyle/>
        <a:p>
          <a:endParaRPr lang="en-MY"/>
        </a:p>
      </dgm:t>
    </dgm:pt>
    <dgm:pt modelId="{303F1D33-733D-45F3-86E6-DF69BCA71D7C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pom.xml</a:t>
          </a:r>
          <a:endParaRPr lang="en-MY" dirty="0"/>
        </a:p>
      </dgm:t>
    </dgm:pt>
    <dgm:pt modelId="{6743EFF4-7E85-4DF7-B869-AF258D4D65B1}" type="parTrans" cxnId="{43123438-D7D5-4C6F-93F1-F71DA737B31A}">
      <dgm:prSet/>
      <dgm:spPr/>
      <dgm:t>
        <a:bodyPr/>
        <a:lstStyle/>
        <a:p>
          <a:endParaRPr lang="en-MY"/>
        </a:p>
      </dgm:t>
    </dgm:pt>
    <dgm:pt modelId="{1D5AA3DF-ECD8-466C-9D9F-301FE3FCBEC7}" type="sibTrans" cxnId="{43123438-D7D5-4C6F-93F1-F71DA737B31A}">
      <dgm:prSet/>
      <dgm:spPr/>
      <dgm:t>
        <a:bodyPr/>
        <a:lstStyle/>
        <a:p>
          <a:endParaRPr lang="en-MY"/>
        </a:p>
      </dgm:t>
    </dgm:pt>
    <dgm:pt modelId="{A3113964-29CD-45EB-884C-1CDB24C3FC86}" type="pres">
      <dgm:prSet presAssocID="{0EE25DE3-ABC8-46AA-8D73-A9322D4780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10A564-0A42-4DEB-8166-60B009B41854}" type="pres">
      <dgm:prSet presAssocID="{C5979184-A5A5-44DA-8218-E104B45DCD1F}" presName="hierRoot1" presStyleCnt="0">
        <dgm:presLayoutVars>
          <dgm:hierBranch val="init"/>
        </dgm:presLayoutVars>
      </dgm:prSet>
      <dgm:spPr/>
    </dgm:pt>
    <dgm:pt modelId="{409DDB46-7CF1-47EC-81FF-DF7EC954C13C}" type="pres">
      <dgm:prSet presAssocID="{C5979184-A5A5-44DA-8218-E104B45DCD1F}" presName="rootComposite1" presStyleCnt="0"/>
      <dgm:spPr/>
    </dgm:pt>
    <dgm:pt modelId="{4A78370B-8190-46FB-B3CB-6C870A7CEA06}" type="pres">
      <dgm:prSet presAssocID="{C5979184-A5A5-44DA-8218-E104B45DCD1F}" presName="rootText1" presStyleLbl="node0" presStyleIdx="0" presStyleCnt="1">
        <dgm:presLayoutVars>
          <dgm:chPref val="3"/>
        </dgm:presLayoutVars>
      </dgm:prSet>
      <dgm:spPr/>
    </dgm:pt>
    <dgm:pt modelId="{CCFFC987-1668-4F41-BEF4-16B4F4458346}" type="pres">
      <dgm:prSet presAssocID="{C5979184-A5A5-44DA-8218-E104B45DCD1F}" presName="rootConnector1" presStyleLbl="node1" presStyleIdx="0" presStyleCnt="0"/>
      <dgm:spPr/>
    </dgm:pt>
    <dgm:pt modelId="{BFDDE2F3-4524-4253-BCA9-974ACD30F6B9}" type="pres">
      <dgm:prSet presAssocID="{C5979184-A5A5-44DA-8218-E104B45DCD1F}" presName="hierChild2" presStyleCnt="0"/>
      <dgm:spPr/>
    </dgm:pt>
    <dgm:pt modelId="{38242D01-7185-450E-9897-18EB5DBEBB50}" type="pres">
      <dgm:prSet presAssocID="{3462B1D7-2133-4FF3-96FA-603179E83430}" presName="Name37" presStyleLbl="parChTrans1D2" presStyleIdx="0" presStyleCnt="5"/>
      <dgm:spPr/>
    </dgm:pt>
    <dgm:pt modelId="{12D4715F-0192-48B3-86CA-2C1581B4BA6C}" type="pres">
      <dgm:prSet presAssocID="{29F9CAD0-6DC0-40C0-BD54-B0B4A279805C}" presName="hierRoot2" presStyleCnt="0">
        <dgm:presLayoutVars>
          <dgm:hierBranch val="init"/>
        </dgm:presLayoutVars>
      </dgm:prSet>
      <dgm:spPr/>
    </dgm:pt>
    <dgm:pt modelId="{73429F4B-FE32-4B97-AB29-D1C51C689649}" type="pres">
      <dgm:prSet presAssocID="{29F9CAD0-6DC0-40C0-BD54-B0B4A279805C}" presName="rootComposite" presStyleCnt="0"/>
      <dgm:spPr/>
    </dgm:pt>
    <dgm:pt modelId="{5D2655AB-8A4A-467A-8636-AA9836A85442}" type="pres">
      <dgm:prSet presAssocID="{29F9CAD0-6DC0-40C0-BD54-B0B4A279805C}" presName="rootText" presStyleLbl="node2" presStyleIdx="0" presStyleCnt="5">
        <dgm:presLayoutVars>
          <dgm:chPref val="3"/>
        </dgm:presLayoutVars>
      </dgm:prSet>
      <dgm:spPr/>
    </dgm:pt>
    <dgm:pt modelId="{CB1AE875-B615-429D-8363-C571687D7662}" type="pres">
      <dgm:prSet presAssocID="{29F9CAD0-6DC0-40C0-BD54-B0B4A279805C}" presName="rootConnector" presStyleLbl="node2" presStyleIdx="0" presStyleCnt="5"/>
      <dgm:spPr/>
    </dgm:pt>
    <dgm:pt modelId="{481E1801-A04D-4640-819D-04E67A1DB8D4}" type="pres">
      <dgm:prSet presAssocID="{29F9CAD0-6DC0-40C0-BD54-B0B4A279805C}" presName="hierChild4" presStyleCnt="0"/>
      <dgm:spPr/>
    </dgm:pt>
    <dgm:pt modelId="{60C6335D-F386-4A45-BD78-D9B683D0F502}" type="pres">
      <dgm:prSet presAssocID="{3981ED10-6C74-46A6-B8AC-DFB9D378282A}" presName="Name37" presStyleLbl="parChTrans1D3" presStyleIdx="0" presStyleCnt="13"/>
      <dgm:spPr/>
    </dgm:pt>
    <dgm:pt modelId="{567D4FA9-2D40-448D-A8E5-865436D9EED9}" type="pres">
      <dgm:prSet presAssocID="{BC9F9CB1-0C6F-4CD5-B9CF-34BA3E5471F1}" presName="hierRoot2" presStyleCnt="0">
        <dgm:presLayoutVars>
          <dgm:hierBranch val="init"/>
        </dgm:presLayoutVars>
      </dgm:prSet>
      <dgm:spPr/>
    </dgm:pt>
    <dgm:pt modelId="{BF21B191-269F-46BC-8A81-D94F6E731AD0}" type="pres">
      <dgm:prSet presAssocID="{BC9F9CB1-0C6F-4CD5-B9CF-34BA3E5471F1}" presName="rootComposite" presStyleCnt="0"/>
      <dgm:spPr/>
    </dgm:pt>
    <dgm:pt modelId="{3E0168B1-6FE2-462E-9C72-D2619421272D}" type="pres">
      <dgm:prSet presAssocID="{BC9F9CB1-0C6F-4CD5-B9CF-34BA3E5471F1}" presName="rootText" presStyleLbl="node3" presStyleIdx="0" presStyleCnt="13">
        <dgm:presLayoutVars>
          <dgm:chPref val="3"/>
        </dgm:presLayoutVars>
      </dgm:prSet>
      <dgm:spPr/>
    </dgm:pt>
    <dgm:pt modelId="{1A82D180-F5AD-4513-BA25-B650D2331D20}" type="pres">
      <dgm:prSet presAssocID="{BC9F9CB1-0C6F-4CD5-B9CF-34BA3E5471F1}" presName="rootConnector" presStyleLbl="node3" presStyleIdx="0" presStyleCnt="13"/>
      <dgm:spPr/>
    </dgm:pt>
    <dgm:pt modelId="{261593DC-F78D-4846-BC8A-DFCA499EE75D}" type="pres">
      <dgm:prSet presAssocID="{BC9F9CB1-0C6F-4CD5-B9CF-34BA3E5471F1}" presName="hierChild4" presStyleCnt="0"/>
      <dgm:spPr/>
    </dgm:pt>
    <dgm:pt modelId="{9347062E-815F-4FD5-BE42-7C19662BAA1A}" type="pres">
      <dgm:prSet presAssocID="{1FE728E0-0D3B-472C-9B48-CFFAAB287459}" presName="Name37" presStyleLbl="parChTrans1D4" presStyleIdx="0" presStyleCnt="7"/>
      <dgm:spPr/>
    </dgm:pt>
    <dgm:pt modelId="{027DB51F-4A17-471D-86AC-6005EBE50969}" type="pres">
      <dgm:prSet presAssocID="{E74C8630-8B15-441A-8CB5-C9AA8C620739}" presName="hierRoot2" presStyleCnt="0">
        <dgm:presLayoutVars>
          <dgm:hierBranch val="init"/>
        </dgm:presLayoutVars>
      </dgm:prSet>
      <dgm:spPr/>
    </dgm:pt>
    <dgm:pt modelId="{BA1F9CEC-91F8-4632-8C1B-DE8A62AEFC71}" type="pres">
      <dgm:prSet presAssocID="{E74C8630-8B15-441A-8CB5-C9AA8C620739}" presName="rootComposite" presStyleCnt="0"/>
      <dgm:spPr/>
    </dgm:pt>
    <dgm:pt modelId="{5511F088-694A-4BCC-97CD-E10234BA782A}" type="pres">
      <dgm:prSet presAssocID="{E74C8630-8B15-441A-8CB5-C9AA8C620739}" presName="rootText" presStyleLbl="node4" presStyleIdx="0" presStyleCnt="7">
        <dgm:presLayoutVars>
          <dgm:chPref val="3"/>
        </dgm:presLayoutVars>
      </dgm:prSet>
      <dgm:spPr/>
    </dgm:pt>
    <dgm:pt modelId="{ED0AFAF9-9D58-4FA8-9772-FA75217185E6}" type="pres">
      <dgm:prSet presAssocID="{E74C8630-8B15-441A-8CB5-C9AA8C620739}" presName="rootConnector" presStyleLbl="node4" presStyleIdx="0" presStyleCnt="7"/>
      <dgm:spPr/>
    </dgm:pt>
    <dgm:pt modelId="{42F5A01B-FECE-437F-B534-17BA6658560E}" type="pres">
      <dgm:prSet presAssocID="{E74C8630-8B15-441A-8CB5-C9AA8C620739}" presName="hierChild4" presStyleCnt="0"/>
      <dgm:spPr/>
    </dgm:pt>
    <dgm:pt modelId="{B772E624-36B7-4AA2-8CDB-5660124D37B0}" type="pres">
      <dgm:prSet presAssocID="{E74C8630-8B15-441A-8CB5-C9AA8C620739}" presName="hierChild5" presStyleCnt="0"/>
      <dgm:spPr/>
    </dgm:pt>
    <dgm:pt modelId="{D3CD6DDA-CB3D-421D-B7BD-3175681BC055}" type="pres">
      <dgm:prSet presAssocID="{BC9F9CB1-0C6F-4CD5-B9CF-34BA3E5471F1}" presName="hierChild5" presStyleCnt="0"/>
      <dgm:spPr/>
    </dgm:pt>
    <dgm:pt modelId="{CAECDA1B-81F2-4678-A529-F82B152C24A8}" type="pres">
      <dgm:prSet presAssocID="{0FAFE27B-1EF4-4A30-BE2A-D84FFB240671}" presName="Name37" presStyleLbl="parChTrans1D3" presStyleIdx="1" presStyleCnt="13"/>
      <dgm:spPr/>
    </dgm:pt>
    <dgm:pt modelId="{ED7B670A-DA00-46F6-AF86-AE7EB0B15EC3}" type="pres">
      <dgm:prSet presAssocID="{906EBFFA-2566-42D2-BECE-C9747C6310F1}" presName="hierRoot2" presStyleCnt="0">
        <dgm:presLayoutVars>
          <dgm:hierBranch val="init"/>
        </dgm:presLayoutVars>
      </dgm:prSet>
      <dgm:spPr/>
    </dgm:pt>
    <dgm:pt modelId="{3A84E58F-EE49-453E-A90B-EC0F5BA871C0}" type="pres">
      <dgm:prSet presAssocID="{906EBFFA-2566-42D2-BECE-C9747C6310F1}" presName="rootComposite" presStyleCnt="0"/>
      <dgm:spPr/>
    </dgm:pt>
    <dgm:pt modelId="{AE6BF61B-B4E0-4330-B7DD-8C478569C96D}" type="pres">
      <dgm:prSet presAssocID="{906EBFFA-2566-42D2-BECE-C9747C6310F1}" presName="rootText" presStyleLbl="node3" presStyleIdx="1" presStyleCnt="13">
        <dgm:presLayoutVars>
          <dgm:chPref val="3"/>
        </dgm:presLayoutVars>
      </dgm:prSet>
      <dgm:spPr/>
    </dgm:pt>
    <dgm:pt modelId="{0C933C50-1826-4E2B-BA97-82424DE2D9B9}" type="pres">
      <dgm:prSet presAssocID="{906EBFFA-2566-42D2-BECE-C9747C6310F1}" presName="rootConnector" presStyleLbl="node3" presStyleIdx="1" presStyleCnt="13"/>
      <dgm:spPr/>
    </dgm:pt>
    <dgm:pt modelId="{DBE86F93-E070-4273-9AA7-983FC58ED8D8}" type="pres">
      <dgm:prSet presAssocID="{906EBFFA-2566-42D2-BECE-C9747C6310F1}" presName="hierChild4" presStyleCnt="0"/>
      <dgm:spPr/>
    </dgm:pt>
    <dgm:pt modelId="{1A6BB467-6851-4AF4-9CD5-9174900469B8}" type="pres">
      <dgm:prSet presAssocID="{30FF9DA6-A02F-45DB-BDFD-A4A2438224DE}" presName="Name37" presStyleLbl="parChTrans1D4" presStyleIdx="1" presStyleCnt="7"/>
      <dgm:spPr/>
    </dgm:pt>
    <dgm:pt modelId="{66105909-29C5-4D27-BFEA-8F13DD0CBD00}" type="pres">
      <dgm:prSet presAssocID="{B79E7318-98F4-41AD-AF4A-0C369129E68B}" presName="hierRoot2" presStyleCnt="0">
        <dgm:presLayoutVars>
          <dgm:hierBranch val="init"/>
        </dgm:presLayoutVars>
      </dgm:prSet>
      <dgm:spPr/>
    </dgm:pt>
    <dgm:pt modelId="{F87C609B-AE47-47C2-BBDE-50E6048719DF}" type="pres">
      <dgm:prSet presAssocID="{B79E7318-98F4-41AD-AF4A-0C369129E68B}" presName="rootComposite" presStyleCnt="0"/>
      <dgm:spPr/>
    </dgm:pt>
    <dgm:pt modelId="{547D2ED7-24E6-40F6-AB77-CD256556481B}" type="pres">
      <dgm:prSet presAssocID="{B79E7318-98F4-41AD-AF4A-0C369129E68B}" presName="rootText" presStyleLbl="node4" presStyleIdx="1" presStyleCnt="7">
        <dgm:presLayoutVars>
          <dgm:chPref val="3"/>
        </dgm:presLayoutVars>
      </dgm:prSet>
      <dgm:spPr/>
    </dgm:pt>
    <dgm:pt modelId="{54B3439D-DA3D-4E76-ACF7-26315FCE7F7F}" type="pres">
      <dgm:prSet presAssocID="{B79E7318-98F4-41AD-AF4A-0C369129E68B}" presName="rootConnector" presStyleLbl="node4" presStyleIdx="1" presStyleCnt="7"/>
      <dgm:spPr/>
    </dgm:pt>
    <dgm:pt modelId="{8ADDC5E5-F918-44D1-A410-560DC9D9C615}" type="pres">
      <dgm:prSet presAssocID="{B79E7318-98F4-41AD-AF4A-0C369129E68B}" presName="hierChild4" presStyleCnt="0"/>
      <dgm:spPr/>
    </dgm:pt>
    <dgm:pt modelId="{F950D288-B941-4118-8F1C-F15816C0B6D5}" type="pres">
      <dgm:prSet presAssocID="{B79E7318-98F4-41AD-AF4A-0C369129E68B}" presName="hierChild5" presStyleCnt="0"/>
      <dgm:spPr/>
    </dgm:pt>
    <dgm:pt modelId="{57AF015B-D20E-4BAE-9E1C-A548B01ADC78}" type="pres">
      <dgm:prSet presAssocID="{16F090E2-9496-4A13-92AB-A8076AE7EDBD}" presName="Name37" presStyleLbl="parChTrans1D4" presStyleIdx="2" presStyleCnt="7"/>
      <dgm:spPr/>
    </dgm:pt>
    <dgm:pt modelId="{0D683205-2D1A-4C9C-AF37-D7A04C58C559}" type="pres">
      <dgm:prSet presAssocID="{D40852EF-2F68-4664-9913-4746AC85EFB3}" presName="hierRoot2" presStyleCnt="0">
        <dgm:presLayoutVars>
          <dgm:hierBranch val="init"/>
        </dgm:presLayoutVars>
      </dgm:prSet>
      <dgm:spPr/>
    </dgm:pt>
    <dgm:pt modelId="{623E6FF3-5D45-4CEE-9ECB-0F1B6CF1F390}" type="pres">
      <dgm:prSet presAssocID="{D40852EF-2F68-4664-9913-4746AC85EFB3}" presName="rootComposite" presStyleCnt="0"/>
      <dgm:spPr/>
    </dgm:pt>
    <dgm:pt modelId="{722EB698-FBAB-4DB1-9BF6-6DCC9D40E831}" type="pres">
      <dgm:prSet presAssocID="{D40852EF-2F68-4664-9913-4746AC85EFB3}" presName="rootText" presStyleLbl="node4" presStyleIdx="2" presStyleCnt="7">
        <dgm:presLayoutVars>
          <dgm:chPref val="3"/>
        </dgm:presLayoutVars>
      </dgm:prSet>
      <dgm:spPr/>
    </dgm:pt>
    <dgm:pt modelId="{43323218-6E7D-444C-A0E3-DAEA1E66DB93}" type="pres">
      <dgm:prSet presAssocID="{D40852EF-2F68-4664-9913-4746AC85EFB3}" presName="rootConnector" presStyleLbl="node4" presStyleIdx="2" presStyleCnt="7"/>
      <dgm:spPr/>
    </dgm:pt>
    <dgm:pt modelId="{DE642A78-D449-409F-9BC6-D08EBF00DF4C}" type="pres">
      <dgm:prSet presAssocID="{D40852EF-2F68-4664-9913-4746AC85EFB3}" presName="hierChild4" presStyleCnt="0"/>
      <dgm:spPr/>
    </dgm:pt>
    <dgm:pt modelId="{98FFF73E-DCC5-4410-9DD6-6B35BCA519B1}" type="pres">
      <dgm:prSet presAssocID="{D40852EF-2F68-4664-9913-4746AC85EFB3}" presName="hierChild5" presStyleCnt="0"/>
      <dgm:spPr/>
    </dgm:pt>
    <dgm:pt modelId="{6F17BD27-B36B-4723-9AA8-73A9BE6DCBB1}" type="pres">
      <dgm:prSet presAssocID="{243A20E4-F94D-4D6C-B3B6-4B23F42505FC}" presName="Name37" presStyleLbl="parChTrans1D4" presStyleIdx="3" presStyleCnt="7"/>
      <dgm:spPr/>
    </dgm:pt>
    <dgm:pt modelId="{944644B1-76B9-4C97-B6C3-AF7C407C0EE0}" type="pres">
      <dgm:prSet presAssocID="{17BDF5E4-17CD-479F-89FB-87A312B3A576}" presName="hierRoot2" presStyleCnt="0">
        <dgm:presLayoutVars>
          <dgm:hierBranch val="init"/>
        </dgm:presLayoutVars>
      </dgm:prSet>
      <dgm:spPr/>
    </dgm:pt>
    <dgm:pt modelId="{32FC248B-C2AA-4460-ABBF-D96EC5F5D926}" type="pres">
      <dgm:prSet presAssocID="{17BDF5E4-17CD-479F-89FB-87A312B3A576}" presName="rootComposite" presStyleCnt="0"/>
      <dgm:spPr/>
    </dgm:pt>
    <dgm:pt modelId="{BAF9086E-727D-4873-94D4-56DFA68FD691}" type="pres">
      <dgm:prSet presAssocID="{17BDF5E4-17CD-479F-89FB-87A312B3A576}" presName="rootText" presStyleLbl="node4" presStyleIdx="3" presStyleCnt="7">
        <dgm:presLayoutVars>
          <dgm:chPref val="3"/>
        </dgm:presLayoutVars>
      </dgm:prSet>
      <dgm:spPr/>
    </dgm:pt>
    <dgm:pt modelId="{8E387C55-AE1C-4453-BD16-E7B5D95D447A}" type="pres">
      <dgm:prSet presAssocID="{17BDF5E4-17CD-479F-89FB-87A312B3A576}" presName="rootConnector" presStyleLbl="node4" presStyleIdx="3" presStyleCnt="7"/>
      <dgm:spPr/>
    </dgm:pt>
    <dgm:pt modelId="{B1EF064E-3123-4360-A352-3DD4E1F31786}" type="pres">
      <dgm:prSet presAssocID="{17BDF5E4-17CD-479F-89FB-87A312B3A576}" presName="hierChild4" presStyleCnt="0"/>
      <dgm:spPr/>
    </dgm:pt>
    <dgm:pt modelId="{4241A95C-A518-4B7E-AF26-868130F18858}" type="pres">
      <dgm:prSet presAssocID="{17BDF5E4-17CD-479F-89FB-87A312B3A576}" presName="hierChild5" presStyleCnt="0"/>
      <dgm:spPr/>
    </dgm:pt>
    <dgm:pt modelId="{0CC8D568-992C-45BE-88A9-C6DA960F86B5}" type="pres">
      <dgm:prSet presAssocID="{1B6AFD69-0073-48D4-AB98-981D91310459}" presName="Name37" presStyleLbl="parChTrans1D4" presStyleIdx="4" presStyleCnt="7"/>
      <dgm:spPr/>
    </dgm:pt>
    <dgm:pt modelId="{C60D2D1A-A5B1-45F0-B818-8A0A3ADADD60}" type="pres">
      <dgm:prSet presAssocID="{01DF57F7-8AE7-4B35-9A68-F755D4E53639}" presName="hierRoot2" presStyleCnt="0">
        <dgm:presLayoutVars>
          <dgm:hierBranch val="init"/>
        </dgm:presLayoutVars>
      </dgm:prSet>
      <dgm:spPr/>
    </dgm:pt>
    <dgm:pt modelId="{4A05C552-D71D-4C87-A2AC-6DB1E6B337D5}" type="pres">
      <dgm:prSet presAssocID="{01DF57F7-8AE7-4B35-9A68-F755D4E53639}" presName="rootComposite" presStyleCnt="0"/>
      <dgm:spPr/>
    </dgm:pt>
    <dgm:pt modelId="{ED3471FF-80B8-4588-A8A9-EE4CD2214746}" type="pres">
      <dgm:prSet presAssocID="{01DF57F7-8AE7-4B35-9A68-F755D4E53639}" presName="rootText" presStyleLbl="node4" presStyleIdx="4" presStyleCnt="7">
        <dgm:presLayoutVars>
          <dgm:chPref val="3"/>
        </dgm:presLayoutVars>
      </dgm:prSet>
      <dgm:spPr/>
    </dgm:pt>
    <dgm:pt modelId="{2700AA48-21BA-43F1-9F4E-D571062BFA0E}" type="pres">
      <dgm:prSet presAssocID="{01DF57F7-8AE7-4B35-9A68-F755D4E53639}" presName="rootConnector" presStyleLbl="node4" presStyleIdx="4" presStyleCnt="7"/>
      <dgm:spPr/>
    </dgm:pt>
    <dgm:pt modelId="{55E16D5C-EFE5-4CB0-8CA6-08DEED609B72}" type="pres">
      <dgm:prSet presAssocID="{01DF57F7-8AE7-4B35-9A68-F755D4E53639}" presName="hierChild4" presStyleCnt="0"/>
      <dgm:spPr/>
    </dgm:pt>
    <dgm:pt modelId="{F6B2A376-DA00-4B31-85FA-A036A4876AFF}" type="pres">
      <dgm:prSet presAssocID="{01DF57F7-8AE7-4B35-9A68-F755D4E53639}" presName="hierChild5" presStyleCnt="0"/>
      <dgm:spPr/>
    </dgm:pt>
    <dgm:pt modelId="{38677B67-3C27-4525-BE03-82A568E57F73}" type="pres">
      <dgm:prSet presAssocID="{906EBFFA-2566-42D2-BECE-C9747C6310F1}" presName="hierChild5" presStyleCnt="0"/>
      <dgm:spPr/>
    </dgm:pt>
    <dgm:pt modelId="{C2943B58-D03B-4E1D-8419-C243792B069D}" type="pres">
      <dgm:prSet presAssocID="{AB9C5433-5232-4FB6-8E9B-738F808F8BF0}" presName="Name37" presStyleLbl="parChTrans1D3" presStyleIdx="2" presStyleCnt="13"/>
      <dgm:spPr/>
    </dgm:pt>
    <dgm:pt modelId="{EA0BFC6F-5BE8-4802-937F-16E16F39AC21}" type="pres">
      <dgm:prSet presAssocID="{DCCB2D1C-3CEC-49E9-A64A-B06865C2FCCE}" presName="hierRoot2" presStyleCnt="0">
        <dgm:presLayoutVars>
          <dgm:hierBranch val="init"/>
        </dgm:presLayoutVars>
      </dgm:prSet>
      <dgm:spPr/>
    </dgm:pt>
    <dgm:pt modelId="{7120C866-F03D-4702-BC74-B04A83AC4858}" type="pres">
      <dgm:prSet presAssocID="{DCCB2D1C-3CEC-49E9-A64A-B06865C2FCCE}" presName="rootComposite" presStyleCnt="0"/>
      <dgm:spPr/>
    </dgm:pt>
    <dgm:pt modelId="{E3AFE6B5-36C0-469F-9691-E8A746BB8AC8}" type="pres">
      <dgm:prSet presAssocID="{DCCB2D1C-3CEC-49E9-A64A-B06865C2FCCE}" presName="rootText" presStyleLbl="node3" presStyleIdx="2" presStyleCnt="13">
        <dgm:presLayoutVars>
          <dgm:chPref val="3"/>
        </dgm:presLayoutVars>
      </dgm:prSet>
      <dgm:spPr/>
    </dgm:pt>
    <dgm:pt modelId="{C33B0F78-67F0-4515-8D79-BDBD821DFD4F}" type="pres">
      <dgm:prSet presAssocID="{DCCB2D1C-3CEC-49E9-A64A-B06865C2FCCE}" presName="rootConnector" presStyleLbl="node3" presStyleIdx="2" presStyleCnt="13"/>
      <dgm:spPr/>
    </dgm:pt>
    <dgm:pt modelId="{ADACE7FC-041D-4C99-9D00-AE580F01F6CF}" type="pres">
      <dgm:prSet presAssocID="{DCCB2D1C-3CEC-49E9-A64A-B06865C2FCCE}" presName="hierChild4" presStyleCnt="0"/>
      <dgm:spPr/>
    </dgm:pt>
    <dgm:pt modelId="{10DF7D25-E981-4000-B297-D6A8188BCD31}" type="pres">
      <dgm:prSet presAssocID="{ECFBF1AA-F707-409D-A42C-606744045684}" presName="Name37" presStyleLbl="parChTrans1D4" presStyleIdx="5" presStyleCnt="7"/>
      <dgm:spPr/>
    </dgm:pt>
    <dgm:pt modelId="{29192EFA-50C8-4896-8A6B-88FC34632D4C}" type="pres">
      <dgm:prSet presAssocID="{F83B9B8E-E8B0-4A95-8337-413E823A1E38}" presName="hierRoot2" presStyleCnt="0">
        <dgm:presLayoutVars>
          <dgm:hierBranch val="init"/>
        </dgm:presLayoutVars>
      </dgm:prSet>
      <dgm:spPr/>
    </dgm:pt>
    <dgm:pt modelId="{5D1717F2-A0D2-4280-8E10-59D9A4F542CE}" type="pres">
      <dgm:prSet presAssocID="{F83B9B8E-E8B0-4A95-8337-413E823A1E38}" presName="rootComposite" presStyleCnt="0"/>
      <dgm:spPr/>
    </dgm:pt>
    <dgm:pt modelId="{80B1A3ED-A1A9-445C-B346-3EBC46DC4E45}" type="pres">
      <dgm:prSet presAssocID="{F83B9B8E-E8B0-4A95-8337-413E823A1E38}" presName="rootText" presStyleLbl="node4" presStyleIdx="5" presStyleCnt="7">
        <dgm:presLayoutVars>
          <dgm:chPref val="3"/>
        </dgm:presLayoutVars>
      </dgm:prSet>
      <dgm:spPr/>
    </dgm:pt>
    <dgm:pt modelId="{D1E783F8-EA98-46B6-B117-DBE97DFC14D7}" type="pres">
      <dgm:prSet presAssocID="{F83B9B8E-E8B0-4A95-8337-413E823A1E38}" presName="rootConnector" presStyleLbl="node4" presStyleIdx="5" presStyleCnt="7"/>
      <dgm:spPr/>
    </dgm:pt>
    <dgm:pt modelId="{891D10D6-41F2-4636-A55A-3AB349399E3B}" type="pres">
      <dgm:prSet presAssocID="{F83B9B8E-E8B0-4A95-8337-413E823A1E38}" presName="hierChild4" presStyleCnt="0"/>
      <dgm:spPr/>
    </dgm:pt>
    <dgm:pt modelId="{EB846B0F-5B86-459C-8F65-B8E2C2C3C91F}" type="pres">
      <dgm:prSet presAssocID="{F83B9B8E-E8B0-4A95-8337-413E823A1E38}" presName="hierChild5" presStyleCnt="0"/>
      <dgm:spPr/>
    </dgm:pt>
    <dgm:pt modelId="{CBD7377D-B49C-4212-9FD8-DF58CB9D6FB3}" type="pres">
      <dgm:prSet presAssocID="{DCCB2D1C-3CEC-49E9-A64A-B06865C2FCCE}" presName="hierChild5" presStyleCnt="0"/>
      <dgm:spPr/>
    </dgm:pt>
    <dgm:pt modelId="{84F9DD63-69D4-42D3-9642-2B541B2F693E}" type="pres">
      <dgm:prSet presAssocID="{F6CA1279-39A9-403D-BFC2-2524AA64FFFC}" presName="Name37" presStyleLbl="parChTrans1D3" presStyleIdx="3" presStyleCnt="13"/>
      <dgm:spPr/>
    </dgm:pt>
    <dgm:pt modelId="{BB31A9FE-5CB4-46E9-B2DE-C6E8F440218A}" type="pres">
      <dgm:prSet presAssocID="{9429FF39-D98A-4F44-A688-68F532C06D7F}" presName="hierRoot2" presStyleCnt="0">
        <dgm:presLayoutVars>
          <dgm:hierBranch val="init"/>
        </dgm:presLayoutVars>
      </dgm:prSet>
      <dgm:spPr/>
    </dgm:pt>
    <dgm:pt modelId="{986399CA-574F-4E20-A9F8-E4E8593FF635}" type="pres">
      <dgm:prSet presAssocID="{9429FF39-D98A-4F44-A688-68F532C06D7F}" presName="rootComposite" presStyleCnt="0"/>
      <dgm:spPr/>
    </dgm:pt>
    <dgm:pt modelId="{69E81785-1F7D-482E-B893-352F33468E0E}" type="pres">
      <dgm:prSet presAssocID="{9429FF39-D98A-4F44-A688-68F532C06D7F}" presName="rootText" presStyleLbl="node3" presStyleIdx="3" presStyleCnt="13">
        <dgm:presLayoutVars>
          <dgm:chPref val="3"/>
        </dgm:presLayoutVars>
      </dgm:prSet>
      <dgm:spPr/>
    </dgm:pt>
    <dgm:pt modelId="{F823868A-5A1D-48C4-A56D-8453E2E599AF}" type="pres">
      <dgm:prSet presAssocID="{9429FF39-D98A-4F44-A688-68F532C06D7F}" presName="rootConnector" presStyleLbl="node3" presStyleIdx="3" presStyleCnt="13"/>
      <dgm:spPr/>
    </dgm:pt>
    <dgm:pt modelId="{A0B4BF17-BF4A-4D5D-BC5D-E30BD7C3569F}" type="pres">
      <dgm:prSet presAssocID="{9429FF39-D98A-4F44-A688-68F532C06D7F}" presName="hierChild4" presStyleCnt="0"/>
      <dgm:spPr/>
    </dgm:pt>
    <dgm:pt modelId="{C883C976-8409-4EFB-82F4-68050B0CBFAE}" type="pres">
      <dgm:prSet presAssocID="{6743EFF4-7E85-4DF7-B869-AF258D4D65B1}" presName="Name37" presStyleLbl="parChTrans1D4" presStyleIdx="6" presStyleCnt="7"/>
      <dgm:spPr/>
    </dgm:pt>
    <dgm:pt modelId="{65BABB94-77FD-4636-BDF4-18EC60722B56}" type="pres">
      <dgm:prSet presAssocID="{303F1D33-733D-45F3-86E6-DF69BCA71D7C}" presName="hierRoot2" presStyleCnt="0">
        <dgm:presLayoutVars>
          <dgm:hierBranch val="init"/>
        </dgm:presLayoutVars>
      </dgm:prSet>
      <dgm:spPr/>
    </dgm:pt>
    <dgm:pt modelId="{5B8F767C-7368-4629-BA1B-184207317B3B}" type="pres">
      <dgm:prSet presAssocID="{303F1D33-733D-45F3-86E6-DF69BCA71D7C}" presName="rootComposite" presStyleCnt="0"/>
      <dgm:spPr/>
    </dgm:pt>
    <dgm:pt modelId="{CB8F22D8-6459-4F57-8E34-031ACD962386}" type="pres">
      <dgm:prSet presAssocID="{303F1D33-733D-45F3-86E6-DF69BCA71D7C}" presName="rootText" presStyleLbl="node4" presStyleIdx="6" presStyleCnt="7">
        <dgm:presLayoutVars>
          <dgm:chPref val="3"/>
        </dgm:presLayoutVars>
      </dgm:prSet>
      <dgm:spPr/>
    </dgm:pt>
    <dgm:pt modelId="{63E1BB92-5898-4B0E-8FE4-647EA56FD9C8}" type="pres">
      <dgm:prSet presAssocID="{303F1D33-733D-45F3-86E6-DF69BCA71D7C}" presName="rootConnector" presStyleLbl="node4" presStyleIdx="6" presStyleCnt="7"/>
      <dgm:spPr/>
    </dgm:pt>
    <dgm:pt modelId="{7FB7DE54-B65B-415D-A283-A3CFCF861F26}" type="pres">
      <dgm:prSet presAssocID="{303F1D33-733D-45F3-86E6-DF69BCA71D7C}" presName="hierChild4" presStyleCnt="0"/>
      <dgm:spPr/>
    </dgm:pt>
    <dgm:pt modelId="{02E55DE6-59CB-4EB2-8736-E1F169691E79}" type="pres">
      <dgm:prSet presAssocID="{303F1D33-733D-45F3-86E6-DF69BCA71D7C}" presName="hierChild5" presStyleCnt="0"/>
      <dgm:spPr/>
    </dgm:pt>
    <dgm:pt modelId="{EB86B5A3-0DC5-4506-AA2D-99CF354208FB}" type="pres">
      <dgm:prSet presAssocID="{9429FF39-D98A-4F44-A688-68F532C06D7F}" presName="hierChild5" presStyleCnt="0"/>
      <dgm:spPr/>
    </dgm:pt>
    <dgm:pt modelId="{460AA0F0-6CFF-431C-A00E-8F7172F409BC}" type="pres">
      <dgm:prSet presAssocID="{C5F0AB3D-97FB-46EC-A85C-011B6D240384}" presName="Name37" presStyleLbl="parChTrans1D3" presStyleIdx="4" presStyleCnt="13"/>
      <dgm:spPr/>
    </dgm:pt>
    <dgm:pt modelId="{086A7103-61CB-453A-829C-667C9ED511BA}" type="pres">
      <dgm:prSet presAssocID="{161F66F2-AAA8-4504-9A15-B5786ACA4294}" presName="hierRoot2" presStyleCnt="0">
        <dgm:presLayoutVars>
          <dgm:hierBranch val="init"/>
        </dgm:presLayoutVars>
      </dgm:prSet>
      <dgm:spPr/>
    </dgm:pt>
    <dgm:pt modelId="{63ACEA26-9011-4D5E-B396-48471925D38E}" type="pres">
      <dgm:prSet presAssocID="{161F66F2-AAA8-4504-9A15-B5786ACA4294}" presName="rootComposite" presStyleCnt="0"/>
      <dgm:spPr/>
    </dgm:pt>
    <dgm:pt modelId="{4FD99114-1429-499F-A8C9-61DF539D404F}" type="pres">
      <dgm:prSet presAssocID="{161F66F2-AAA8-4504-9A15-B5786ACA4294}" presName="rootText" presStyleLbl="node3" presStyleIdx="4" presStyleCnt="13">
        <dgm:presLayoutVars>
          <dgm:chPref val="3"/>
        </dgm:presLayoutVars>
      </dgm:prSet>
      <dgm:spPr/>
    </dgm:pt>
    <dgm:pt modelId="{3F1F72FA-EE44-4736-ADC3-78C49C5E17B2}" type="pres">
      <dgm:prSet presAssocID="{161F66F2-AAA8-4504-9A15-B5786ACA4294}" presName="rootConnector" presStyleLbl="node3" presStyleIdx="4" presStyleCnt="13"/>
      <dgm:spPr/>
    </dgm:pt>
    <dgm:pt modelId="{CC3D156C-9747-4E5B-89C1-A48BE3C8D4C1}" type="pres">
      <dgm:prSet presAssocID="{161F66F2-AAA8-4504-9A15-B5786ACA4294}" presName="hierChild4" presStyleCnt="0"/>
      <dgm:spPr/>
    </dgm:pt>
    <dgm:pt modelId="{9D1F9A87-21DB-4746-BDAB-6ECA305DB6F2}" type="pres">
      <dgm:prSet presAssocID="{161F66F2-AAA8-4504-9A15-B5786ACA4294}" presName="hierChild5" presStyleCnt="0"/>
      <dgm:spPr/>
    </dgm:pt>
    <dgm:pt modelId="{A647328F-5F06-48D6-AB2B-E1F7CC0A9E0C}" type="pres">
      <dgm:prSet presAssocID="{87611DCC-23C8-4B0B-BB41-2E83ACC84FB0}" presName="Name37" presStyleLbl="parChTrans1D3" presStyleIdx="5" presStyleCnt="13"/>
      <dgm:spPr/>
    </dgm:pt>
    <dgm:pt modelId="{8D12EDAD-6357-4CE7-BA44-6F276BC55D47}" type="pres">
      <dgm:prSet presAssocID="{A002DB1C-7F76-4425-9B1C-8B060AC9902B}" presName="hierRoot2" presStyleCnt="0">
        <dgm:presLayoutVars>
          <dgm:hierBranch val="init"/>
        </dgm:presLayoutVars>
      </dgm:prSet>
      <dgm:spPr/>
    </dgm:pt>
    <dgm:pt modelId="{FD7BE6B4-DCD9-40E7-BD72-A10AA1E79567}" type="pres">
      <dgm:prSet presAssocID="{A002DB1C-7F76-4425-9B1C-8B060AC9902B}" presName="rootComposite" presStyleCnt="0"/>
      <dgm:spPr/>
    </dgm:pt>
    <dgm:pt modelId="{B3589098-8A11-46BA-B27B-CF0010648C0B}" type="pres">
      <dgm:prSet presAssocID="{A002DB1C-7F76-4425-9B1C-8B060AC9902B}" presName="rootText" presStyleLbl="node3" presStyleIdx="5" presStyleCnt="13">
        <dgm:presLayoutVars>
          <dgm:chPref val="3"/>
        </dgm:presLayoutVars>
      </dgm:prSet>
      <dgm:spPr/>
    </dgm:pt>
    <dgm:pt modelId="{28E968EF-EC2A-4E22-8D5B-7705A1E1B781}" type="pres">
      <dgm:prSet presAssocID="{A002DB1C-7F76-4425-9B1C-8B060AC9902B}" presName="rootConnector" presStyleLbl="node3" presStyleIdx="5" presStyleCnt="13"/>
      <dgm:spPr/>
    </dgm:pt>
    <dgm:pt modelId="{4FFA4B96-529A-4B69-B718-D72F028223F5}" type="pres">
      <dgm:prSet presAssocID="{A002DB1C-7F76-4425-9B1C-8B060AC9902B}" presName="hierChild4" presStyleCnt="0"/>
      <dgm:spPr/>
    </dgm:pt>
    <dgm:pt modelId="{5DADB9CA-4347-49FF-863C-0C83253F60E9}" type="pres">
      <dgm:prSet presAssocID="{A002DB1C-7F76-4425-9B1C-8B060AC9902B}" presName="hierChild5" presStyleCnt="0"/>
      <dgm:spPr/>
    </dgm:pt>
    <dgm:pt modelId="{07C7378B-B06B-4E65-82BF-54B55126C3FC}" type="pres">
      <dgm:prSet presAssocID="{29F9CAD0-6DC0-40C0-BD54-B0B4A279805C}" presName="hierChild5" presStyleCnt="0"/>
      <dgm:spPr/>
    </dgm:pt>
    <dgm:pt modelId="{928D8890-649E-4513-A1B4-A050A70559FC}" type="pres">
      <dgm:prSet presAssocID="{D54D01AF-48E0-4AF4-9F12-AC57BE468D97}" presName="Name37" presStyleLbl="parChTrans1D2" presStyleIdx="1" presStyleCnt="5"/>
      <dgm:spPr/>
    </dgm:pt>
    <dgm:pt modelId="{33BE812C-453D-4439-8907-76112FAA2249}" type="pres">
      <dgm:prSet presAssocID="{4390760B-FBB5-45A5-BC86-C69D3976368F}" presName="hierRoot2" presStyleCnt="0">
        <dgm:presLayoutVars>
          <dgm:hierBranch val="init"/>
        </dgm:presLayoutVars>
      </dgm:prSet>
      <dgm:spPr/>
    </dgm:pt>
    <dgm:pt modelId="{01764D1C-4E6F-47E2-A2B3-9712F1B5B578}" type="pres">
      <dgm:prSet presAssocID="{4390760B-FBB5-45A5-BC86-C69D3976368F}" presName="rootComposite" presStyleCnt="0"/>
      <dgm:spPr/>
    </dgm:pt>
    <dgm:pt modelId="{95E025DC-D8E9-4A3D-97F4-AEE0751D0CAE}" type="pres">
      <dgm:prSet presAssocID="{4390760B-FBB5-45A5-BC86-C69D3976368F}" presName="rootText" presStyleLbl="node2" presStyleIdx="1" presStyleCnt="5">
        <dgm:presLayoutVars>
          <dgm:chPref val="3"/>
        </dgm:presLayoutVars>
      </dgm:prSet>
      <dgm:spPr/>
    </dgm:pt>
    <dgm:pt modelId="{0FA7FF69-547F-4EF5-95AB-802042F8272B}" type="pres">
      <dgm:prSet presAssocID="{4390760B-FBB5-45A5-BC86-C69D3976368F}" presName="rootConnector" presStyleLbl="node2" presStyleIdx="1" presStyleCnt="5"/>
      <dgm:spPr/>
    </dgm:pt>
    <dgm:pt modelId="{32A75DD3-DB83-4089-A5F6-14DBE044672A}" type="pres">
      <dgm:prSet presAssocID="{4390760B-FBB5-45A5-BC86-C69D3976368F}" presName="hierChild4" presStyleCnt="0"/>
      <dgm:spPr/>
    </dgm:pt>
    <dgm:pt modelId="{B0C1D813-F4D7-4F17-8F49-6A86DDC9380F}" type="pres">
      <dgm:prSet presAssocID="{6D2137FC-C9A8-4FF4-8773-7E0782F3C155}" presName="Name37" presStyleLbl="parChTrans1D3" presStyleIdx="6" presStyleCnt="13"/>
      <dgm:spPr/>
    </dgm:pt>
    <dgm:pt modelId="{E6030B89-6137-4D82-AC47-040B188DBF73}" type="pres">
      <dgm:prSet presAssocID="{DB6C5C37-F4C8-4120-9165-91F48F8D4B98}" presName="hierRoot2" presStyleCnt="0">
        <dgm:presLayoutVars>
          <dgm:hierBranch val="init"/>
        </dgm:presLayoutVars>
      </dgm:prSet>
      <dgm:spPr/>
    </dgm:pt>
    <dgm:pt modelId="{B5B069D0-C576-459F-9165-774D89580246}" type="pres">
      <dgm:prSet presAssocID="{DB6C5C37-F4C8-4120-9165-91F48F8D4B98}" presName="rootComposite" presStyleCnt="0"/>
      <dgm:spPr/>
    </dgm:pt>
    <dgm:pt modelId="{E72A0826-B2B2-4C80-AB26-96005A502A1B}" type="pres">
      <dgm:prSet presAssocID="{DB6C5C37-F4C8-4120-9165-91F48F8D4B98}" presName="rootText" presStyleLbl="node3" presStyleIdx="6" presStyleCnt="13">
        <dgm:presLayoutVars>
          <dgm:chPref val="3"/>
        </dgm:presLayoutVars>
      </dgm:prSet>
      <dgm:spPr/>
    </dgm:pt>
    <dgm:pt modelId="{BDCEED75-82D2-42E4-863D-E5B79B01F7E4}" type="pres">
      <dgm:prSet presAssocID="{DB6C5C37-F4C8-4120-9165-91F48F8D4B98}" presName="rootConnector" presStyleLbl="node3" presStyleIdx="6" presStyleCnt="13"/>
      <dgm:spPr/>
    </dgm:pt>
    <dgm:pt modelId="{671C291B-26FB-4DF9-8A06-D00121712F0D}" type="pres">
      <dgm:prSet presAssocID="{DB6C5C37-F4C8-4120-9165-91F48F8D4B98}" presName="hierChild4" presStyleCnt="0"/>
      <dgm:spPr/>
    </dgm:pt>
    <dgm:pt modelId="{D2F17F77-77BB-4E52-9668-791E1FD21B5C}" type="pres">
      <dgm:prSet presAssocID="{DB6C5C37-F4C8-4120-9165-91F48F8D4B98}" presName="hierChild5" presStyleCnt="0"/>
      <dgm:spPr/>
    </dgm:pt>
    <dgm:pt modelId="{001CF04F-53F7-4C15-BCE2-E64BB46D7F31}" type="pres">
      <dgm:prSet presAssocID="{B21DAE33-3971-44BC-8991-6674D28298D1}" presName="Name37" presStyleLbl="parChTrans1D3" presStyleIdx="7" presStyleCnt="13"/>
      <dgm:spPr/>
    </dgm:pt>
    <dgm:pt modelId="{DA43DF99-DD5E-401D-9CB5-F558250E0E22}" type="pres">
      <dgm:prSet presAssocID="{18934660-92DE-4E8E-BEBF-6C01FE2CAC46}" presName="hierRoot2" presStyleCnt="0">
        <dgm:presLayoutVars>
          <dgm:hierBranch val="init"/>
        </dgm:presLayoutVars>
      </dgm:prSet>
      <dgm:spPr/>
    </dgm:pt>
    <dgm:pt modelId="{DB6D35F4-9912-4254-8437-47A31FC2D805}" type="pres">
      <dgm:prSet presAssocID="{18934660-92DE-4E8E-BEBF-6C01FE2CAC46}" presName="rootComposite" presStyleCnt="0"/>
      <dgm:spPr/>
    </dgm:pt>
    <dgm:pt modelId="{E87CD8FD-A719-4071-91B4-00275218487D}" type="pres">
      <dgm:prSet presAssocID="{18934660-92DE-4E8E-BEBF-6C01FE2CAC46}" presName="rootText" presStyleLbl="node3" presStyleIdx="7" presStyleCnt="13">
        <dgm:presLayoutVars>
          <dgm:chPref val="3"/>
        </dgm:presLayoutVars>
      </dgm:prSet>
      <dgm:spPr/>
    </dgm:pt>
    <dgm:pt modelId="{1161BE6A-235C-4068-B75F-C4F1D613F113}" type="pres">
      <dgm:prSet presAssocID="{18934660-92DE-4E8E-BEBF-6C01FE2CAC46}" presName="rootConnector" presStyleLbl="node3" presStyleIdx="7" presStyleCnt="13"/>
      <dgm:spPr/>
    </dgm:pt>
    <dgm:pt modelId="{CA2E428B-1101-496C-B924-640A5FF6759A}" type="pres">
      <dgm:prSet presAssocID="{18934660-92DE-4E8E-BEBF-6C01FE2CAC46}" presName="hierChild4" presStyleCnt="0"/>
      <dgm:spPr/>
    </dgm:pt>
    <dgm:pt modelId="{210646E8-DAF9-46AB-ACC5-1920CA29E618}" type="pres">
      <dgm:prSet presAssocID="{18934660-92DE-4E8E-BEBF-6C01FE2CAC46}" presName="hierChild5" presStyleCnt="0"/>
      <dgm:spPr/>
    </dgm:pt>
    <dgm:pt modelId="{21205819-2FC8-4ED4-A697-FB7783D1B4B7}" type="pres">
      <dgm:prSet presAssocID="{09B02AA1-68C2-458E-A6ED-42B95D7878E9}" presName="Name37" presStyleLbl="parChTrans1D3" presStyleIdx="8" presStyleCnt="13"/>
      <dgm:spPr/>
    </dgm:pt>
    <dgm:pt modelId="{7F29C7CA-8677-49EA-A327-242B2DC73688}" type="pres">
      <dgm:prSet presAssocID="{D4B90C8E-DE30-4FAD-9F5A-C970337DB7DD}" presName="hierRoot2" presStyleCnt="0">
        <dgm:presLayoutVars>
          <dgm:hierBranch val="init"/>
        </dgm:presLayoutVars>
      </dgm:prSet>
      <dgm:spPr/>
    </dgm:pt>
    <dgm:pt modelId="{07ECA03A-B681-4AF0-9E10-0D8735AF38E4}" type="pres">
      <dgm:prSet presAssocID="{D4B90C8E-DE30-4FAD-9F5A-C970337DB7DD}" presName="rootComposite" presStyleCnt="0"/>
      <dgm:spPr/>
    </dgm:pt>
    <dgm:pt modelId="{9A9722D5-9960-448A-A643-D8B7230F672C}" type="pres">
      <dgm:prSet presAssocID="{D4B90C8E-DE30-4FAD-9F5A-C970337DB7DD}" presName="rootText" presStyleLbl="node3" presStyleIdx="8" presStyleCnt="13">
        <dgm:presLayoutVars>
          <dgm:chPref val="3"/>
        </dgm:presLayoutVars>
      </dgm:prSet>
      <dgm:spPr/>
    </dgm:pt>
    <dgm:pt modelId="{6CD2F29A-A9C6-4767-89A7-6F8768059364}" type="pres">
      <dgm:prSet presAssocID="{D4B90C8E-DE30-4FAD-9F5A-C970337DB7DD}" presName="rootConnector" presStyleLbl="node3" presStyleIdx="8" presStyleCnt="13"/>
      <dgm:spPr/>
    </dgm:pt>
    <dgm:pt modelId="{89BBF091-AACB-4F25-A63A-5197FDEC6396}" type="pres">
      <dgm:prSet presAssocID="{D4B90C8E-DE30-4FAD-9F5A-C970337DB7DD}" presName="hierChild4" presStyleCnt="0"/>
      <dgm:spPr/>
    </dgm:pt>
    <dgm:pt modelId="{43E61960-3C07-4152-9982-7EECC6E471D4}" type="pres">
      <dgm:prSet presAssocID="{D4B90C8E-DE30-4FAD-9F5A-C970337DB7DD}" presName="hierChild5" presStyleCnt="0"/>
      <dgm:spPr/>
    </dgm:pt>
    <dgm:pt modelId="{E25BF808-A41B-43FE-B9DA-4458B3770B7B}" type="pres">
      <dgm:prSet presAssocID="{FD7F314A-9ACF-4629-8162-6290578954A6}" presName="Name37" presStyleLbl="parChTrans1D3" presStyleIdx="9" presStyleCnt="13"/>
      <dgm:spPr/>
    </dgm:pt>
    <dgm:pt modelId="{04878060-B262-434E-B5B6-4F957DE76602}" type="pres">
      <dgm:prSet presAssocID="{5CF5840E-7D80-4E1C-94DA-104EF42BE028}" presName="hierRoot2" presStyleCnt="0">
        <dgm:presLayoutVars>
          <dgm:hierBranch val="init"/>
        </dgm:presLayoutVars>
      </dgm:prSet>
      <dgm:spPr/>
    </dgm:pt>
    <dgm:pt modelId="{D8BB668A-E0FA-48F9-B992-1FA735AC92DA}" type="pres">
      <dgm:prSet presAssocID="{5CF5840E-7D80-4E1C-94DA-104EF42BE028}" presName="rootComposite" presStyleCnt="0"/>
      <dgm:spPr/>
    </dgm:pt>
    <dgm:pt modelId="{5949FF9D-339C-4D12-9895-22C8BD2D1E66}" type="pres">
      <dgm:prSet presAssocID="{5CF5840E-7D80-4E1C-94DA-104EF42BE028}" presName="rootText" presStyleLbl="node3" presStyleIdx="9" presStyleCnt="13">
        <dgm:presLayoutVars>
          <dgm:chPref val="3"/>
        </dgm:presLayoutVars>
      </dgm:prSet>
      <dgm:spPr/>
    </dgm:pt>
    <dgm:pt modelId="{D10028D8-2593-48D5-B413-6355942C4DC2}" type="pres">
      <dgm:prSet presAssocID="{5CF5840E-7D80-4E1C-94DA-104EF42BE028}" presName="rootConnector" presStyleLbl="node3" presStyleIdx="9" presStyleCnt="13"/>
      <dgm:spPr/>
    </dgm:pt>
    <dgm:pt modelId="{486AE5DB-CC53-44B4-BDFD-1E996694EEB8}" type="pres">
      <dgm:prSet presAssocID="{5CF5840E-7D80-4E1C-94DA-104EF42BE028}" presName="hierChild4" presStyleCnt="0"/>
      <dgm:spPr/>
    </dgm:pt>
    <dgm:pt modelId="{9F84BD60-B57E-4139-BC12-2689756CEFF6}" type="pres">
      <dgm:prSet presAssocID="{5CF5840E-7D80-4E1C-94DA-104EF42BE028}" presName="hierChild5" presStyleCnt="0"/>
      <dgm:spPr/>
    </dgm:pt>
    <dgm:pt modelId="{F0F8C982-A46E-4061-98E4-7CB8F4A9177C}" type="pres">
      <dgm:prSet presAssocID="{FA05EE0D-F45C-4D8D-9551-47E506C0FB72}" presName="Name37" presStyleLbl="parChTrans1D3" presStyleIdx="10" presStyleCnt="13"/>
      <dgm:spPr/>
    </dgm:pt>
    <dgm:pt modelId="{226A558B-EBDF-4DB9-A452-85A73005DCFF}" type="pres">
      <dgm:prSet presAssocID="{3A253A28-3006-4A34-BD43-FE6CC524E75A}" presName="hierRoot2" presStyleCnt="0">
        <dgm:presLayoutVars>
          <dgm:hierBranch val="init"/>
        </dgm:presLayoutVars>
      </dgm:prSet>
      <dgm:spPr/>
    </dgm:pt>
    <dgm:pt modelId="{46D669EF-C8D3-46BA-BDF8-148FFC8F87CF}" type="pres">
      <dgm:prSet presAssocID="{3A253A28-3006-4A34-BD43-FE6CC524E75A}" presName="rootComposite" presStyleCnt="0"/>
      <dgm:spPr/>
    </dgm:pt>
    <dgm:pt modelId="{197BFA26-2875-4515-8BE8-C579FDFEBD6A}" type="pres">
      <dgm:prSet presAssocID="{3A253A28-3006-4A34-BD43-FE6CC524E75A}" presName="rootText" presStyleLbl="node3" presStyleIdx="10" presStyleCnt="13">
        <dgm:presLayoutVars>
          <dgm:chPref val="3"/>
        </dgm:presLayoutVars>
      </dgm:prSet>
      <dgm:spPr/>
    </dgm:pt>
    <dgm:pt modelId="{D45CF144-DB45-4DF2-9260-99588EC67056}" type="pres">
      <dgm:prSet presAssocID="{3A253A28-3006-4A34-BD43-FE6CC524E75A}" presName="rootConnector" presStyleLbl="node3" presStyleIdx="10" presStyleCnt="13"/>
      <dgm:spPr/>
    </dgm:pt>
    <dgm:pt modelId="{206E263A-71FB-4216-87E5-B14763FC1C3D}" type="pres">
      <dgm:prSet presAssocID="{3A253A28-3006-4A34-BD43-FE6CC524E75A}" presName="hierChild4" presStyleCnt="0"/>
      <dgm:spPr/>
    </dgm:pt>
    <dgm:pt modelId="{78FB09D5-2698-45A6-B5C6-3456C4164281}" type="pres">
      <dgm:prSet presAssocID="{3A253A28-3006-4A34-BD43-FE6CC524E75A}" presName="hierChild5" presStyleCnt="0"/>
      <dgm:spPr/>
    </dgm:pt>
    <dgm:pt modelId="{E1703A91-6E76-4BDB-B8D8-C40A8A8EB9ED}" type="pres">
      <dgm:prSet presAssocID="{4390760B-FBB5-45A5-BC86-C69D3976368F}" presName="hierChild5" presStyleCnt="0"/>
      <dgm:spPr/>
    </dgm:pt>
    <dgm:pt modelId="{C351F6F4-867D-4118-A456-F5C664E61F3C}" type="pres">
      <dgm:prSet presAssocID="{11418B24-EDCA-412C-989E-013724D824B2}" presName="Name37" presStyleLbl="parChTrans1D2" presStyleIdx="2" presStyleCnt="5"/>
      <dgm:spPr/>
    </dgm:pt>
    <dgm:pt modelId="{89ABD0FD-EADD-4759-95F7-211F57030E5B}" type="pres">
      <dgm:prSet presAssocID="{7A691603-B017-45D8-B8B5-FEFB23AA65CE}" presName="hierRoot2" presStyleCnt="0">
        <dgm:presLayoutVars>
          <dgm:hierBranch val="init"/>
        </dgm:presLayoutVars>
      </dgm:prSet>
      <dgm:spPr/>
    </dgm:pt>
    <dgm:pt modelId="{D96930CB-72BB-43CA-B6F8-23BDCF667551}" type="pres">
      <dgm:prSet presAssocID="{7A691603-B017-45D8-B8B5-FEFB23AA65CE}" presName="rootComposite" presStyleCnt="0"/>
      <dgm:spPr/>
    </dgm:pt>
    <dgm:pt modelId="{70160E79-CCBB-44F6-9179-9894DAD01B02}" type="pres">
      <dgm:prSet presAssocID="{7A691603-B017-45D8-B8B5-FEFB23AA65CE}" presName="rootText" presStyleLbl="node2" presStyleIdx="2" presStyleCnt="5">
        <dgm:presLayoutVars>
          <dgm:chPref val="3"/>
        </dgm:presLayoutVars>
      </dgm:prSet>
      <dgm:spPr/>
    </dgm:pt>
    <dgm:pt modelId="{00792676-3BA6-44D9-A47C-2B9B97DEAD44}" type="pres">
      <dgm:prSet presAssocID="{7A691603-B017-45D8-B8B5-FEFB23AA65CE}" presName="rootConnector" presStyleLbl="node2" presStyleIdx="2" presStyleCnt="5"/>
      <dgm:spPr/>
    </dgm:pt>
    <dgm:pt modelId="{85EDBE43-EE7A-43CA-A5D1-711DECFF0E7B}" type="pres">
      <dgm:prSet presAssocID="{7A691603-B017-45D8-B8B5-FEFB23AA65CE}" presName="hierChild4" presStyleCnt="0"/>
      <dgm:spPr/>
    </dgm:pt>
    <dgm:pt modelId="{D1636266-3A34-443E-8918-190EDEA41AB4}" type="pres">
      <dgm:prSet presAssocID="{9E5FD1C3-779D-47E9-9FC1-D649D9A18621}" presName="Name37" presStyleLbl="parChTrans1D3" presStyleIdx="11" presStyleCnt="13"/>
      <dgm:spPr/>
    </dgm:pt>
    <dgm:pt modelId="{9AAA4678-0A32-4BA4-BE03-650378BA2E35}" type="pres">
      <dgm:prSet presAssocID="{6E0B84DE-596A-4DCF-9DB2-592DF7F7F93E}" presName="hierRoot2" presStyleCnt="0">
        <dgm:presLayoutVars>
          <dgm:hierBranch val="init"/>
        </dgm:presLayoutVars>
      </dgm:prSet>
      <dgm:spPr/>
    </dgm:pt>
    <dgm:pt modelId="{F35042E2-6F45-477A-8B90-9DA62AE4E80D}" type="pres">
      <dgm:prSet presAssocID="{6E0B84DE-596A-4DCF-9DB2-592DF7F7F93E}" presName="rootComposite" presStyleCnt="0"/>
      <dgm:spPr/>
    </dgm:pt>
    <dgm:pt modelId="{F6B5677A-7887-4D35-941B-2AF844A1513D}" type="pres">
      <dgm:prSet presAssocID="{6E0B84DE-596A-4DCF-9DB2-592DF7F7F93E}" presName="rootText" presStyleLbl="node3" presStyleIdx="11" presStyleCnt="13">
        <dgm:presLayoutVars>
          <dgm:chPref val="3"/>
        </dgm:presLayoutVars>
      </dgm:prSet>
      <dgm:spPr/>
    </dgm:pt>
    <dgm:pt modelId="{4075461C-2039-4F6E-A003-641966A1D0B4}" type="pres">
      <dgm:prSet presAssocID="{6E0B84DE-596A-4DCF-9DB2-592DF7F7F93E}" presName="rootConnector" presStyleLbl="node3" presStyleIdx="11" presStyleCnt="13"/>
      <dgm:spPr/>
    </dgm:pt>
    <dgm:pt modelId="{FFEC331B-3B7B-44AD-97B3-EFCED5F796D8}" type="pres">
      <dgm:prSet presAssocID="{6E0B84DE-596A-4DCF-9DB2-592DF7F7F93E}" presName="hierChild4" presStyleCnt="0"/>
      <dgm:spPr/>
    </dgm:pt>
    <dgm:pt modelId="{B49ED4C8-C33E-44B6-82DB-F45AF9EEDFBF}" type="pres">
      <dgm:prSet presAssocID="{6E0B84DE-596A-4DCF-9DB2-592DF7F7F93E}" presName="hierChild5" presStyleCnt="0"/>
      <dgm:spPr/>
    </dgm:pt>
    <dgm:pt modelId="{D8957C39-7E55-4F3A-8EC8-DECF0C60B5BB}" type="pres">
      <dgm:prSet presAssocID="{C9698329-54D9-48F7-A13F-0045E70A8EC2}" presName="Name37" presStyleLbl="parChTrans1D3" presStyleIdx="12" presStyleCnt="13"/>
      <dgm:spPr/>
    </dgm:pt>
    <dgm:pt modelId="{9DC63ADE-F046-409D-BD7C-2632555C8F70}" type="pres">
      <dgm:prSet presAssocID="{5A69E972-0313-4874-AC4B-268FA0A4466A}" presName="hierRoot2" presStyleCnt="0">
        <dgm:presLayoutVars>
          <dgm:hierBranch val="init"/>
        </dgm:presLayoutVars>
      </dgm:prSet>
      <dgm:spPr/>
    </dgm:pt>
    <dgm:pt modelId="{9D53F81E-6DD0-4463-9A3F-B3BB6A1D2BC8}" type="pres">
      <dgm:prSet presAssocID="{5A69E972-0313-4874-AC4B-268FA0A4466A}" presName="rootComposite" presStyleCnt="0"/>
      <dgm:spPr/>
    </dgm:pt>
    <dgm:pt modelId="{FF923EBD-4E5A-4315-B83C-77E27C352413}" type="pres">
      <dgm:prSet presAssocID="{5A69E972-0313-4874-AC4B-268FA0A4466A}" presName="rootText" presStyleLbl="node3" presStyleIdx="12" presStyleCnt="13">
        <dgm:presLayoutVars>
          <dgm:chPref val="3"/>
        </dgm:presLayoutVars>
      </dgm:prSet>
      <dgm:spPr/>
    </dgm:pt>
    <dgm:pt modelId="{CFE23A90-45F2-4B41-8820-FEC789A1113C}" type="pres">
      <dgm:prSet presAssocID="{5A69E972-0313-4874-AC4B-268FA0A4466A}" presName="rootConnector" presStyleLbl="node3" presStyleIdx="12" presStyleCnt="13"/>
      <dgm:spPr/>
    </dgm:pt>
    <dgm:pt modelId="{936926C1-1FCD-4D01-B54C-BF5C3B175E72}" type="pres">
      <dgm:prSet presAssocID="{5A69E972-0313-4874-AC4B-268FA0A4466A}" presName="hierChild4" presStyleCnt="0"/>
      <dgm:spPr/>
    </dgm:pt>
    <dgm:pt modelId="{DFBEF37B-8965-48D2-8A9F-40099AC7D130}" type="pres">
      <dgm:prSet presAssocID="{5A69E972-0313-4874-AC4B-268FA0A4466A}" presName="hierChild5" presStyleCnt="0"/>
      <dgm:spPr/>
    </dgm:pt>
    <dgm:pt modelId="{47CB63F8-EF48-440E-B874-2758396340E4}" type="pres">
      <dgm:prSet presAssocID="{7A691603-B017-45D8-B8B5-FEFB23AA65CE}" presName="hierChild5" presStyleCnt="0"/>
      <dgm:spPr/>
    </dgm:pt>
    <dgm:pt modelId="{F59F9EC2-C182-4A42-8ED1-5BA0C89312E0}" type="pres">
      <dgm:prSet presAssocID="{86DEC9EC-9309-47CD-9977-9DCD3304ADF6}" presName="Name37" presStyleLbl="parChTrans1D2" presStyleIdx="3" presStyleCnt="5"/>
      <dgm:spPr/>
    </dgm:pt>
    <dgm:pt modelId="{B01D5C46-7E99-4D40-A545-79E12DE97D01}" type="pres">
      <dgm:prSet presAssocID="{D66BC3C2-0A5B-478C-AA48-9D7BAE8B1D59}" presName="hierRoot2" presStyleCnt="0">
        <dgm:presLayoutVars>
          <dgm:hierBranch val="init"/>
        </dgm:presLayoutVars>
      </dgm:prSet>
      <dgm:spPr/>
    </dgm:pt>
    <dgm:pt modelId="{19D2984F-4683-4FDA-AA04-5FF39BC3870B}" type="pres">
      <dgm:prSet presAssocID="{D66BC3C2-0A5B-478C-AA48-9D7BAE8B1D59}" presName="rootComposite" presStyleCnt="0"/>
      <dgm:spPr/>
    </dgm:pt>
    <dgm:pt modelId="{28D7660A-4C55-43E2-A687-7F609572C2A0}" type="pres">
      <dgm:prSet presAssocID="{D66BC3C2-0A5B-478C-AA48-9D7BAE8B1D59}" presName="rootText" presStyleLbl="node2" presStyleIdx="3" presStyleCnt="5">
        <dgm:presLayoutVars>
          <dgm:chPref val="3"/>
        </dgm:presLayoutVars>
      </dgm:prSet>
      <dgm:spPr/>
    </dgm:pt>
    <dgm:pt modelId="{ED7288D9-38A7-41B8-91CC-7AA1E96BAC70}" type="pres">
      <dgm:prSet presAssocID="{D66BC3C2-0A5B-478C-AA48-9D7BAE8B1D59}" presName="rootConnector" presStyleLbl="node2" presStyleIdx="3" presStyleCnt="5"/>
      <dgm:spPr/>
    </dgm:pt>
    <dgm:pt modelId="{3465AAB7-D177-4754-A23F-4A7FD7BC8E04}" type="pres">
      <dgm:prSet presAssocID="{D66BC3C2-0A5B-478C-AA48-9D7BAE8B1D59}" presName="hierChild4" presStyleCnt="0"/>
      <dgm:spPr/>
    </dgm:pt>
    <dgm:pt modelId="{A77A9D88-C75F-439D-BB2F-E9E64B07F0BC}" type="pres">
      <dgm:prSet presAssocID="{D66BC3C2-0A5B-478C-AA48-9D7BAE8B1D59}" presName="hierChild5" presStyleCnt="0"/>
      <dgm:spPr/>
    </dgm:pt>
    <dgm:pt modelId="{C9C31C2D-9014-4321-B29D-57DACD21F1D7}" type="pres">
      <dgm:prSet presAssocID="{95ABA816-ED3E-43BF-9F29-102AD965FC29}" presName="Name37" presStyleLbl="parChTrans1D2" presStyleIdx="4" presStyleCnt="5"/>
      <dgm:spPr/>
    </dgm:pt>
    <dgm:pt modelId="{9128DE8F-DD63-4683-A2D2-6FA1D7ABA661}" type="pres">
      <dgm:prSet presAssocID="{26F8BB1E-7FE5-4AB5-842E-89C224369F20}" presName="hierRoot2" presStyleCnt="0">
        <dgm:presLayoutVars>
          <dgm:hierBranch val="init"/>
        </dgm:presLayoutVars>
      </dgm:prSet>
      <dgm:spPr/>
    </dgm:pt>
    <dgm:pt modelId="{13603214-159A-4BAD-A5E5-22F94B8E584F}" type="pres">
      <dgm:prSet presAssocID="{26F8BB1E-7FE5-4AB5-842E-89C224369F20}" presName="rootComposite" presStyleCnt="0"/>
      <dgm:spPr/>
    </dgm:pt>
    <dgm:pt modelId="{02B6811F-7A09-4758-AD46-77A91A9F8ECA}" type="pres">
      <dgm:prSet presAssocID="{26F8BB1E-7FE5-4AB5-842E-89C224369F20}" presName="rootText" presStyleLbl="node2" presStyleIdx="4" presStyleCnt="5">
        <dgm:presLayoutVars>
          <dgm:chPref val="3"/>
        </dgm:presLayoutVars>
      </dgm:prSet>
      <dgm:spPr/>
    </dgm:pt>
    <dgm:pt modelId="{B0D6E384-ED8C-4856-96BA-035D558E617E}" type="pres">
      <dgm:prSet presAssocID="{26F8BB1E-7FE5-4AB5-842E-89C224369F20}" presName="rootConnector" presStyleLbl="node2" presStyleIdx="4" presStyleCnt="5"/>
      <dgm:spPr/>
    </dgm:pt>
    <dgm:pt modelId="{63C4601F-AA8F-41F1-A7DB-037F3F21D969}" type="pres">
      <dgm:prSet presAssocID="{26F8BB1E-7FE5-4AB5-842E-89C224369F20}" presName="hierChild4" presStyleCnt="0"/>
      <dgm:spPr/>
    </dgm:pt>
    <dgm:pt modelId="{56660751-EFE7-4F7C-B1E5-3619B6FC9A4C}" type="pres">
      <dgm:prSet presAssocID="{26F8BB1E-7FE5-4AB5-842E-89C224369F20}" presName="hierChild5" presStyleCnt="0"/>
      <dgm:spPr/>
    </dgm:pt>
    <dgm:pt modelId="{292DBC17-00C1-4D74-9F43-F6D536FBA16D}" type="pres">
      <dgm:prSet presAssocID="{C5979184-A5A5-44DA-8218-E104B45DCD1F}" presName="hierChild3" presStyleCnt="0"/>
      <dgm:spPr/>
    </dgm:pt>
  </dgm:ptLst>
  <dgm:cxnLst>
    <dgm:cxn modelId="{BF7F4101-0BC8-4505-BEC2-453A4E060A81}" srcId="{906EBFFA-2566-42D2-BECE-C9747C6310F1}" destId="{01DF57F7-8AE7-4B35-9A68-F755D4E53639}" srcOrd="3" destOrd="0" parTransId="{1B6AFD69-0073-48D4-AB98-981D91310459}" sibTransId="{D7C79AF8-264F-409E-8FFC-2F950F90B957}"/>
    <dgm:cxn modelId="{81A02709-D716-41DA-A46C-8F00841DCFF3}" type="presOf" srcId="{303F1D33-733D-45F3-86E6-DF69BCA71D7C}" destId="{CB8F22D8-6459-4F57-8E34-031ACD962386}" srcOrd="0" destOrd="0" presId="urn:microsoft.com/office/officeart/2005/8/layout/orgChart1"/>
    <dgm:cxn modelId="{56BE7C09-95E2-4A86-B5CE-0CD57013CF30}" type="presOf" srcId="{17BDF5E4-17CD-479F-89FB-87A312B3A576}" destId="{BAF9086E-727D-4873-94D4-56DFA68FD691}" srcOrd="0" destOrd="0" presId="urn:microsoft.com/office/officeart/2005/8/layout/orgChart1"/>
    <dgm:cxn modelId="{473D350A-C549-4591-A464-AC00263958B4}" srcId="{4390760B-FBB5-45A5-BC86-C69D3976368F}" destId="{18934660-92DE-4E8E-BEBF-6C01FE2CAC46}" srcOrd="1" destOrd="0" parTransId="{B21DAE33-3971-44BC-8991-6674D28298D1}" sibTransId="{5E36A2F0-4E5D-470D-BA12-2545A25E5AD4}"/>
    <dgm:cxn modelId="{2ED0860E-C0B9-4A7B-A58F-2693F1A1C54E}" srcId="{C5979184-A5A5-44DA-8218-E104B45DCD1F}" destId="{7A691603-B017-45D8-B8B5-FEFB23AA65CE}" srcOrd="2" destOrd="0" parTransId="{11418B24-EDCA-412C-989E-013724D824B2}" sibTransId="{BD95D71D-63D1-42FD-9D1D-E37D1F7A5C9F}"/>
    <dgm:cxn modelId="{750D140F-6FFA-46C0-883C-590ECAB77904}" type="presOf" srcId="{9429FF39-D98A-4F44-A688-68F532C06D7F}" destId="{F823868A-5A1D-48C4-A56D-8453E2E599AF}" srcOrd="1" destOrd="0" presId="urn:microsoft.com/office/officeart/2005/8/layout/orgChart1"/>
    <dgm:cxn modelId="{7565790F-0212-4212-8B8C-8AAEFB9FDF74}" srcId="{906EBFFA-2566-42D2-BECE-C9747C6310F1}" destId="{17BDF5E4-17CD-479F-89FB-87A312B3A576}" srcOrd="2" destOrd="0" parTransId="{243A20E4-F94D-4D6C-B3B6-4B23F42505FC}" sibTransId="{1C92D98B-60E7-448C-B30B-E5934A357E18}"/>
    <dgm:cxn modelId="{7A603010-DE63-4796-8F11-FF4853E81715}" type="presOf" srcId="{9429FF39-D98A-4F44-A688-68F532C06D7F}" destId="{69E81785-1F7D-482E-B893-352F33468E0E}" srcOrd="0" destOrd="0" presId="urn:microsoft.com/office/officeart/2005/8/layout/orgChart1"/>
    <dgm:cxn modelId="{4D26D017-31F1-4644-BB17-6023E238D1A7}" type="presOf" srcId="{86DEC9EC-9309-47CD-9977-9DCD3304ADF6}" destId="{F59F9EC2-C182-4A42-8ED1-5BA0C89312E0}" srcOrd="0" destOrd="0" presId="urn:microsoft.com/office/officeart/2005/8/layout/orgChart1"/>
    <dgm:cxn modelId="{1635DC17-A586-42EE-9012-CEB89B91EFDA}" srcId="{C5979184-A5A5-44DA-8218-E104B45DCD1F}" destId="{26F8BB1E-7FE5-4AB5-842E-89C224369F20}" srcOrd="4" destOrd="0" parTransId="{95ABA816-ED3E-43BF-9F29-102AD965FC29}" sibTransId="{5BC1D265-AACD-438D-BA54-80F36F0F605B}"/>
    <dgm:cxn modelId="{69D81B19-48AC-4843-AB70-F297C08652E2}" type="presOf" srcId="{FD7F314A-9ACF-4629-8162-6290578954A6}" destId="{E25BF808-A41B-43FE-B9DA-4458B3770B7B}" srcOrd="0" destOrd="0" presId="urn:microsoft.com/office/officeart/2005/8/layout/orgChart1"/>
    <dgm:cxn modelId="{E45AAB1B-F1F2-467E-8D71-EDD80D157C22}" srcId="{29F9CAD0-6DC0-40C0-BD54-B0B4A279805C}" destId="{BC9F9CB1-0C6F-4CD5-B9CF-34BA3E5471F1}" srcOrd="0" destOrd="0" parTransId="{3981ED10-6C74-46A6-B8AC-DFB9D378282A}" sibTransId="{E2766199-E052-46F2-8576-5B3A7D023A46}"/>
    <dgm:cxn modelId="{C1B7531D-EB2F-4B14-AACF-EB5B86F207D8}" type="presOf" srcId="{3981ED10-6C74-46A6-B8AC-DFB9D378282A}" destId="{60C6335D-F386-4A45-BD78-D9B683D0F502}" srcOrd="0" destOrd="0" presId="urn:microsoft.com/office/officeart/2005/8/layout/orgChart1"/>
    <dgm:cxn modelId="{35BE3424-16F3-4738-B666-53D701B71830}" srcId="{C5979184-A5A5-44DA-8218-E104B45DCD1F}" destId="{29F9CAD0-6DC0-40C0-BD54-B0B4A279805C}" srcOrd="0" destOrd="0" parTransId="{3462B1D7-2133-4FF3-96FA-603179E83430}" sibTransId="{D65F841F-B888-4A5D-BACA-D58E71E6F22F}"/>
    <dgm:cxn modelId="{A6DB3B24-9BA2-45F9-8B47-2FCD74D5FEAE}" type="presOf" srcId="{3A253A28-3006-4A34-BD43-FE6CC524E75A}" destId="{197BFA26-2875-4515-8BE8-C579FDFEBD6A}" srcOrd="0" destOrd="0" presId="urn:microsoft.com/office/officeart/2005/8/layout/orgChart1"/>
    <dgm:cxn modelId="{5A893F25-C4A9-4AD3-929C-21E652DEBBEB}" srcId="{BC9F9CB1-0C6F-4CD5-B9CF-34BA3E5471F1}" destId="{E74C8630-8B15-441A-8CB5-C9AA8C620739}" srcOrd="0" destOrd="0" parTransId="{1FE728E0-0D3B-472C-9B48-CFFAAB287459}" sibTransId="{BFA8DA6E-B296-4BBB-84F4-2EDAB4A70C6F}"/>
    <dgm:cxn modelId="{D3E49134-03EE-4735-B3AE-EC9544D28B9B}" srcId="{906EBFFA-2566-42D2-BECE-C9747C6310F1}" destId="{D40852EF-2F68-4664-9913-4746AC85EFB3}" srcOrd="1" destOrd="0" parTransId="{16F090E2-9496-4A13-92AB-A8076AE7EDBD}" sibTransId="{CAE79C13-1381-40EE-896A-3FFBF38E1B63}"/>
    <dgm:cxn modelId="{FC946535-A8F2-4F50-8DB3-005A23845303}" type="presOf" srcId="{B79E7318-98F4-41AD-AF4A-0C369129E68B}" destId="{547D2ED7-24E6-40F6-AB77-CD256556481B}" srcOrd="0" destOrd="0" presId="urn:microsoft.com/office/officeart/2005/8/layout/orgChart1"/>
    <dgm:cxn modelId="{5E758B35-73BF-4ADD-8CA8-CB1D94A33DB3}" type="presOf" srcId="{BC9F9CB1-0C6F-4CD5-B9CF-34BA3E5471F1}" destId="{3E0168B1-6FE2-462E-9C72-D2619421272D}" srcOrd="0" destOrd="0" presId="urn:microsoft.com/office/officeart/2005/8/layout/orgChart1"/>
    <dgm:cxn modelId="{43123438-D7D5-4C6F-93F1-F71DA737B31A}" srcId="{9429FF39-D98A-4F44-A688-68F532C06D7F}" destId="{303F1D33-733D-45F3-86E6-DF69BCA71D7C}" srcOrd="0" destOrd="0" parTransId="{6743EFF4-7E85-4DF7-B869-AF258D4D65B1}" sibTransId="{1D5AA3DF-ECD8-466C-9D9F-301FE3FCBEC7}"/>
    <dgm:cxn modelId="{B7DA4038-5198-4C93-A5B1-2F3B078EC3D9}" type="presOf" srcId="{161F66F2-AAA8-4504-9A15-B5786ACA4294}" destId="{3F1F72FA-EE44-4736-ADC3-78C49C5E17B2}" srcOrd="1" destOrd="0" presId="urn:microsoft.com/office/officeart/2005/8/layout/orgChart1"/>
    <dgm:cxn modelId="{55FF033C-81DE-4905-A56F-D0B4F125E35B}" type="presOf" srcId="{D4B90C8E-DE30-4FAD-9F5A-C970337DB7DD}" destId="{9A9722D5-9960-448A-A643-D8B7230F672C}" srcOrd="0" destOrd="0" presId="urn:microsoft.com/office/officeart/2005/8/layout/orgChart1"/>
    <dgm:cxn modelId="{9B936F5B-57C0-48BA-A41D-CEB1CA87D5B4}" type="presOf" srcId="{26F8BB1E-7FE5-4AB5-842E-89C224369F20}" destId="{B0D6E384-ED8C-4856-96BA-035D558E617E}" srcOrd="1" destOrd="0" presId="urn:microsoft.com/office/officeart/2005/8/layout/orgChart1"/>
    <dgm:cxn modelId="{3D32785E-EFC1-40C3-9254-D932F5AC9769}" type="presOf" srcId="{BC9F9CB1-0C6F-4CD5-B9CF-34BA3E5471F1}" destId="{1A82D180-F5AD-4513-BA25-B650D2331D20}" srcOrd="1" destOrd="0" presId="urn:microsoft.com/office/officeart/2005/8/layout/orgChart1"/>
    <dgm:cxn modelId="{AB2C7661-E82B-4F4F-A156-8910F12FA101}" type="presOf" srcId="{C5F0AB3D-97FB-46EC-A85C-011B6D240384}" destId="{460AA0F0-6CFF-431C-A00E-8F7172F409BC}" srcOrd="0" destOrd="0" presId="urn:microsoft.com/office/officeart/2005/8/layout/orgChart1"/>
    <dgm:cxn modelId="{4FB48544-FC66-4EA1-97BA-E6E9364916EA}" type="presOf" srcId="{AB9C5433-5232-4FB6-8E9B-738F808F8BF0}" destId="{C2943B58-D03B-4E1D-8419-C243792B069D}" srcOrd="0" destOrd="0" presId="urn:microsoft.com/office/officeart/2005/8/layout/orgChart1"/>
    <dgm:cxn modelId="{6E088245-5069-4733-B61A-38430AA2E047}" type="presOf" srcId="{B21DAE33-3971-44BC-8991-6674D28298D1}" destId="{001CF04F-53F7-4C15-BCE2-E64BB46D7F31}" srcOrd="0" destOrd="0" presId="urn:microsoft.com/office/officeart/2005/8/layout/orgChart1"/>
    <dgm:cxn modelId="{360BF265-5D94-43B7-A5A5-37B0FCB9C8FA}" srcId="{0EE25DE3-ABC8-46AA-8D73-A9322D478032}" destId="{C5979184-A5A5-44DA-8218-E104B45DCD1F}" srcOrd="0" destOrd="0" parTransId="{D26BA138-75D5-4E26-AE8D-FACC301FF1FA}" sibTransId="{32BA19A2-13AF-4DBF-93F2-9057C92A2A3D}"/>
    <dgm:cxn modelId="{15EF4666-C15E-43FB-AE7C-3366DF743689}" type="presOf" srcId="{5A69E972-0313-4874-AC4B-268FA0A4466A}" destId="{CFE23A90-45F2-4B41-8820-FEC789A1113C}" srcOrd="1" destOrd="0" presId="urn:microsoft.com/office/officeart/2005/8/layout/orgChart1"/>
    <dgm:cxn modelId="{7E69CD46-ADE1-4282-A82C-1F27F75DCDB1}" type="presOf" srcId="{7A691603-B017-45D8-B8B5-FEFB23AA65CE}" destId="{70160E79-CCBB-44F6-9179-9894DAD01B02}" srcOrd="0" destOrd="0" presId="urn:microsoft.com/office/officeart/2005/8/layout/orgChart1"/>
    <dgm:cxn modelId="{7B44B869-934E-498B-8B83-EDB95B1C1134}" type="presOf" srcId="{16F090E2-9496-4A13-92AB-A8076AE7EDBD}" destId="{57AF015B-D20E-4BAE-9E1C-A548B01ADC78}" srcOrd="0" destOrd="0" presId="urn:microsoft.com/office/officeart/2005/8/layout/orgChart1"/>
    <dgm:cxn modelId="{F9AE006D-2227-4B27-9347-8937173EC6F1}" type="presOf" srcId="{4390760B-FBB5-45A5-BC86-C69D3976368F}" destId="{95E025DC-D8E9-4A3D-97F4-AEE0751D0CAE}" srcOrd="0" destOrd="0" presId="urn:microsoft.com/office/officeart/2005/8/layout/orgChart1"/>
    <dgm:cxn modelId="{3A51824E-917E-4B4C-9FAE-CFC040E1756F}" type="presOf" srcId="{D40852EF-2F68-4664-9913-4746AC85EFB3}" destId="{43323218-6E7D-444C-A0E3-DAEA1E66DB93}" srcOrd="1" destOrd="0" presId="urn:microsoft.com/office/officeart/2005/8/layout/orgChart1"/>
    <dgm:cxn modelId="{58CFC26E-B747-4416-AD42-D0BD90062E9E}" type="presOf" srcId="{0FAFE27B-1EF4-4A30-BE2A-D84FFB240671}" destId="{CAECDA1B-81F2-4678-A529-F82B152C24A8}" srcOrd="0" destOrd="0" presId="urn:microsoft.com/office/officeart/2005/8/layout/orgChart1"/>
    <dgm:cxn modelId="{4B313070-CDA9-4BF8-BE29-1EC893EC9E73}" srcId="{29F9CAD0-6DC0-40C0-BD54-B0B4A279805C}" destId="{DCCB2D1C-3CEC-49E9-A64A-B06865C2FCCE}" srcOrd="2" destOrd="0" parTransId="{AB9C5433-5232-4FB6-8E9B-738F808F8BF0}" sibTransId="{E88344CB-35CE-4657-888F-3E2EB4A82E9D}"/>
    <dgm:cxn modelId="{B6806670-7DB0-4329-9374-18389695D3D0}" srcId="{29F9CAD0-6DC0-40C0-BD54-B0B4A279805C}" destId="{A002DB1C-7F76-4425-9B1C-8B060AC9902B}" srcOrd="5" destOrd="0" parTransId="{87611DCC-23C8-4B0B-BB41-2E83ACC84FB0}" sibTransId="{9F8068D1-3235-45CD-898C-C68A43BC4E1A}"/>
    <dgm:cxn modelId="{E4426175-8A8C-4974-AB1F-E77866EC5181}" type="presOf" srcId="{1FE728E0-0D3B-472C-9B48-CFFAAB287459}" destId="{9347062E-815F-4FD5-BE42-7C19662BAA1A}" srcOrd="0" destOrd="0" presId="urn:microsoft.com/office/officeart/2005/8/layout/orgChart1"/>
    <dgm:cxn modelId="{97E57E77-520B-4398-B5AE-D1E03311DBA6}" type="presOf" srcId="{DCCB2D1C-3CEC-49E9-A64A-B06865C2FCCE}" destId="{E3AFE6B5-36C0-469F-9691-E8A746BB8AC8}" srcOrd="0" destOrd="0" presId="urn:microsoft.com/office/officeart/2005/8/layout/orgChart1"/>
    <dgm:cxn modelId="{124D9177-0DD9-45AE-A16D-661F0BEBF514}" type="presOf" srcId="{6D2137FC-C9A8-4FF4-8773-7E0782F3C155}" destId="{B0C1D813-F4D7-4F17-8F49-6A86DDC9380F}" srcOrd="0" destOrd="0" presId="urn:microsoft.com/office/officeart/2005/8/layout/orgChart1"/>
    <dgm:cxn modelId="{2B41B957-C19D-4ABF-BE9E-F929E9F141EF}" type="presOf" srcId="{26F8BB1E-7FE5-4AB5-842E-89C224369F20}" destId="{02B6811F-7A09-4758-AD46-77A91A9F8ECA}" srcOrd="0" destOrd="0" presId="urn:microsoft.com/office/officeart/2005/8/layout/orgChart1"/>
    <dgm:cxn modelId="{A1E61B58-075A-43C4-A95D-4DA960A691DD}" type="presOf" srcId="{B79E7318-98F4-41AD-AF4A-0C369129E68B}" destId="{54B3439D-DA3D-4E76-ACF7-26315FCE7F7F}" srcOrd="1" destOrd="0" presId="urn:microsoft.com/office/officeart/2005/8/layout/orgChart1"/>
    <dgm:cxn modelId="{21AE9A78-4F0B-4A84-8438-2736414840EB}" type="presOf" srcId="{906EBFFA-2566-42D2-BECE-C9747C6310F1}" destId="{AE6BF61B-B4E0-4330-B7DD-8C478569C96D}" srcOrd="0" destOrd="0" presId="urn:microsoft.com/office/officeart/2005/8/layout/orgChart1"/>
    <dgm:cxn modelId="{4A484A5A-23FC-4BCE-9867-58F8D379CB07}" srcId="{4390760B-FBB5-45A5-BC86-C69D3976368F}" destId="{3A253A28-3006-4A34-BD43-FE6CC524E75A}" srcOrd="4" destOrd="0" parTransId="{FA05EE0D-F45C-4D8D-9551-47E506C0FB72}" sibTransId="{257A42FB-963B-4462-8D1F-72103606A2FE}"/>
    <dgm:cxn modelId="{D9AB7080-C024-4CE0-85F3-DDD40499591C}" type="presOf" srcId="{11418B24-EDCA-412C-989E-013724D824B2}" destId="{C351F6F4-867D-4118-A456-F5C664E61F3C}" srcOrd="0" destOrd="0" presId="urn:microsoft.com/office/officeart/2005/8/layout/orgChart1"/>
    <dgm:cxn modelId="{AFF45E83-1D05-427A-B9A6-7164531F4CC0}" type="presOf" srcId="{A002DB1C-7F76-4425-9B1C-8B060AC9902B}" destId="{B3589098-8A11-46BA-B27B-CF0010648C0B}" srcOrd="0" destOrd="0" presId="urn:microsoft.com/office/officeart/2005/8/layout/orgChart1"/>
    <dgm:cxn modelId="{AE61DF87-63A5-45F0-A180-56E273369B1B}" type="presOf" srcId="{A002DB1C-7F76-4425-9B1C-8B060AC9902B}" destId="{28E968EF-EC2A-4E22-8D5B-7705A1E1B781}" srcOrd="1" destOrd="0" presId="urn:microsoft.com/office/officeart/2005/8/layout/orgChart1"/>
    <dgm:cxn modelId="{5A07B588-F1DF-4164-8ADC-EEA2415906A2}" type="presOf" srcId="{ECFBF1AA-F707-409D-A42C-606744045684}" destId="{10DF7D25-E981-4000-B297-D6A8188BCD31}" srcOrd="0" destOrd="0" presId="urn:microsoft.com/office/officeart/2005/8/layout/orgChart1"/>
    <dgm:cxn modelId="{62E11C89-A4C8-490D-87DD-EEB5BBFDBB28}" type="presOf" srcId="{D66BC3C2-0A5B-478C-AA48-9D7BAE8B1D59}" destId="{ED7288D9-38A7-41B8-91CC-7AA1E96BAC70}" srcOrd="1" destOrd="0" presId="urn:microsoft.com/office/officeart/2005/8/layout/orgChart1"/>
    <dgm:cxn modelId="{7DD8218A-7888-456E-A106-77EC7258F974}" type="presOf" srcId="{5A69E972-0313-4874-AC4B-268FA0A4466A}" destId="{FF923EBD-4E5A-4315-B83C-77E27C352413}" srcOrd="0" destOrd="0" presId="urn:microsoft.com/office/officeart/2005/8/layout/orgChart1"/>
    <dgm:cxn modelId="{0893DF8C-4623-4620-A1A4-84478E32FA12}" srcId="{4390760B-FBB5-45A5-BC86-C69D3976368F}" destId="{5CF5840E-7D80-4E1C-94DA-104EF42BE028}" srcOrd="3" destOrd="0" parTransId="{FD7F314A-9ACF-4629-8162-6290578954A6}" sibTransId="{BBD816B0-83D3-49A5-B40A-365F12E14385}"/>
    <dgm:cxn modelId="{E6C8B58D-52ED-462E-8E2E-54ADA1373D9F}" type="presOf" srcId="{29F9CAD0-6DC0-40C0-BD54-B0B4A279805C}" destId="{5D2655AB-8A4A-467A-8636-AA9836A85442}" srcOrd="0" destOrd="0" presId="urn:microsoft.com/office/officeart/2005/8/layout/orgChart1"/>
    <dgm:cxn modelId="{C7D1698F-3F2A-4A41-A8FD-56016143B239}" type="presOf" srcId="{D4B90C8E-DE30-4FAD-9F5A-C970337DB7DD}" destId="{6CD2F29A-A9C6-4767-89A7-6F8768059364}" srcOrd="1" destOrd="0" presId="urn:microsoft.com/office/officeart/2005/8/layout/orgChart1"/>
    <dgm:cxn modelId="{1B244B92-EEC6-4B3C-8A1B-B6F4C00ABD33}" type="presOf" srcId="{906EBFFA-2566-42D2-BECE-C9747C6310F1}" destId="{0C933C50-1826-4E2B-BA97-82424DE2D9B9}" srcOrd="1" destOrd="0" presId="urn:microsoft.com/office/officeart/2005/8/layout/orgChart1"/>
    <dgm:cxn modelId="{2C3F5793-5557-41F6-B03A-B7984875386C}" type="presOf" srcId="{95ABA816-ED3E-43BF-9F29-102AD965FC29}" destId="{C9C31C2D-9014-4321-B29D-57DACD21F1D7}" srcOrd="0" destOrd="0" presId="urn:microsoft.com/office/officeart/2005/8/layout/orgChart1"/>
    <dgm:cxn modelId="{F98D0B98-0F5A-4B65-8826-4EE6C0576104}" type="presOf" srcId="{6743EFF4-7E85-4DF7-B869-AF258D4D65B1}" destId="{C883C976-8409-4EFB-82F4-68050B0CBFAE}" srcOrd="0" destOrd="0" presId="urn:microsoft.com/office/officeart/2005/8/layout/orgChart1"/>
    <dgm:cxn modelId="{CF9DBB98-F05D-4B52-830A-B1CD7F4C1A92}" type="presOf" srcId="{18934660-92DE-4E8E-BEBF-6C01FE2CAC46}" destId="{E87CD8FD-A719-4071-91B4-00275218487D}" srcOrd="0" destOrd="0" presId="urn:microsoft.com/office/officeart/2005/8/layout/orgChart1"/>
    <dgm:cxn modelId="{8713EA98-98B1-4D0D-B766-4BEF08AE4EF5}" type="presOf" srcId="{E74C8630-8B15-441A-8CB5-C9AA8C620739}" destId="{ED0AFAF9-9D58-4FA8-9772-FA75217185E6}" srcOrd="1" destOrd="0" presId="urn:microsoft.com/office/officeart/2005/8/layout/orgChart1"/>
    <dgm:cxn modelId="{41D93E9A-C540-4042-8D8D-8F22176AAC6C}" srcId="{7A691603-B017-45D8-B8B5-FEFB23AA65CE}" destId="{6E0B84DE-596A-4DCF-9DB2-592DF7F7F93E}" srcOrd="0" destOrd="0" parTransId="{9E5FD1C3-779D-47E9-9FC1-D649D9A18621}" sibTransId="{139701B7-2595-428D-923E-51DDFABE8DF3}"/>
    <dgm:cxn modelId="{4ACF849B-2D17-4D96-8434-1C0E956C4556}" type="presOf" srcId="{01DF57F7-8AE7-4B35-9A68-F755D4E53639}" destId="{ED3471FF-80B8-4588-A8A9-EE4CD2214746}" srcOrd="0" destOrd="0" presId="urn:microsoft.com/office/officeart/2005/8/layout/orgChart1"/>
    <dgm:cxn modelId="{460DD09C-CD91-4594-92BC-F264EA7CDABB}" srcId="{DCCB2D1C-3CEC-49E9-A64A-B06865C2FCCE}" destId="{F83B9B8E-E8B0-4A95-8337-413E823A1E38}" srcOrd="0" destOrd="0" parTransId="{ECFBF1AA-F707-409D-A42C-606744045684}" sibTransId="{D54F984C-FBAB-42E6-888F-69BE1E4305D8}"/>
    <dgm:cxn modelId="{5614749D-236E-44A1-892C-1420B50D7CE3}" type="presOf" srcId="{5CF5840E-7D80-4E1C-94DA-104EF42BE028}" destId="{D10028D8-2593-48D5-B413-6355942C4DC2}" srcOrd="1" destOrd="0" presId="urn:microsoft.com/office/officeart/2005/8/layout/orgChart1"/>
    <dgm:cxn modelId="{60956BA1-F575-4031-9DCF-B532E652D745}" type="presOf" srcId="{30FF9DA6-A02F-45DB-BDFD-A4A2438224DE}" destId="{1A6BB467-6851-4AF4-9CD5-9174900469B8}" srcOrd="0" destOrd="0" presId="urn:microsoft.com/office/officeart/2005/8/layout/orgChart1"/>
    <dgm:cxn modelId="{5A2FCAA1-2098-4EEF-9C00-FEA969C26434}" type="presOf" srcId="{09B02AA1-68C2-458E-A6ED-42B95D7878E9}" destId="{21205819-2FC8-4ED4-A697-FB7783D1B4B7}" srcOrd="0" destOrd="0" presId="urn:microsoft.com/office/officeart/2005/8/layout/orgChart1"/>
    <dgm:cxn modelId="{5425BFA2-9F13-4EBC-B9AA-6795FDE3A0A5}" type="presOf" srcId="{161F66F2-AAA8-4504-9A15-B5786ACA4294}" destId="{4FD99114-1429-499F-A8C9-61DF539D404F}" srcOrd="0" destOrd="0" presId="urn:microsoft.com/office/officeart/2005/8/layout/orgChart1"/>
    <dgm:cxn modelId="{609C9EA3-05BC-486E-B563-76EECBB43920}" type="presOf" srcId="{DCCB2D1C-3CEC-49E9-A64A-B06865C2FCCE}" destId="{C33B0F78-67F0-4515-8D79-BDBD821DFD4F}" srcOrd="1" destOrd="0" presId="urn:microsoft.com/office/officeart/2005/8/layout/orgChart1"/>
    <dgm:cxn modelId="{594A18A4-D67B-4703-AC66-A8A016ADAD00}" type="presOf" srcId="{7A691603-B017-45D8-B8B5-FEFB23AA65CE}" destId="{00792676-3BA6-44D9-A47C-2B9B97DEAD44}" srcOrd="1" destOrd="0" presId="urn:microsoft.com/office/officeart/2005/8/layout/orgChart1"/>
    <dgm:cxn modelId="{78F240A5-9126-4A4E-95B4-409949B55983}" srcId="{C5979184-A5A5-44DA-8218-E104B45DCD1F}" destId="{4390760B-FBB5-45A5-BC86-C69D3976368F}" srcOrd="1" destOrd="0" parTransId="{D54D01AF-48E0-4AF4-9F12-AC57BE468D97}" sibTransId="{4AF15155-FD98-4646-B592-00EE1324C186}"/>
    <dgm:cxn modelId="{56E624A8-B7AD-4192-AB60-D6360462D648}" type="presOf" srcId="{E74C8630-8B15-441A-8CB5-C9AA8C620739}" destId="{5511F088-694A-4BCC-97CD-E10234BA782A}" srcOrd="0" destOrd="0" presId="urn:microsoft.com/office/officeart/2005/8/layout/orgChart1"/>
    <dgm:cxn modelId="{AF69D9AA-289A-482A-A9BE-34AC034812E1}" type="presOf" srcId="{D66BC3C2-0A5B-478C-AA48-9D7BAE8B1D59}" destId="{28D7660A-4C55-43E2-A687-7F609572C2A0}" srcOrd="0" destOrd="0" presId="urn:microsoft.com/office/officeart/2005/8/layout/orgChart1"/>
    <dgm:cxn modelId="{EDFA0AAE-477B-451D-B34C-7BA2DF2212E5}" type="presOf" srcId="{C5979184-A5A5-44DA-8218-E104B45DCD1F}" destId="{4A78370B-8190-46FB-B3CB-6C870A7CEA06}" srcOrd="0" destOrd="0" presId="urn:microsoft.com/office/officeart/2005/8/layout/orgChart1"/>
    <dgm:cxn modelId="{812B57B0-C458-4C3C-A59A-15E866A7DEF1}" type="presOf" srcId="{3462B1D7-2133-4FF3-96FA-603179E83430}" destId="{38242D01-7185-450E-9897-18EB5DBEBB50}" srcOrd="0" destOrd="0" presId="urn:microsoft.com/office/officeart/2005/8/layout/orgChart1"/>
    <dgm:cxn modelId="{356C59B0-7EF4-47BD-9A23-17B3E3CD7D63}" type="presOf" srcId="{6E0B84DE-596A-4DCF-9DB2-592DF7F7F93E}" destId="{4075461C-2039-4F6E-A003-641966A1D0B4}" srcOrd="1" destOrd="0" presId="urn:microsoft.com/office/officeart/2005/8/layout/orgChart1"/>
    <dgm:cxn modelId="{B3FAF1B1-22A2-4ED6-A50C-A02995AE1940}" type="presOf" srcId="{3A253A28-3006-4A34-BD43-FE6CC524E75A}" destId="{D45CF144-DB45-4DF2-9260-99588EC67056}" srcOrd="1" destOrd="0" presId="urn:microsoft.com/office/officeart/2005/8/layout/orgChart1"/>
    <dgm:cxn modelId="{CD54E9B5-AD39-4CBA-AD3B-033D220A5E79}" type="presOf" srcId="{6E0B84DE-596A-4DCF-9DB2-592DF7F7F93E}" destId="{F6B5677A-7887-4D35-941B-2AF844A1513D}" srcOrd="0" destOrd="0" presId="urn:microsoft.com/office/officeart/2005/8/layout/orgChart1"/>
    <dgm:cxn modelId="{A4FD16B7-4126-4A1B-AE15-6BB74772E6E1}" srcId="{29F9CAD0-6DC0-40C0-BD54-B0B4A279805C}" destId="{161F66F2-AAA8-4504-9A15-B5786ACA4294}" srcOrd="4" destOrd="0" parTransId="{C5F0AB3D-97FB-46EC-A85C-011B6D240384}" sibTransId="{107BF010-110F-408F-BA41-553D38D18A42}"/>
    <dgm:cxn modelId="{E62540BC-F70D-4C2F-8EFE-3F3AAAF457CF}" type="presOf" srcId="{303F1D33-733D-45F3-86E6-DF69BCA71D7C}" destId="{63E1BB92-5898-4B0E-8FE4-647EA56FD9C8}" srcOrd="1" destOrd="0" presId="urn:microsoft.com/office/officeart/2005/8/layout/orgChart1"/>
    <dgm:cxn modelId="{F59634BE-0A44-4385-BEB8-33C93AF62E65}" type="presOf" srcId="{FA05EE0D-F45C-4D8D-9551-47E506C0FB72}" destId="{F0F8C982-A46E-4061-98E4-7CB8F4A9177C}" srcOrd="0" destOrd="0" presId="urn:microsoft.com/office/officeart/2005/8/layout/orgChart1"/>
    <dgm:cxn modelId="{D64501C2-D6E6-4B27-BC57-0CF32FF7ED2E}" type="presOf" srcId="{C5979184-A5A5-44DA-8218-E104B45DCD1F}" destId="{CCFFC987-1668-4F41-BEF4-16B4F4458346}" srcOrd="1" destOrd="0" presId="urn:microsoft.com/office/officeart/2005/8/layout/orgChart1"/>
    <dgm:cxn modelId="{006DE4C7-3F30-410B-841E-C7D1EC197E7A}" type="presOf" srcId="{F6CA1279-39A9-403D-BFC2-2524AA64FFFC}" destId="{84F9DD63-69D4-42D3-9642-2B541B2F693E}" srcOrd="0" destOrd="0" presId="urn:microsoft.com/office/officeart/2005/8/layout/orgChart1"/>
    <dgm:cxn modelId="{52D1FEC7-8A25-4F81-BCA0-B74B389D0462}" type="presOf" srcId="{D40852EF-2F68-4664-9913-4746AC85EFB3}" destId="{722EB698-FBAB-4DB1-9BF6-6DCC9D40E831}" srcOrd="0" destOrd="0" presId="urn:microsoft.com/office/officeart/2005/8/layout/orgChart1"/>
    <dgm:cxn modelId="{82C0C4C9-6DDE-45E3-BB7A-4D24E975D5A9}" srcId="{906EBFFA-2566-42D2-BECE-C9747C6310F1}" destId="{B79E7318-98F4-41AD-AF4A-0C369129E68B}" srcOrd="0" destOrd="0" parTransId="{30FF9DA6-A02F-45DB-BDFD-A4A2438224DE}" sibTransId="{8CCD7E38-F744-416F-9C0F-3CF3CF91D73B}"/>
    <dgm:cxn modelId="{9B3DC5CC-7B7C-4EB9-8E2E-CC7878767D3E}" srcId="{C5979184-A5A5-44DA-8218-E104B45DCD1F}" destId="{D66BC3C2-0A5B-478C-AA48-9D7BAE8B1D59}" srcOrd="3" destOrd="0" parTransId="{86DEC9EC-9309-47CD-9977-9DCD3304ADF6}" sibTransId="{2054267E-0E0F-4B96-967F-CCCCC6D38FAC}"/>
    <dgm:cxn modelId="{9729C0CD-0188-425B-AA13-6F063946CF83}" srcId="{7A691603-B017-45D8-B8B5-FEFB23AA65CE}" destId="{5A69E972-0313-4874-AC4B-268FA0A4466A}" srcOrd="1" destOrd="0" parTransId="{C9698329-54D9-48F7-A13F-0045E70A8EC2}" sibTransId="{B96FF0CA-46FD-4AC6-AB32-B62606137484}"/>
    <dgm:cxn modelId="{323B58D0-FF08-4AC1-AF15-62ACE06A5110}" type="presOf" srcId="{0EE25DE3-ABC8-46AA-8D73-A9322D478032}" destId="{A3113964-29CD-45EB-884C-1CDB24C3FC86}" srcOrd="0" destOrd="0" presId="urn:microsoft.com/office/officeart/2005/8/layout/orgChart1"/>
    <dgm:cxn modelId="{36C6CCD1-ABC4-402C-AE51-45346D722368}" type="presOf" srcId="{F83B9B8E-E8B0-4A95-8337-413E823A1E38}" destId="{80B1A3ED-A1A9-445C-B346-3EBC46DC4E45}" srcOrd="0" destOrd="0" presId="urn:microsoft.com/office/officeart/2005/8/layout/orgChart1"/>
    <dgm:cxn modelId="{7B346DD2-CA62-4A49-AC96-B6444B67BEFA}" type="presOf" srcId="{DB6C5C37-F4C8-4120-9165-91F48F8D4B98}" destId="{E72A0826-B2B2-4C80-AB26-96005A502A1B}" srcOrd="0" destOrd="0" presId="urn:microsoft.com/office/officeart/2005/8/layout/orgChart1"/>
    <dgm:cxn modelId="{50AC0FD9-D979-4D3C-8901-53CFFD79708C}" type="presOf" srcId="{29F9CAD0-6DC0-40C0-BD54-B0B4A279805C}" destId="{CB1AE875-B615-429D-8363-C571687D7662}" srcOrd="1" destOrd="0" presId="urn:microsoft.com/office/officeart/2005/8/layout/orgChart1"/>
    <dgm:cxn modelId="{2C3C12DE-6B6D-47B3-B56B-DA2BA05E09BC}" type="presOf" srcId="{9E5FD1C3-779D-47E9-9FC1-D649D9A18621}" destId="{D1636266-3A34-443E-8918-190EDEA41AB4}" srcOrd="0" destOrd="0" presId="urn:microsoft.com/office/officeart/2005/8/layout/orgChart1"/>
    <dgm:cxn modelId="{CB2BF4DE-69DD-42DB-A642-A9A96BD33F91}" type="presOf" srcId="{243A20E4-F94D-4D6C-B3B6-4B23F42505FC}" destId="{6F17BD27-B36B-4723-9AA8-73A9BE6DCBB1}" srcOrd="0" destOrd="0" presId="urn:microsoft.com/office/officeart/2005/8/layout/orgChart1"/>
    <dgm:cxn modelId="{78682BE1-C16F-45EF-B22B-DFAB9DEC490C}" type="presOf" srcId="{DB6C5C37-F4C8-4120-9165-91F48F8D4B98}" destId="{BDCEED75-82D2-42E4-863D-E5B79B01F7E4}" srcOrd="1" destOrd="0" presId="urn:microsoft.com/office/officeart/2005/8/layout/orgChart1"/>
    <dgm:cxn modelId="{DBC657E2-4C5D-439A-9B39-786504777DE5}" type="presOf" srcId="{1B6AFD69-0073-48D4-AB98-981D91310459}" destId="{0CC8D568-992C-45BE-88A9-C6DA960F86B5}" srcOrd="0" destOrd="0" presId="urn:microsoft.com/office/officeart/2005/8/layout/orgChart1"/>
    <dgm:cxn modelId="{896759E2-B247-4FA5-877B-BE346F50FCDC}" srcId="{29F9CAD0-6DC0-40C0-BD54-B0B4A279805C}" destId="{9429FF39-D98A-4F44-A688-68F532C06D7F}" srcOrd="3" destOrd="0" parTransId="{F6CA1279-39A9-403D-BFC2-2524AA64FFFC}" sibTransId="{FE2C250D-6FE8-478A-AC97-23AD31BF271F}"/>
    <dgm:cxn modelId="{D51083E2-DC5D-4635-B9EB-36CD7B3400EA}" type="presOf" srcId="{18934660-92DE-4E8E-BEBF-6C01FE2CAC46}" destId="{1161BE6A-235C-4068-B75F-C4F1D613F113}" srcOrd="1" destOrd="0" presId="urn:microsoft.com/office/officeart/2005/8/layout/orgChart1"/>
    <dgm:cxn modelId="{EDAB0CEA-4675-4A86-8427-1CB75F93F826}" type="presOf" srcId="{C9698329-54D9-48F7-A13F-0045E70A8EC2}" destId="{D8957C39-7E55-4F3A-8EC8-DECF0C60B5BB}" srcOrd="0" destOrd="0" presId="urn:microsoft.com/office/officeart/2005/8/layout/orgChart1"/>
    <dgm:cxn modelId="{AFD256EA-0B06-498D-B82E-8338FBD0B431}" type="presOf" srcId="{87611DCC-23C8-4B0B-BB41-2E83ACC84FB0}" destId="{A647328F-5F06-48D6-AB2B-E1F7CC0A9E0C}" srcOrd="0" destOrd="0" presId="urn:microsoft.com/office/officeart/2005/8/layout/orgChart1"/>
    <dgm:cxn modelId="{AF5BD5EB-7744-4947-A81D-0CCD2B2F47FD}" type="presOf" srcId="{01DF57F7-8AE7-4B35-9A68-F755D4E53639}" destId="{2700AA48-21BA-43F1-9F4E-D571062BFA0E}" srcOrd="1" destOrd="0" presId="urn:microsoft.com/office/officeart/2005/8/layout/orgChart1"/>
    <dgm:cxn modelId="{38AF8CEC-1A64-492F-805E-8A695D605B77}" srcId="{29F9CAD0-6DC0-40C0-BD54-B0B4A279805C}" destId="{906EBFFA-2566-42D2-BECE-C9747C6310F1}" srcOrd="1" destOrd="0" parTransId="{0FAFE27B-1EF4-4A30-BE2A-D84FFB240671}" sibTransId="{98A2D6A7-4EC3-447D-BC1E-026CD93C1F9B}"/>
    <dgm:cxn modelId="{C5549DEC-EBC8-456C-92CF-E8CA95721019}" srcId="{4390760B-FBB5-45A5-BC86-C69D3976368F}" destId="{DB6C5C37-F4C8-4120-9165-91F48F8D4B98}" srcOrd="0" destOrd="0" parTransId="{6D2137FC-C9A8-4FF4-8773-7E0782F3C155}" sibTransId="{0A7B0127-1A47-4B20-BAFF-1BC31D2939EF}"/>
    <dgm:cxn modelId="{A498A4EC-73F4-47A1-977B-B366483F5D55}" type="presOf" srcId="{D54D01AF-48E0-4AF4-9F12-AC57BE468D97}" destId="{928D8890-649E-4513-A1B4-A050A70559FC}" srcOrd="0" destOrd="0" presId="urn:microsoft.com/office/officeart/2005/8/layout/orgChart1"/>
    <dgm:cxn modelId="{1CC7F6F0-8A11-44AD-8D8E-AD2C40D34370}" type="presOf" srcId="{4390760B-FBB5-45A5-BC86-C69D3976368F}" destId="{0FA7FF69-547F-4EF5-95AB-802042F8272B}" srcOrd="1" destOrd="0" presId="urn:microsoft.com/office/officeart/2005/8/layout/orgChart1"/>
    <dgm:cxn modelId="{7B9917F5-ACA8-4863-A795-0A76A39AA24B}" type="presOf" srcId="{5CF5840E-7D80-4E1C-94DA-104EF42BE028}" destId="{5949FF9D-339C-4D12-9895-22C8BD2D1E66}" srcOrd="0" destOrd="0" presId="urn:microsoft.com/office/officeart/2005/8/layout/orgChart1"/>
    <dgm:cxn modelId="{76D7F2F8-9CD9-475C-AFA6-578003B3B20C}" srcId="{4390760B-FBB5-45A5-BC86-C69D3976368F}" destId="{D4B90C8E-DE30-4FAD-9F5A-C970337DB7DD}" srcOrd="2" destOrd="0" parTransId="{09B02AA1-68C2-458E-A6ED-42B95D7878E9}" sibTransId="{1BCBFBA6-25E4-47D3-B4B5-AD208E8D8B41}"/>
    <dgm:cxn modelId="{1215B9FB-DCFE-47C7-B231-DE70781C22ED}" type="presOf" srcId="{F83B9B8E-E8B0-4A95-8337-413E823A1E38}" destId="{D1E783F8-EA98-46B6-B117-DBE97DFC14D7}" srcOrd="1" destOrd="0" presId="urn:microsoft.com/office/officeart/2005/8/layout/orgChart1"/>
    <dgm:cxn modelId="{28608DFD-080B-4198-9737-A5C18A30C51D}" type="presOf" srcId="{17BDF5E4-17CD-479F-89FB-87A312B3A576}" destId="{8E387C55-AE1C-4453-BD16-E7B5D95D447A}" srcOrd="1" destOrd="0" presId="urn:microsoft.com/office/officeart/2005/8/layout/orgChart1"/>
    <dgm:cxn modelId="{C81B4C1A-D95E-41F2-8418-1BD74651FDB4}" type="presParOf" srcId="{A3113964-29CD-45EB-884C-1CDB24C3FC86}" destId="{B210A564-0A42-4DEB-8166-60B009B41854}" srcOrd="0" destOrd="0" presId="urn:microsoft.com/office/officeart/2005/8/layout/orgChart1"/>
    <dgm:cxn modelId="{E5DD6CD7-52DE-47D7-990C-DED1C3DBFA50}" type="presParOf" srcId="{B210A564-0A42-4DEB-8166-60B009B41854}" destId="{409DDB46-7CF1-47EC-81FF-DF7EC954C13C}" srcOrd="0" destOrd="0" presId="urn:microsoft.com/office/officeart/2005/8/layout/orgChart1"/>
    <dgm:cxn modelId="{2EE79C1F-B7A3-4B63-A282-5564757B1BCA}" type="presParOf" srcId="{409DDB46-7CF1-47EC-81FF-DF7EC954C13C}" destId="{4A78370B-8190-46FB-B3CB-6C870A7CEA06}" srcOrd="0" destOrd="0" presId="urn:microsoft.com/office/officeart/2005/8/layout/orgChart1"/>
    <dgm:cxn modelId="{CF68C36A-2D0A-459B-96EA-EEB347EFED3A}" type="presParOf" srcId="{409DDB46-7CF1-47EC-81FF-DF7EC954C13C}" destId="{CCFFC987-1668-4F41-BEF4-16B4F4458346}" srcOrd="1" destOrd="0" presId="urn:microsoft.com/office/officeart/2005/8/layout/orgChart1"/>
    <dgm:cxn modelId="{2605AB6A-1166-4B79-B6C8-EE28D0E8D054}" type="presParOf" srcId="{B210A564-0A42-4DEB-8166-60B009B41854}" destId="{BFDDE2F3-4524-4253-BCA9-974ACD30F6B9}" srcOrd="1" destOrd="0" presId="urn:microsoft.com/office/officeart/2005/8/layout/orgChart1"/>
    <dgm:cxn modelId="{545F5EAA-5F84-411E-A88C-8C58B62D5E8A}" type="presParOf" srcId="{BFDDE2F3-4524-4253-BCA9-974ACD30F6B9}" destId="{38242D01-7185-450E-9897-18EB5DBEBB50}" srcOrd="0" destOrd="0" presId="urn:microsoft.com/office/officeart/2005/8/layout/orgChart1"/>
    <dgm:cxn modelId="{C3794685-E43C-41FF-B4DA-9302D7541398}" type="presParOf" srcId="{BFDDE2F3-4524-4253-BCA9-974ACD30F6B9}" destId="{12D4715F-0192-48B3-86CA-2C1581B4BA6C}" srcOrd="1" destOrd="0" presId="urn:microsoft.com/office/officeart/2005/8/layout/orgChart1"/>
    <dgm:cxn modelId="{32F0C531-FDEA-429A-ADD2-E97219AD6E84}" type="presParOf" srcId="{12D4715F-0192-48B3-86CA-2C1581B4BA6C}" destId="{73429F4B-FE32-4B97-AB29-D1C51C689649}" srcOrd="0" destOrd="0" presId="urn:microsoft.com/office/officeart/2005/8/layout/orgChart1"/>
    <dgm:cxn modelId="{21F71A61-7FCB-470D-B241-ED5CC2CC89DB}" type="presParOf" srcId="{73429F4B-FE32-4B97-AB29-D1C51C689649}" destId="{5D2655AB-8A4A-467A-8636-AA9836A85442}" srcOrd="0" destOrd="0" presId="urn:microsoft.com/office/officeart/2005/8/layout/orgChart1"/>
    <dgm:cxn modelId="{97C9944F-35C1-4F95-B9A5-69C3CC04AEF3}" type="presParOf" srcId="{73429F4B-FE32-4B97-AB29-D1C51C689649}" destId="{CB1AE875-B615-429D-8363-C571687D7662}" srcOrd="1" destOrd="0" presId="urn:microsoft.com/office/officeart/2005/8/layout/orgChart1"/>
    <dgm:cxn modelId="{C7E17541-3CAE-46FA-8B3A-8EF438AAAFAC}" type="presParOf" srcId="{12D4715F-0192-48B3-86CA-2C1581B4BA6C}" destId="{481E1801-A04D-4640-819D-04E67A1DB8D4}" srcOrd="1" destOrd="0" presId="urn:microsoft.com/office/officeart/2005/8/layout/orgChart1"/>
    <dgm:cxn modelId="{9CE80D69-A36F-4368-8264-9847127C3389}" type="presParOf" srcId="{481E1801-A04D-4640-819D-04E67A1DB8D4}" destId="{60C6335D-F386-4A45-BD78-D9B683D0F502}" srcOrd="0" destOrd="0" presId="urn:microsoft.com/office/officeart/2005/8/layout/orgChart1"/>
    <dgm:cxn modelId="{18A0096B-C284-449E-B473-C71330BECB70}" type="presParOf" srcId="{481E1801-A04D-4640-819D-04E67A1DB8D4}" destId="{567D4FA9-2D40-448D-A8E5-865436D9EED9}" srcOrd="1" destOrd="0" presId="urn:microsoft.com/office/officeart/2005/8/layout/orgChart1"/>
    <dgm:cxn modelId="{F497AE18-EB42-466C-9A37-7A39C2123BD8}" type="presParOf" srcId="{567D4FA9-2D40-448D-A8E5-865436D9EED9}" destId="{BF21B191-269F-46BC-8A81-D94F6E731AD0}" srcOrd="0" destOrd="0" presId="urn:microsoft.com/office/officeart/2005/8/layout/orgChart1"/>
    <dgm:cxn modelId="{65E7D440-5294-4CF4-8FC7-AD50236F52BC}" type="presParOf" srcId="{BF21B191-269F-46BC-8A81-D94F6E731AD0}" destId="{3E0168B1-6FE2-462E-9C72-D2619421272D}" srcOrd="0" destOrd="0" presId="urn:microsoft.com/office/officeart/2005/8/layout/orgChart1"/>
    <dgm:cxn modelId="{532CFCA3-2B96-468C-A9D2-DEA9AB6C5141}" type="presParOf" srcId="{BF21B191-269F-46BC-8A81-D94F6E731AD0}" destId="{1A82D180-F5AD-4513-BA25-B650D2331D20}" srcOrd="1" destOrd="0" presId="urn:microsoft.com/office/officeart/2005/8/layout/orgChart1"/>
    <dgm:cxn modelId="{02AFCABA-251C-4852-A412-C5A1EA61E7E8}" type="presParOf" srcId="{567D4FA9-2D40-448D-A8E5-865436D9EED9}" destId="{261593DC-F78D-4846-BC8A-DFCA499EE75D}" srcOrd="1" destOrd="0" presId="urn:microsoft.com/office/officeart/2005/8/layout/orgChart1"/>
    <dgm:cxn modelId="{C70C2A1C-6BFB-4D50-8DAF-FFE27BBFBED3}" type="presParOf" srcId="{261593DC-F78D-4846-BC8A-DFCA499EE75D}" destId="{9347062E-815F-4FD5-BE42-7C19662BAA1A}" srcOrd="0" destOrd="0" presId="urn:microsoft.com/office/officeart/2005/8/layout/orgChart1"/>
    <dgm:cxn modelId="{EA85159C-D90B-4C7B-BC54-E3C583C5E962}" type="presParOf" srcId="{261593DC-F78D-4846-BC8A-DFCA499EE75D}" destId="{027DB51F-4A17-471D-86AC-6005EBE50969}" srcOrd="1" destOrd="0" presId="urn:microsoft.com/office/officeart/2005/8/layout/orgChart1"/>
    <dgm:cxn modelId="{53EF2EAF-DC8A-4B5B-BADF-78289336D209}" type="presParOf" srcId="{027DB51F-4A17-471D-86AC-6005EBE50969}" destId="{BA1F9CEC-91F8-4632-8C1B-DE8A62AEFC71}" srcOrd="0" destOrd="0" presId="urn:microsoft.com/office/officeart/2005/8/layout/orgChart1"/>
    <dgm:cxn modelId="{AD042B5F-CF6A-4002-BC8F-1380A352B9A0}" type="presParOf" srcId="{BA1F9CEC-91F8-4632-8C1B-DE8A62AEFC71}" destId="{5511F088-694A-4BCC-97CD-E10234BA782A}" srcOrd="0" destOrd="0" presId="urn:microsoft.com/office/officeart/2005/8/layout/orgChart1"/>
    <dgm:cxn modelId="{C526C04D-EFFE-4DF1-B178-6364FEB0ABF2}" type="presParOf" srcId="{BA1F9CEC-91F8-4632-8C1B-DE8A62AEFC71}" destId="{ED0AFAF9-9D58-4FA8-9772-FA75217185E6}" srcOrd="1" destOrd="0" presId="urn:microsoft.com/office/officeart/2005/8/layout/orgChart1"/>
    <dgm:cxn modelId="{D578DB06-477B-48CE-91A0-2659A06091F6}" type="presParOf" srcId="{027DB51F-4A17-471D-86AC-6005EBE50969}" destId="{42F5A01B-FECE-437F-B534-17BA6658560E}" srcOrd="1" destOrd="0" presId="urn:microsoft.com/office/officeart/2005/8/layout/orgChart1"/>
    <dgm:cxn modelId="{84919C59-5480-4581-BB7C-80C1A0F28A80}" type="presParOf" srcId="{027DB51F-4A17-471D-86AC-6005EBE50969}" destId="{B772E624-36B7-4AA2-8CDB-5660124D37B0}" srcOrd="2" destOrd="0" presId="urn:microsoft.com/office/officeart/2005/8/layout/orgChart1"/>
    <dgm:cxn modelId="{6702ABD7-10EC-4489-A18C-A9C517B4CDAE}" type="presParOf" srcId="{567D4FA9-2D40-448D-A8E5-865436D9EED9}" destId="{D3CD6DDA-CB3D-421D-B7BD-3175681BC055}" srcOrd="2" destOrd="0" presId="urn:microsoft.com/office/officeart/2005/8/layout/orgChart1"/>
    <dgm:cxn modelId="{C746DA22-7605-41CA-B0C2-0B621C873FF6}" type="presParOf" srcId="{481E1801-A04D-4640-819D-04E67A1DB8D4}" destId="{CAECDA1B-81F2-4678-A529-F82B152C24A8}" srcOrd="2" destOrd="0" presId="urn:microsoft.com/office/officeart/2005/8/layout/orgChart1"/>
    <dgm:cxn modelId="{07732DC7-38D7-4CB4-9D52-D8B1DB921592}" type="presParOf" srcId="{481E1801-A04D-4640-819D-04E67A1DB8D4}" destId="{ED7B670A-DA00-46F6-AF86-AE7EB0B15EC3}" srcOrd="3" destOrd="0" presId="urn:microsoft.com/office/officeart/2005/8/layout/orgChart1"/>
    <dgm:cxn modelId="{6A002194-579F-468A-B964-A6F150845527}" type="presParOf" srcId="{ED7B670A-DA00-46F6-AF86-AE7EB0B15EC3}" destId="{3A84E58F-EE49-453E-A90B-EC0F5BA871C0}" srcOrd="0" destOrd="0" presId="urn:microsoft.com/office/officeart/2005/8/layout/orgChart1"/>
    <dgm:cxn modelId="{A9345E9F-2D4C-46B5-8B86-09EFB1F47793}" type="presParOf" srcId="{3A84E58F-EE49-453E-A90B-EC0F5BA871C0}" destId="{AE6BF61B-B4E0-4330-B7DD-8C478569C96D}" srcOrd="0" destOrd="0" presId="urn:microsoft.com/office/officeart/2005/8/layout/orgChart1"/>
    <dgm:cxn modelId="{4EF6032F-ECA3-47A9-9F06-5C8E0DFD22E0}" type="presParOf" srcId="{3A84E58F-EE49-453E-A90B-EC0F5BA871C0}" destId="{0C933C50-1826-4E2B-BA97-82424DE2D9B9}" srcOrd="1" destOrd="0" presId="urn:microsoft.com/office/officeart/2005/8/layout/orgChart1"/>
    <dgm:cxn modelId="{8C28EB69-CE79-42D5-95D8-04ECF5033F24}" type="presParOf" srcId="{ED7B670A-DA00-46F6-AF86-AE7EB0B15EC3}" destId="{DBE86F93-E070-4273-9AA7-983FC58ED8D8}" srcOrd="1" destOrd="0" presId="urn:microsoft.com/office/officeart/2005/8/layout/orgChart1"/>
    <dgm:cxn modelId="{441CA156-003B-4E05-9BA1-F8170033C229}" type="presParOf" srcId="{DBE86F93-E070-4273-9AA7-983FC58ED8D8}" destId="{1A6BB467-6851-4AF4-9CD5-9174900469B8}" srcOrd="0" destOrd="0" presId="urn:microsoft.com/office/officeart/2005/8/layout/orgChart1"/>
    <dgm:cxn modelId="{5D836690-8D86-4426-A916-42096451B4D4}" type="presParOf" srcId="{DBE86F93-E070-4273-9AA7-983FC58ED8D8}" destId="{66105909-29C5-4D27-BFEA-8F13DD0CBD00}" srcOrd="1" destOrd="0" presId="urn:microsoft.com/office/officeart/2005/8/layout/orgChart1"/>
    <dgm:cxn modelId="{3C3D05EF-D4E6-4890-81F2-3016F723CE4F}" type="presParOf" srcId="{66105909-29C5-4D27-BFEA-8F13DD0CBD00}" destId="{F87C609B-AE47-47C2-BBDE-50E6048719DF}" srcOrd="0" destOrd="0" presId="urn:microsoft.com/office/officeart/2005/8/layout/orgChart1"/>
    <dgm:cxn modelId="{CDF01DA4-4852-49FC-876F-9715D652E6A0}" type="presParOf" srcId="{F87C609B-AE47-47C2-BBDE-50E6048719DF}" destId="{547D2ED7-24E6-40F6-AB77-CD256556481B}" srcOrd="0" destOrd="0" presId="urn:microsoft.com/office/officeart/2005/8/layout/orgChart1"/>
    <dgm:cxn modelId="{1DCA97D5-D18F-4457-BC7F-3467F430BB94}" type="presParOf" srcId="{F87C609B-AE47-47C2-BBDE-50E6048719DF}" destId="{54B3439D-DA3D-4E76-ACF7-26315FCE7F7F}" srcOrd="1" destOrd="0" presId="urn:microsoft.com/office/officeart/2005/8/layout/orgChart1"/>
    <dgm:cxn modelId="{0E8DE5AD-B90E-41F3-8090-3361395DEC8E}" type="presParOf" srcId="{66105909-29C5-4D27-BFEA-8F13DD0CBD00}" destId="{8ADDC5E5-F918-44D1-A410-560DC9D9C615}" srcOrd="1" destOrd="0" presId="urn:microsoft.com/office/officeart/2005/8/layout/orgChart1"/>
    <dgm:cxn modelId="{433B4F93-02BE-4359-AF53-5C316F5A236E}" type="presParOf" srcId="{66105909-29C5-4D27-BFEA-8F13DD0CBD00}" destId="{F950D288-B941-4118-8F1C-F15816C0B6D5}" srcOrd="2" destOrd="0" presId="urn:microsoft.com/office/officeart/2005/8/layout/orgChart1"/>
    <dgm:cxn modelId="{256BBA5E-5956-44A7-AB96-D55FEA70E3CC}" type="presParOf" srcId="{DBE86F93-E070-4273-9AA7-983FC58ED8D8}" destId="{57AF015B-D20E-4BAE-9E1C-A548B01ADC78}" srcOrd="2" destOrd="0" presId="urn:microsoft.com/office/officeart/2005/8/layout/orgChart1"/>
    <dgm:cxn modelId="{6EBC144B-8A04-4DA6-A4BE-23383D244F00}" type="presParOf" srcId="{DBE86F93-E070-4273-9AA7-983FC58ED8D8}" destId="{0D683205-2D1A-4C9C-AF37-D7A04C58C559}" srcOrd="3" destOrd="0" presId="urn:microsoft.com/office/officeart/2005/8/layout/orgChart1"/>
    <dgm:cxn modelId="{6A596481-A709-44AE-A820-839D0FEFB229}" type="presParOf" srcId="{0D683205-2D1A-4C9C-AF37-D7A04C58C559}" destId="{623E6FF3-5D45-4CEE-9ECB-0F1B6CF1F390}" srcOrd="0" destOrd="0" presId="urn:microsoft.com/office/officeart/2005/8/layout/orgChart1"/>
    <dgm:cxn modelId="{0399C58F-F4F0-4D83-81A0-01084B90E34D}" type="presParOf" srcId="{623E6FF3-5D45-4CEE-9ECB-0F1B6CF1F390}" destId="{722EB698-FBAB-4DB1-9BF6-6DCC9D40E831}" srcOrd="0" destOrd="0" presId="urn:microsoft.com/office/officeart/2005/8/layout/orgChart1"/>
    <dgm:cxn modelId="{5D45DCC8-33EE-4152-955D-7173014CEC88}" type="presParOf" srcId="{623E6FF3-5D45-4CEE-9ECB-0F1B6CF1F390}" destId="{43323218-6E7D-444C-A0E3-DAEA1E66DB93}" srcOrd="1" destOrd="0" presId="urn:microsoft.com/office/officeart/2005/8/layout/orgChart1"/>
    <dgm:cxn modelId="{1F0E3AAB-351A-4C3B-A8E4-AABBECA825F4}" type="presParOf" srcId="{0D683205-2D1A-4C9C-AF37-D7A04C58C559}" destId="{DE642A78-D449-409F-9BC6-D08EBF00DF4C}" srcOrd="1" destOrd="0" presId="urn:microsoft.com/office/officeart/2005/8/layout/orgChart1"/>
    <dgm:cxn modelId="{B1BE917F-A8E1-43B5-B450-DD26EB168963}" type="presParOf" srcId="{0D683205-2D1A-4C9C-AF37-D7A04C58C559}" destId="{98FFF73E-DCC5-4410-9DD6-6B35BCA519B1}" srcOrd="2" destOrd="0" presId="urn:microsoft.com/office/officeart/2005/8/layout/orgChart1"/>
    <dgm:cxn modelId="{593AE187-8C3C-450B-A92C-D999BC2D154F}" type="presParOf" srcId="{DBE86F93-E070-4273-9AA7-983FC58ED8D8}" destId="{6F17BD27-B36B-4723-9AA8-73A9BE6DCBB1}" srcOrd="4" destOrd="0" presId="urn:microsoft.com/office/officeart/2005/8/layout/orgChart1"/>
    <dgm:cxn modelId="{08F7EB75-790D-4DE3-8ED9-D92AFDE6E606}" type="presParOf" srcId="{DBE86F93-E070-4273-9AA7-983FC58ED8D8}" destId="{944644B1-76B9-4C97-B6C3-AF7C407C0EE0}" srcOrd="5" destOrd="0" presId="urn:microsoft.com/office/officeart/2005/8/layout/orgChart1"/>
    <dgm:cxn modelId="{E5A3C7FA-0434-4500-845C-5B8B4A64F88A}" type="presParOf" srcId="{944644B1-76B9-4C97-B6C3-AF7C407C0EE0}" destId="{32FC248B-C2AA-4460-ABBF-D96EC5F5D926}" srcOrd="0" destOrd="0" presId="urn:microsoft.com/office/officeart/2005/8/layout/orgChart1"/>
    <dgm:cxn modelId="{36EBAC8B-1B8E-46D6-8D01-E6BDB93122E6}" type="presParOf" srcId="{32FC248B-C2AA-4460-ABBF-D96EC5F5D926}" destId="{BAF9086E-727D-4873-94D4-56DFA68FD691}" srcOrd="0" destOrd="0" presId="urn:microsoft.com/office/officeart/2005/8/layout/orgChart1"/>
    <dgm:cxn modelId="{04C2D11A-FD24-46EC-898D-4ED9C1830DBD}" type="presParOf" srcId="{32FC248B-C2AA-4460-ABBF-D96EC5F5D926}" destId="{8E387C55-AE1C-4453-BD16-E7B5D95D447A}" srcOrd="1" destOrd="0" presId="urn:microsoft.com/office/officeart/2005/8/layout/orgChart1"/>
    <dgm:cxn modelId="{E2646C7E-23DC-48FC-884B-EAD84F849611}" type="presParOf" srcId="{944644B1-76B9-4C97-B6C3-AF7C407C0EE0}" destId="{B1EF064E-3123-4360-A352-3DD4E1F31786}" srcOrd="1" destOrd="0" presId="urn:microsoft.com/office/officeart/2005/8/layout/orgChart1"/>
    <dgm:cxn modelId="{97AFB724-AB6B-4883-ACDE-774B7D144FAF}" type="presParOf" srcId="{944644B1-76B9-4C97-B6C3-AF7C407C0EE0}" destId="{4241A95C-A518-4B7E-AF26-868130F18858}" srcOrd="2" destOrd="0" presId="urn:microsoft.com/office/officeart/2005/8/layout/orgChart1"/>
    <dgm:cxn modelId="{F8603148-1CDD-4207-B721-8C06FFC0FE84}" type="presParOf" srcId="{DBE86F93-E070-4273-9AA7-983FC58ED8D8}" destId="{0CC8D568-992C-45BE-88A9-C6DA960F86B5}" srcOrd="6" destOrd="0" presId="urn:microsoft.com/office/officeart/2005/8/layout/orgChart1"/>
    <dgm:cxn modelId="{71B8FF98-E409-4EED-8F2D-C05F06B21AD8}" type="presParOf" srcId="{DBE86F93-E070-4273-9AA7-983FC58ED8D8}" destId="{C60D2D1A-A5B1-45F0-B818-8A0A3ADADD60}" srcOrd="7" destOrd="0" presId="urn:microsoft.com/office/officeart/2005/8/layout/orgChart1"/>
    <dgm:cxn modelId="{18157BED-2D6C-4CD0-B7B6-08CA78620B16}" type="presParOf" srcId="{C60D2D1A-A5B1-45F0-B818-8A0A3ADADD60}" destId="{4A05C552-D71D-4C87-A2AC-6DB1E6B337D5}" srcOrd="0" destOrd="0" presId="urn:microsoft.com/office/officeart/2005/8/layout/orgChart1"/>
    <dgm:cxn modelId="{C41B10DC-C94F-4D78-9CCE-15FEC7A60E3B}" type="presParOf" srcId="{4A05C552-D71D-4C87-A2AC-6DB1E6B337D5}" destId="{ED3471FF-80B8-4588-A8A9-EE4CD2214746}" srcOrd="0" destOrd="0" presId="urn:microsoft.com/office/officeart/2005/8/layout/orgChart1"/>
    <dgm:cxn modelId="{404987B7-D04E-427F-A36C-241AE6548807}" type="presParOf" srcId="{4A05C552-D71D-4C87-A2AC-6DB1E6B337D5}" destId="{2700AA48-21BA-43F1-9F4E-D571062BFA0E}" srcOrd="1" destOrd="0" presId="urn:microsoft.com/office/officeart/2005/8/layout/orgChart1"/>
    <dgm:cxn modelId="{9E2E4835-7736-4CDE-B600-5B22044A116D}" type="presParOf" srcId="{C60D2D1A-A5B1-45F0-B818-8A0A3ADADD60}" destId="{55E16D5C-EFE5-4CB0-8CA6-08DEED609B72}" srcOrd="1" destOrd="0" presId="urn:microsoft.com/office/officeart/2005/8/layout/orgChart1"/>
    <dgm:cxn modelId="{D1844178-F35E-4D4B-BDA2-7032CAA1C6CD}" type="presParOf" srcId="{C60D2D1A-A5B1-45F0-B818-8A0A3ADADD60}" destId="{F6B2A376-DA00-4B31-85FA-A036A4876AFF}" srcOrd="2" destOrd="0" presId="urn:microsoft.com/office/officeart/2005/8/layout/orgChart1"/>
    <dgm:cxn modelId="{4FBF9F96-C358-46E0-9744-3E6C485549BC}" type="presParOf" srcId="{ED7B670A-DA00-46F6-AF86-AE7EB0B15EC3}" destId="{38677B67-3C27-4525-BE03-82A568E57F73}" srcOrd="2" destOrd="0" presId="urn:microsoft.com/office/officeart/2005/8/layout/orgChart1"/>
    <dgm:cxn modelId="{2959BBCE-7CDD-4A08-8436-F063E7809422}" type="presParOf" srcId="{481E1801-A04D-4640-819D-04E67A1DB8D4}" destId="{C2943B58-D03B-4E1D-8419-C243792B069D}" srcOrd="4" destOrd="0" presId="urn:microsoft.com/office/officeart/2005/8/layout/orgChart1"/>
    <dgm:cxn modelId="{B121186E-865E-456C-9D97-BF27706E5AB0}" type="presParOf" srcId="{481E1801-A04D-4640-819D-04E67A1DB8D4}" destId="{EA0BFC6F-5BE8-4802-937F-16E16F39AC21}" srcOrd="5" destOrd="0" presId="urn:microsoft.com/office/officeart/2005/8/layout/orgChart1"/>
    <dgm:cxn modelId="{3391BA9E-9065-48E1-970E-BFA45BBAD58C}" type="presParOf" srcId="{EA0BFC6F-5BE8-4802-937F-16E16F39AC21}" destId="{7120C866-F03D-4702-BC74-B04A83AC4858}" srcOrd="0" destOrd="0" presId="urn:microsoft.com/office/officeart/2005/8/layout/orgChart1"/>
    <dgm:cxn modelId="{18B340ED-F4D7-4141-A6F7-A0E9734453D3}" type="presParOf" srcId="{7120C866-F03D-4702-BC74-B04A83AC4858}" destId="{E3AFE6B5-36C0-469F-9691-E8A746BB8AC8}" srcOrd="0" destOrd="0" presId="urn:microsoft.com/office/officeart/2005/8/layout/orgChart1"/>
    <dgm:cxn modelId="{BA070064-FFA2-452A-A0E9-4E90065F0A79}" type="presParOf" srcId="{7120C866-F03D-4702-BC74-B04A83AC4858}" destId="{C33B0F78-67F0-4515-8D79-BDBD821DFD4F}" srcOrd="1" destOrd="0" presId="urn:microsoft.com/office/officeart/2005/8/layout/orgChart1"/>
    <dgm:cxn modelId="{37EE8D22-7EEB-46D7-A180-0A1A3DFECE5F}" type="presParOf" srcId="{EA0BFC6F-5BE8-4802-937F-16E16F39AC21}" destId="{ADACE7FC-041D-4C99-9D00-AE580F01F6CF}" srcOrd="1" destOrd="0" presId="urn:microsoft.com/office/officeart/2005/8/layout/orgChart1"/>
    <dgm:cxn modelId="{1C043ED5-C3B8-46C6-8EF4-14BAE3C08619}" type="presParOf" srcId="{ADACE7FC-041D-4C99-9D00-AE580F01F6CF}" destId="{10DF7D25-E981-4000-B297-D6A8188BCD31}" srcOrd="0" destOrd="0" presId="urn:microsoft.com/office/officeart/2005/8/layout/orgChart1"/>
    <dgm:cxn modelId="{D91A56B3-98F1-405E-A76B-C48E24A9A5A9}" type="presParOf" srcId="{ADACE7FC-041D-4C99-9D00-AE580F01F6CF}" destId="{29192EFA-50C8-4896-8A6B-88FC34632D4C}" srcOrd="1" destOrd="0" presId="urn:microsoft.com/office/officeart/2005/8/layout/orgChart1"/>
    <dgm:cxn modelId="{5479E811-A97E-4ECB-B09B-40C6D51F67BF}" type="presParOf" srcId="{29192EFA-50C8-4896-8A6B-88FC34632D4C}" destId="{5D1717F2-A0D2-4280-8E10-59D9A4F542CE}" srcOrd="0" destOrd="0" presId="urn:microsoft.com/office/officeart/2005/8/layout/orgChart1"/>
    <dgm:cxn modelId="{C8D31696-DDAB-4175-9C7D-C6426028C8B1}" type="presParOf" srcId="{5D1717F2-A0D2-4280-8E10-59D9A4F542CE}" destId="{80B1A3ED-A1A9-445C-B346-3EBC46DC4E45}" srcOrd="0" destOrd="0" presId="urn:microsoft.com/office/officeart/2005/8/layout/orgChart1"/>
    <dgm:cxn modelId="{093A3A16-ABB5-454C-AC58-BE0858939AD8}" type="presParOf" srcId="{5D1717F2-A0D2-4280-8E10-59D9A4F542CE}" destId="{D1E783F8-EA98-46B6-B117-DBE97DFC14D7}" srcOrd="1" destOrd="0" presId="urn:microsoft.com/office/officeart/2005/8/layout/orgChart1"/>
    <dgm:cxn modelId="{538D27E0-C3B1-4499-9E37-8611C8ACDF4B}" type="presParOf" srcId="{29192EFA-50C8-4896-8A6B-88FC34632D4C}" destId="{891D10D6-41F2-4636-A55A-3AB349399E3B}" srcOrd="1" destOrd="0" presId="urn:microsoft.com/office/officeart/2005/8/layout/orgChart1"/>
    <dgm:cxn modelId="{BE0E352F-BBF7-4BEC-9614-A6F4A30D36B1}" type="presParOf" srcId="{29192EFA-50C8-4896-8A6B-88FC34632D4C}" destId="{EB846B0F-5B86-459C-8F65-B8E2C2C3C91F}" srcOrd="2" destOrd="0" presId="urn:microsoft.com/office/officeart/2005/8/layout/orgChart1"/>
    <dgm:cxn modelId="{7894597B-42D5-491E-B651-134722650E2A}" type="presParOf" srcId="{EA0BFC6F-5BE8-4802-937F-16E16F39AC21}" destId="{CBD7377D-B49C-4212-9FD8-DF58CB9D6FB3}" srcOrd="2" destOrd="0" presId="urn:microsoft.com/office/officeart/2005/8/layout/orgChart1"/>
    <dgm:cxn modelId="{F8C91006-2BEC-4F94-9763-00B38F18AB79}" type="presParOf" srcId="{481E1801-A04D-4640-819D-04E67A1DB8D4}" destId="{84F9DD63-69D4-42D3-9642-2B541B2F693E}" srcOrd="6" destOrd="0" presId="urn:microsoft.com/office/officeart/2005/8/layout/orgChart1"/>
    <dgm:cxn modelId="{53AE4A0E-58FB-4B3D-85BD-E576201B6C8A}" type="presParOf" srcId="{481E1801-A04D-4640-819D-04E67A1DB8D4}" destId="{BB31A9FE-5CB4-46E9-B2DE-C6E8F440218A}" srcOrd="7" destOrd="0" presId="urn:microsoft.com/office/officeart/2005/8/layout/orgChart1"/>
    <dgm:cxn modelId="{586E4602-9C0F-40D4-970E-87ED9D181B6B}" type="presParOf" srcId="{BB31A9FE-5CB4-46E9-B2DE-C6E8F440218A}" destId="{986399CA-574F-4E20-A9F8-E4E8593FF635}" srcOrd="0" destOrd="0" presId="urn:microsoft.com/office/officeart/2005/8/layout/orgChart1"/>
    <dgm:cxn modelId="{22BADA27-3389-4EB6-BBEE-C20A36948C46}" type="presParOf" srcId="{986399CA-574F-4E20-A9F8-E4E8593FF635}" destId="{69E81785-1F7D-482E-B893-352F33468E0E}" srcOrd="0" destOrd="0" presId="urn:microsoft.com/office/officeart/2005/8/layout/orgChart1"/>
    <dgm:cxn modelId="{7F86CD5F-FE11-47C5-9718-BA55109B7EED}" type="presParOf" srcId="{986399CA-574F-4E20-A9F8-E4E8593FF635}" destId="{F823868A-5A1D-48C4-A56D-8453E2E599AF}" srcOrd="1" destOrd="0" presId="urn:microsoft.com/office/officeart/2005/8/layout/orgChart1"/>
    <dgm:cxn modelId="{CF9C4FC5-4E61-4E89-8CFB-9BF998129D56}" type="presParOf" srcId="{BB31A9FE-5CB4-46E9-B2DE-C6E8F440218A}" destId="{A0B4BF17-BF4A-4D5D-BC5D-E30BD7C3569F}" srcOrd="1" destOrd="0" presId="urn:microsoft.com/office/officeart/2005/8/layout/orgChart1"/>
    <dgm:cxn modelId="{6F1105C5-6EA9-476B-8A0B-0319A04E58AB}" type="presParOf" srcId="{A0B4BF17-BF4A-4D5D-BC5D-E30BD7C3569F}" destId="{C883C976-8409-4EFB-82F4-68050B0CBFAE}" srcOrd="0" destOrd="0" presId="urn:microsoft.com/office/officeart/2005/8/layout/orgChart1"/>
    <dgm:cxn modelId="{22769E4C-88CE-4E37-B13F-521397940F3A}" type="presParOf" srcId="{A0B4BF17-BF4A-4D5D-BC5D-E30BD7C3569F}" destId="{65BABB94-77FD-4636-BDF4-18EC60722B56}" srcOrd="1" destOrd="0" presId="urn:microsoft.com/office/officeart/2005/8/layout/orgChart1"/>
    <dgm:cxn modelId="{28BAC7DA-75A6-4BF7-827C-6481E41B8961}" type="presParOf" srcId="{65BABB94-77FD-4636-BDF4-18EC60722B56}" destId="{5B8F767C-7368-4629-BA1B-184207317B3B}" srcOrd="0" destOrd="0" presId="urn:microsoft.com/office/officeart/2005/8/layout/orgChart1"/>
    <dgm:cxn modelId="{7B873C75-C15C-4823-B69B-8691722164C1}" type="presParOf" srcId="{5B8F767C-7368-4629-BA1B-184207317B3B}" destId="{CB8F22D8-6459-4F57-8E34-031ACD962386}" srcOrd="0" destOrd="0" presId="urn:microsoft.com/office/officeart/2005/8/layout/orgChart1"/>
    <dgm:cxn modelId="{E49CAB28-D164-42DB-8433-9AC0DFA04381}" type="presParOf" srcId="{5B8F767C-7368-4629-BA1B-184207317B3B}" destId="{63E1BB92-5898-4B0E-8FE4-647EA56FD9C8}" srcOrd="1" destOrd="0" presId="urn:microsoft.com/office/officeart/2005/8/layout/orgChart1"/>
    <dgm:cxn modelId="{C7D506F0-B762-40C3-8D99-D98628743163}" type="presParOf" srcId="{65BABB94-77FD-4636-BDF4-18EC60722B56}" destId="{7FB7DE54-B65B-415D-A283-A3CFCF861F26}" srcOrd="1" destOrd="0" presId="urn:microsoft.com/office/officeart/2005/8/layout/orgChart1"/>
    <dgm:cxn modelId="{143637E9-ACF5-4D27-A6EA-31858CC16FCC}" type="presParOf" srcId="{65BABB94-77FD-4636-BDF4-18EC60722B56}" destId="{02E55DE6-59CB-4EB2-8736-E1F169691E79}" srcOrd="2" destOrd="0" presId="urn:microsoft.com/office/officeart/2005/8/layout/orgChart1"/>
    <dgm:cxn modelId="{4685E121-981D-4D51-877A-2D6D5BA8B2A9}" type="presParOf" srcId="{BB31A9FE-5CB4-46E9-B2DE-C6E8F440218A}" destId="{EB86B5A3-0DC5-4506-AA2D-99CF354208FB}" srcOrd="2" destOrd="0" presId="urn:microsoft.com/office/officeart/2005/8/layout/orgChart1"/>
    <dgm:cxn modelId="{C3F512FF-7961-4745-8355-58065C310588}" type="presParOf" srcId="{481E1801-A04D-4640-819D-04E67A1DB8D4}" destId="{460AA0F0-6CFF-431C-A00E-8F7172F409BC}" srcOrd="8" destOrd="0" presId="urn:microsoft.com/office/officeart/2005/8/layout/orgChart1"/>
    <dgm:cxn modelId="{DB81C832-3DDC-409A-AA85-3E514BB3BF38}" type="presParOf" srcId="{481E1801-A04D-4640-819D-04E67A1DB8D4}" destId="{086A7103-61CB-453A-829C-667C9ED511BA}" srcOrd="9" destOrd="0" presId="urn:microsoft.com/office/officeart/2005/8/layout/orgChart1"/>
    <dgm:cxn modelId="{3E112D9C-CBF0-43A4-BE15-3F0ACF4DE4DF}" type="presParOf" srcId="{086A7103-61CB-453A-829C-667C9ED511BA}" destId="{63ACEA26-9011-4D5E-B396-48471925D38E}" srcOrd="0" destOrd="0" presId="urn:microsoft.com/office/officeart/2005/8/layout/orgChart1"/>
    <dgm:cxn modelId="{4C8DD5E2-8130-49A2-9DE5-16CD53CBE332}" type="presParOf" srcId="{63ACEA26-9011-4D5E-B396-48471925D38E}" destId="{4FD99114-1429-499F-A8C9-61DF539D404F}" srcOrd="0" destOrd="0" presId="urn:microsoft.com/office/officeart/2005/8/layout/orgChart1"/>
    <dgm:cxn modelId="{5EF33389-B0E5-4944-99C6-B7E02FD0FDA4}" type="presParOf" srcId="{63ACEA26-9011-4D5E-B396-48471925D38E}" destId="{3F1F72FA-EE44-4736-ADC3-78C49C5E17B2}" srcOrd="1" destOrd="0" presId="urn:microsoft.com/office/officeart/2005/8/layout/orgChart1"/>
    <dgm:cxn modelId="{EC06D7D6-7A50-46A7-AF40-CA3FB1D41AEB}" type="presParOf" srcId="{086A7103-61CB-453A-829C-667C9ED511BA}" destId="{CC3D156C-9747-4E5B-89C1-A48BE3C8D4C1}" srcOrd="1" destOrd="0" presId="urn:microsoft.com/office/officeart/2005/8/layout/orgChart1"/>
    <dgm:cxn modelId="{E3485CEA-D00D-4E61-8508-08660E77E0A3}" type="presParOf" srcId="{086A7103-61CB-453A-829C-667C9ED511BA}" destId="{9D1F9A87-21DB-4746-BDAB-6ECA305DB6F2}" srcOrd="2" destOrd="0" presId="urn:microsoft.com/office/officeart/2005/8/layout/orgChart1"/>
    <dgm:cxn modelId="{BBD348C4-ABC0-4F0D-B8EA-91A203AA4C41}" type="presParOf" srcId="{481E1801-A04D-4640-819D-04E67A1DB8D4}" destId="{A647328F-5F06-48D6-AB2B-E1F7CC0A9E0C}" srcOrd="10" destOrd="0" presId="urn:microsoft.com/office/officeart/2005/8/layout/orgChart1"/>
    <dgm:cxn modelId="{FEAC3195-8B51-4BF2-A851-3BD8D6A0D46C}" type="presParOf" srcId="{481E1801-A04D-4640-819D-04E67A1DB8D4}" destId="{8D12EDAD-6357-4CE7-BA44-6F276BC55D47}" srcOrd="11" destOrd="0" presId="urn:microsoft.com/office/officeart/2005/8/layout/orgChart1"/>
    <dgm:cxn modelId="{76E75837-521E-466B-A97B-398FE76948CC}" type="presParOf" srcId="{8D12EDAD-6357-4CE7-BA44-6F276BC55D47}" destId="{FD7BE6B4-DCD9-40E7-BD72-A10AA1E79567}" srcOrd="0" destOrd="0" presId="urn:microsoft.com/office/officeart/2005/8/layout/orgChart1"/>
    <dgm:cxn modelId="{C53C8547-E51A-4598-83E8-A2EAB1AFED0F}" type="presParOf" srcId="{FD7BE6B4-DCD9-40E7-BD72-A10AA1E79567}" destId="{B3589098-8A11-46BA-B27B-CF0010648C0B}" srcOrd="0" destOrd="0" presId="urn:microsoft.com/office/officeart/2005/8/layout/orgChart1"/>
    <dgm:cxn modelId="{93BAC06E-4B1C-461B-948A-0ACE33C0AC25}" type="presParOf" srcId="{FD7BE6B4-DCD9-40E7-BD72-A10AA1E79567}" destId="{28E968EF-EC2A-4E22-8D5B-7705A1E1B781}" srcOrd="1" destOrd="0" presId="urn:microsoft.com/office/officeart/2005/8/layout/orgChart1"/>
    <dgm:cxn modelId="{6EBB3F2D-C982-4EF0-8620-C6A77AD5B944}" type="presParOf" srcId="{8D12EDAD-6357-4CE7-BA44-6F276BC55D47}" destId="{4FFA4B96-529A-4B69-B718-D72F028223F5}" srcOrd="1" destOrd="0" presId="urn:microsoft.com/office/officeart/2005/8/layout/orgChart1"/>
    <dgm:cxn modelId="{17A77E1D-8085-451E-8952-A11AF84B7CCF}" type="presParOf" srcId="{8D12EDAD-6357-4CE7-BA44-6F276BC55D47}" destId="{5DADB9CA-4347-49FF-863C-0C83253F60E9}" srcOrd="2" destOrd="0" presId="urn:microsoft.com/office/officeart/2005/8/layout/orgChart1"/>
    <dgm:cxn modelId="{654AF2BE-F9A3-4AFE-A714-9CCEDD668B57}" type="presParOf" srcId="{12D4715F-0192-48B3-86CA-2C1581B4BA6C}" destId="{07C7378B-B06B-4E65-82BF-54B55126C3FC}" srcOrd="2" destOrd="0" presId="urn:microsoft.com/office/officeart/2005/8/layout/orgChart1"/>
    <dgm:cxn modelId="{DDB4475F-6E89-4EB2-AE42-7B2618B1A684}" type="presParOf" srcId="{BFDDE2F3-4524-4253-BCA9-974ACD30F6B9}" destId="{928D8890-649E-4513-A1B4-A050A70559FC}" srcOrd="2" destOrd="0" presId="urn:microsoft.com/office/officeart/2005/8/layout/orgChart1"/>
    <dgm:cxn modelId="{EF7B270F-FDE3-4F5F-A51C-EEDBD70839A9}" type="presParOf" srcId="{BFDDE2F3-4524-4253-BCA9-974ACD30F6B9}" destId="{33BE812C-453D-4439-8907-76112FAA2249}" srcOrd="3" destOrd="0" presId="urn:microsoft.com/office/officeart/2005/8/layout/orgChart1"/>
    <dgm:cxn modelId="{AA56B09B-0C7E-453E-9B3B-74E507539CF2}" type="presParOf" srcId="{33BE812C-453D-4439-8907-76112FAA2249}" destId="{01764D1C-4E6F-47E2-A2B3-9712F1B5B578}" srcOrd="0" destOrd="0" presId="urn:microsoft.com/office/officeart/2005/8/layout/orgChart1"/>
    <dgm:cxn modelId="{801CA986-A2F3-4B11-9B65-9DCBA327A642}" type="presParOf" srcId="{01764D1C-4E6F-47E2-A2B3-9712F1B5B578}" destId="{95E025DC-D8E9-4A3D-97F4-AEE0751D0CAE}" srcOrd="0" destOrd="0" presId="urn:microsoft.com/office/officeart/2005/8/layout/orgChart1"/>
    <dgm:cxn modelId="{3DC019B3-4F8D-44DD-B9E5-E8B403DAC7D0}" type="presParOf" srcId="{01764D1C-4E6F-47E2-A2B3-9712F1B5B578}" destId="{0FA7FF69-547F-4EF5-95AB-802042F8272B}" srcOrd="1" destOrd="0" presId="urn:microsoft.com/office/officeart/2005/8/layout/orgChart1"/>
    <dgm:cxn modelId="{3B7F972A-C6A1-4931-B779-C189E2F76673}" type="presParOf" srcId="{33BE812C-453D-4439-8907-76112FAA2249}" destId="{32A75DD3-DB83-4089-A5F6-14DBE044672A}" srcOrd="1" destOrd="0" presId="urn:microsoft.com/office/officeart/2005/8/layout/orgChart1"/>
    <dgm:cxn modelId="{8E95B50E-19E5-42E1-B5E7-8FF9D382F0C4}" type="presParOf" srcId="{32A75DD3-DB83-4089-A5F6-14DBE044672A}" destId="{B0C1D813-F4D7-4F17-8F49-6A86DDC9380F}" srcOrd="0" destOrd="0" presId="urn:microsoft.com/office/officeart/2005/8/layout/orgChart1"/>
    <dgm:cxn modelId="{604C95B2-23E8-469E-A3D0-B7CB1EE3C471}" type="presParOf" srcId="{32A75DD3-DB83-4089-A5F6-14DBE044672A}" destId="{E6030B89-6137-4D82-AC47-040B188DBF73}" srcOrd="1" destOrd="0" presId="urn:microsoft.com/office/officeart/2005/8/layout/orgChart1"/>
    <dgm:cxn modelId="{5286A297-0EAB-415D-B297-4BEE7719E70A}" type="presParOf" srcId="{E6030B89-6137-4D82-AC47-040B188DBF73}" destId="{B5B069D0-C576-459F-9165-774D89580246}" srcOrd="0" destOrd="0" presId="urn:microsoft.com/office/officeart/2005/8/layout/orgChart1"/>
    <dgm:cxn modelId="{7C463BCB-C281-4107-B5C9-56222310BA63}" type="presParOf" srcId="{B5B069D0-C576-459F-9165-774D89580246}" destId="{E72A0826-B2B2-4C80-AB26-96005A502A1B}" srcOrd="0" destOrd="0" presId="urn:microsoft.com/office/officeart/2005/8/layout/orgChart1"/>
    <dgm:cxn modelId="{BD4944B1-1607-47CA-8979-B1FF41B9843B}" type="presParOf" srcId="{B5B069D0-C576-459F-9165-774D89580246}" destId="{BDCEED75-82D2-42E4-863D-E5B79B01F7E4}" srcOrd="1" destOrd="0" presId="urn:microsoft.com/office/officeart/2005/8/layout/orgChart1"/>
    <dgm:cxn modelId="{98BAE89C-C8A9-4536-86DA-DF05F164D43A}" type="presParOf" srcId="{E6030B89-6137-4D82-AC47-040B188DBF73}" destId="{671C291B-26FB-4DF9-8A06-D00121712F0D}" srcOrd="1" destOrd="0" presId="urn:microsoft.com/office/officeart/2005/8/layout/orgChart1"/>
    <dgm:cxn modelId="{5D4FE583-DCD3-4D68-BC81-EC6EA23051D7}" type="presParOf" srcId="{E6030B89-6137-4D82-AC47-040B188DBF73}" destId="{D2F17F77-77BB-4E52-9668-791E1FD21B5C}" srcOrd="2" destOrd="0" presId="urn:microsoft.com/office/officeart/2005/8/layout/orgChart1"/>
    <dgm:cxn modelId="{00EEDF84-214D-41D6-8DAC-BB9D818B20D3}" type="presParOf" srcId="{32A75DD3-DB83-4089-A5F6-14DBE044672A}" destId="{001CF04F-53F7-4C15-BCE2-E64BB46D7F31}" srcOrd="2" destOrd="0" presId="urn:microsoft.com/office/officeart/2005/8/layout/orgChart1"/>
    <dgm:cxn modelId="{CAF3EC47-B38A-4C2B-B1A0-C34BB595B279}" type="presParOf" srcId="{32A75DD3-DB83-4089-A5F6-14DBE044672A}" destId="{DA43DF99-DD5E-401D-9CB5-F558250E0E22}" srcOrd="3" destOrd="0" presId="urn:microsoft.com/office/officeart/2005/8/layout/orgChart1"/>
    <dgm:cxn modelId="{DC2E27E7-3B66-4D70-A75A-CCD2997B0196}" type="presParOf" srcId="{DA43DF99-DD5E-401D-9CB5-F558250E0E22}" destId="{DB6D35F4-9912-4254-8437-47A31FC2D805}" srcOrd="0" destOrd="0" presId="urn:microsoft.com/office/officeart/2005/8/layout/orgChart1"/>
    <dgm:cxn modelId="{BF40954F-F429-4292-8F69-08BC077F358E}" type="presParOf" srcId="{DB6D35F4-9912-4254-8437-47A31FC2D805}" destId="{E87CD8FD-A719-4071-91B4-00275218487D}" srcOrd="0" destOrd="0" presId="urn:microsoft.com/office/officeart/2005/8/layout/orgChart1"/>
    <dgm:cxn modelId="{5C9E584E-FB51-444A-BD6C-35F736E9CA1B}" type="presParOf" srcId="{DB6D35F4-9912-4254-8437-47A31FC2D805}" destId="{1161BE6A-235C-4068-B75F-C4F1D613F113}" srcOrd="1" destOrd="0" presId="urn:microsoft.com/office/officeart/2005/8/layout/orgChart1"/>
    <dgm:cxn modelId="{A080A656-2B78-4237-B969-6678DD033DD2}" type="presParOf" srcId="{DA43DF99-DD5E-401D-9CB5-F558250E0E22}" destId="{CA2E428B-1101-496C-B924-640A5FF6759A}" srcOrd="1" destOrd="0" presId="urn:microsoft.com/office/officeart/2005/8/layout/orgChart1"/>
    <dgm:cxn modelId="{8CF0F6E1-0AB6-4C30-AD22-377EE615DCD6}" type="presParOf" srcId="{DA43DF99-DD5E-401D-9CB5-F558250E0E22}" destId="{210646E8-DAF9-46AB-ACC5-1920CA29E618}" srcOrd="2" destOrd="0" presId="urn:microsoft.com/office/officeart/2005/8/layout/orgChart1"/>
    <dgm:cxn modelId="{704213FA-5A25-435C-9844-4222878AAA7F}" type="presParOf" srcId="{32A75DD3-DB83-4089-A5F6-14DBE044672A}" destId="{21205819-2FC8-4ED4-A697-FB7783D1B4B7}" srcOrd="4" destOrd="0" presId="urn:microsoft.com/office/officeart/2005/8/layout/orgChart1"/>
    <dgm:cxn modelId="{FD5F6B29-0D47-49F4-A401-D805C1991A16}" type="presParOf" srcId="{32A75DD3-DB83-4089-A5F6-14DBE044672A}" destId="{7F29C7CA-8677-49EA-A327-242B2DC73688}" srcOrd="5" destOrd="0" presId="urn:microsoft.com/office/officeart/2005/8/layout/orgChart1"/>
    <dgm:cxn modelId="{310F5951-8018-4ACB-B83A-5484F737F4F4}" type="presParOf" srcId="{7F29C7CA-8677-49EA-A327-242B2DC73688}" destId="{07ECA03A-B681-4AF0-9E10-0D8735AF38E4}" srcOrd="0" destOrd="0" presId="urn:microsoft.com/office/officeart/2005/8/layout/orgChart1"/>
    <dgm:cxn modelId="{1A0532B9-71F1-44DD-911F-59BAC7DB55A0}" type="presParOf" srcId="{07ECA03A-B681-4AF0-9E10-0D8735AF38E4}" destId="{9A9722D5-9960-448A-A643-D8B7230F672C}" srcOrd="0" destOrd="0" presId="urn:microsoft.com/office/officeart/2005/8/layout/orgChart1"/>
    <dgm:cxn modelId="{3B16E063-8AB8-4750-8BD2-1833CF3562AE}" type="presParOf" srcId="{07ECA03A-B681-4AF0-9E10-0D8735AF38E4}" destId="{6CD2F29A-A9C6-4767-89A7-6F8768059364}" srcOrd="1" destOrd="0" presId="urn:microsoft.com/office/officeart/2005/8/layout/orgChart1"/>
    <dgm:cxn modelId="{7748794E-4699-41D1-9197-B3E944103040}" type="presParOf" srcId="{7F29C7CA-8677-49EA-A327-242B2DC73688}" destId="{89BBF091-AACB-4F25-A63A-5197FDEC6396}" srcOrd="1" destOrd="0" presId="urn:microsoft.com/office/officeart/2005/8/layout/orgChart1"/>
    <dgm:cxn modelId="{3A64A2C5-239D-44EE-AC55-45927702AD60}" type="presParOf" srcId="{7F29C7CA-8677-49EA-A327-242B2DC73688}" destId="{43E61960-3C07-4152-9982-7EECC6E471D4}" srcOrd="2" destOrd="0" presId="urn:microsoft.com/office/officeart/2005/8/layout/orgChart1"/>
    <dgm:cxn modelId="{CA2C1E0C-E882-48C2-A2DF-E7AC5AA696AA}" type="presParOf" srcId="{32A75DD3-DB83-4089-A5F6-14DBE044672A}" destId="{E25BF808-A41B-43FE-B9DA-4458B3770B7B}" srcOrd="6" destOrd="0" presId="urn:microsoft.com/office/officeart/2005/8/layout/orgChart1"/>
    <dgm:cxn modelId="{038273A1-3682-43A3-8C3D-794A7F6C559E}" type="presParOf" srcId="{32A75DD3-DB83-4089-A5F6-14DBE044672A}" destId="{04878060-B262-434E-B5B6-4F957DE76602}" srcOrd="7" destOrd="0" presId="urn:microsoft.com/office/officeart/2005/8/layout/orgChart1"/>
    <dgm:cxn modelId="{DFE13666-4632-438C-9E35-DB56BD63A593}" type="presParOf" srcId="{04878060-B262-434E-B5B6-4F957DE76602}" destId="{D8BB668A-E0FA-48F9-B992-1FA735AC92DA}" srcOrd="0" destOrd="0" presId="urn:microsoft.com/office/officeart/2005/8/layout/orgChart1"/>
    <dgm:cxn modelId="{4A5E1E0C-764D-4C86-B169-72F041A59B40}" type="presParOf" srcId="{D8BB668A-E0FA-48F9-B992-1FA735AC92DA}" destId="{5949FF9D-339C-4D12-9895-22C8BD2D1E66}" srcOrd="0" destOrd="0" presId="urn:microsoft.com/office/officeart/2005/8/layout/orgChart1"/>
    <dgm:cxn modelId="{4D4AC77E-315A-4A21-B815-1BD1235EA637}" type="presParOf" srcId="{D8BB668A-E0FA-48F9-B992-1FA735AC92DA}" destId="{D10028D8-2593-48D5-B413-6355942C4DC2}" srcOrd="1" destOrd="0" presId="urn:microsoft.com/office/officeart/2005/8/layout/orgChart1"/>
    <dgm:cxn modelId="{22534E83-22CF-42B6-AA49-5F6A599DEB24}" type="presParOf" srcId="{04878060-B262-434E-B5B6-4F957DE76602}" destId="{486AE5DB-CC53-44B4-BDFD-1E996694EEB8}" srcOrd="1" destOrd="0" presId="urn:microsoft.com/office/officeart/2005/8/layout/orgChart1"/>
    <dgm:cxn modelId="{10D7B230-26DE-4316-95E1-11F3A6B4945C}" type="presParOf" srcId="{04878060-B262-434E-B5B6-4F957DE76602}" destId="{9F84BD60-B57E-4139-BC12-2689756CEFF6}" srcOrd="2" destOrd="0" presId="urn:microsoft.com/office/officeart/2005/8/layout/orgChart1"/>
    <dgm:cxn modelId="{69B071CF-C3E4-4D1C-A062-D796991D7303}" type="presParOf" srcId="{32A75DD3-DB83-4089-A5F6-14DBE044672A}" destId="{F0F8C982-A46E-4061-98E4-7CB8F4A9177C}" srcOrd="8" destOrd="0" presId="urn:microsoft.com/office/officeart/2005/8/layout/orgChart1"/>
    <dgm:cxn modelId="{9C4EE256-6447-42ED-9986-99558B0BC52C}" type="presParOf" srcId="{32A75DD3-DB83-4089-A5F6-14DBE044672A}" destId="{226A558B-EBDF-4DB9-A452-85A73005DCFF}" srcOrd="9" destOrd="0" presId="urn:microsoft.com/office/officeart/2005/8/layout/orgChart1"/>
    <dgm:cxn modelId="{13C08235-1DFD-4C0D-A4B0-D63C78E45153}" type="presParOf" srcId="{226A558B-EBDF-4DB9-A452-85A73005DCFF}" destId="{46D669EF-C8D3-46BA-BDF8-148FFC8F87CF}" srcOrd="0" destOrd="0" presId="urn:microsoft.com/office/officeart/2005/8/layout/orgChart1"/>
    <dgm:cxn modelId="{E84EB299-3CE4-41B0-8608-20255565A2BD}" type="presParOf" srcId="{46D669EF-C8D3-46BA-BDF8-148FFC8F87CF}" destId="{197BFA26-2875-4515-8BE8-C579FDFEBD6A}" srcOrd="0" destOrd="0" presId="urn:microsoft.com/office/officeart/2005/8/layout/orgChart1"/>
    <dgm:cxn modelId="{C396F515-9BDE-4EFD-A018-AEAAE6236C8B}" type="presParOf" srcId="{46D669EF-C8D3-46BA-BDF8-148FFC8F87CF}" destId="{D45CF144-DB45-4DF2-9260-99588EC67056}" srcOrd="1" destOrd="0" presId="urn:microsoft.com/office/officeart/2005/8/layout/orgChart1"/>
    <dgm:cxn modelId="{616A4247-702D-486F-9549-3F49A4BC7979}" type="presParOf" srcId="{226A558B-EBDF-4DB9-A452-85A73005DCFF}" destId="{206E263A-71FB-4216-87E5-B14763FC1C3D}" srcOrd="1" destOrd="0" presId="urn:microsoft.com/office/officeart/2005/8/layout/orgChart1"/>
    <dgm:cxn modelId="{2969351A-26D1-4553-A39D-C562915CA6D4}" type="presParOf" srcId="{226A558B-EBDF-4DB9-A452-85A73005DCFF}" destId="{78FB09D5-2698-45A6-B5C6-3456C4164281}" srcOrd="2" destOrd="0" presId="urn:microsoft.com/office/officeart/2005/8/layout/orgChart1"/>
    <dgm:cxn modelId="{A42456F5-8901-45EC-A9C4-B5ADCF0924D0}" type="presParOf" srcId="{33BE812C-453D-4439-8907-76112FAA2249}" destId="{E1703A91-6E76-4BDB-B8D8-C40A8A8EB9ED}" srcOrd="2" destOrd="0" presId="urn:microsoft.com/office/officeart/2005/8/layout/orgChart1"/>
    <dgm:cxn modelId="{9F45E18B-8060-45AC-8FAD-34469F08FEB0}" type="presParOf" srcId="{BFDDE2F3-4524-4253-BCA9-974ACD30F6B9}" destId="{C351F6F4-867D-4118-A456-F5C664E61F3C}" srcOrd="4" destOrd="0" presId="urn:microsoft.com/office/officeart/2005/8/layout/orgChart1"/>
    <dgm:cxn modelId="{2BB12335-D0E1-47BC-9946-EA52D511A9DC}" type="presParOf" srcId="{BFDDE2F3-4524-4253-BCA9-974ACD30F6B9}" destId="{89ABD0FD-EADD-4759-95F7-211F57030E5B}" srcOrd="5" destOrd="0" presId="urn:microsoft.com/office/officeart/2005/8/layout/orgChart1"/>
    <dgm:cxn modelId="{A3ED9773-9A99-40C2-8194-625DDB6ACB0C}" type="presParOf" srcId="{89ABD0FD-EADD-4759-95F7-211F57030E5B}" destId="{D96930CB-72BB-43CA-B6F8-23BDCF667551}" srcOrd="0" destOrd="0" presId="urn:microsoft.com/office/officeart/2005/8/layout/orgChart1"/>
    <dgm:cxn modelId="{ACA59ECB-940C-4C52-AA99-80A4227002D2}" type="presParOf" srcId="{D96930CB-72BB-43CA-B6F8-23BDCF667551}" destId="{70160E79-CCBB-44F6-9179-9894DAD01B02}" srcOrd="0" destOrd="0" presId="urn:microsoft.com/office/officeart/2005/8/layout/orgChart1"/>
    <dgm:cxn modelId="{BEEC9656-E1DC-4997-807D-A3856194AE45}" type="presParOf" srcId="{D96930CB-72BB-43CA-B6F8-23BDCF667551}" destId="{00792676-3BA6-44D9-A47C-2B9B97DEAD44}" srcOrd="1" destOrd="0" presId="urn:microsoft.com/office/officeart/2005/8/layout/orgChart1"/>
    <dgm:cxn modelId="{38725A7D-7368-4315-AFF7-F7DA1AFEEDE2}" type="presParOf" srcId="{89ABD0FD-EADD-4759-95F7-211F57030E5B}" destId="{85EDBE43-EE7A-43CA-A5D1-711DECFF0E7B}" srcOrd="1" destOrd="0" presId="urn:microsoft.com/office/officeart/2005/8/layout/orgChart1"/>
    <dgm:cxn modelId="{9BE95251-2637-43B8-ACD2-99BFEBF6A19F}" type="presParOf" srcId="{85EDBE43-EE7A-43CA-A5D1-711DECFF0E7B}" destId="{D1636266-3A34-443E-8918-190EDEA41AB4}" srcOrd="0" destOrd="0" presId="urn:microsoft.com/office/officeart/2005/8/layout/orgChart1"/>
    <dgm:cxn modelId="{7DECAF83-5962-4340-B6D6-E23CC90B760D}" type="presParOf" srcId="{85EDBE43-EE7A-43CA-A5D1-711DECFF0E7B}" destId="{9AAA4678-0A32-4BA4-BE03-650378BA2E35}" srcOrd="1" destOrd="0" presId="urn:microsoft.com/office/officeart/2005/8/layout/orgChart1"/>
    <dgm:cxn modelId="{2BF9B243-17F3-4B5E-A902-A062017F9580}" type="presParOf" srcId="{9AAA4678-0A32-4BA4-BE03-650378BA2E35}" destId="{F35042E2-6F45-477A-8B90-9DA62AE4E80D}" srcOrd="0" destOrd="0" presId="urn:microsoft.com/office/officeart/2005/8/layout/orgChart1"/>
    <dgm:cxn modelId="{EBA83061-9FEA-4880-A8E1-4C15C0FF3A83}" type="presParOf" srcId="{F35042E2-6F45-477A-8B90-9DA62AE4E80D}" destId="{F6B5677A-7887-4D35-941B-2AF844A1513D}" srcOrd="0" destOrd="0" presId="urn:microsoft.com/office/officeart/2005/8/layout/orgChart1"/>
    <dgm:cxn modelId="{B99AFEBC-4F4F-43EA-A5E9-D0A8E139CF79}" type="presParOf" srcId="{F35042E2-6F45-477A-8B90-9DA62AE4E80D}" destId="{4075461C-2039-4F6E-A003-641966A1D0B4}" srcOrd="1" destOrd="0" presId="urn:microsoft.com/office/officeart/2005/8/layout/orgChart1"/>
    <dgm:cxn modelId="{1BB7575D-E004-4E87-982C-65E120B8FE11}" type="presParOf" srcId="{9AAA4678-0A32-4BA4-BE03-650378BA2E35}" destId="{FFEC331B-3B7B-44AD-97B3-EFCED5F796D8}" srcOrd="1" destOrd="0" presId="urn:microsoft.com/office/officeart/2005/8/layout/orgChart1"/>
    <dgm:cxn modelId="{84A08860-C492-4898-975E-4A0201B3A0D4}" type="presParOf" srcId="{9AAA4678-0A32-4BA4-BE03-650378BA2E35}" destId="{B49ED4C8-C33E-44B6-82DB-F45AF9EEDFBF}" srcOrd="2" destOrd="0" presId="urn:microsoft.com/office/officeart/2005/8/layout/orgChart1"/>
    <dgm:cxn modelId="{B29536D3-6A98-44A7-8810-35720D9F0BEE}" type="presParOf" srcId="{85EDBE43-EE7A-43CA-A5D1-711DECFF0E7B}" destId="{D8957C39-7E55-4F3A-8EC8-DECF0C60B5BB}" srcOrd="2" destOrd="0" presId="urn:microsoft.com/office/officeart/2005/8/layout/orgChart1"/>
    <dgm:cxn modelId="{5BE14A5B-3654-4AD5-8986-B50F47D6FDC2}" type="presParOf" srcId="{85EDBE43-EE7A-43CA-A5D1-711DECFF0E7B}" destId="{9DC63ADE-F046-409D-BD7C-2632555C8F70}" srcOrd="3" destOrd="0" presId="urn:microsoft.com/office/officeart/2005/8/layout/orgChart1"/>
    <dgm:cxn modelId="{BD45C002-231C-46E3-B9B9-298D9146D780}" type="presParOf" srcId="{9DC63ADE-F046-409D-BD7C-2632555C8F70}" destId="{9D53F81E-6DD0-4463-9A3F-B3BB6A1D2BC8}" srcOrd="0" destOrd="0" presId="urn:microsoft.com/office/officeart/2005/8/layout/orgChart1"/>
    <dgm:cxn modelId="{E21DE189-243E-47E2-AA7B-5476DA35C74D}" type="presParOf" srcId="{9D53F81E-6DD0-4463-9A3F-B3BB6A1D2BC8}" destId="{FF923EBD-4E5A-4315-B83C-77E27C352413}" srcOrd="0" destOrd="0" presId="urn:microsoft.com/office/officeart/2005/8/layout/orgChart1"/>
    <dgm:cxn modelId="{BC741FFB-9040-48C3-91DD-4039481B4780}" type="presParOf" srcId="{9D53F81E-6DD0-4463-9A3F-B3BB6A1D2BC8}" destId="{CFE23A90-45F2-4B41-8820-FEC789A1113C}" srcOrd="1" destOrd="0" presId="urn:microsoft.com/office/officeart/2005/8/layout/orgChart1"/>
    <dgm:cxn modelId="{FB7591E9-6517-44E3-934B-5085A48FAB11}" type="presParOf" srcId="{9DC63ADE-F046-409D-BD7C-2632555C8F70}" destId="{936926C1-1FCD-4D01-B54C-BF5C3B175E72}" srcOrd="1" destOrd="0" presId="urn:microsoft.com/office/officeart/2005/8/layout/orgChart1"/>
    <dgm:cxn modelId="{628EFB50-1787-4309-9260-89935BA75761}" type="presParOf" srcId="{9DC63ADE-F046-409D-BD7C-2632555C8F70}" destId="{DFBEF37B-8965-48D2-8A9F-40099AC7D130}" srcOrd="2" destOrd="0" presId="urn:microsoft.com/office/officeart/2005/8/layout/orgChart1"/>
    <dgm:cxn modelId="{20A25C6E-E2A8-4B38-8158-2900E820C877}" type="presParOf" srcId="{89ABD0FD-EADD-4759-95F7-211F57030E5B}" destId="{47CB63F8-EF48-440E-B874-2758396340E4}" srcOrd="2" destOrd="0" presId="urn:microsoft.com/office/officeart/2005/8/layout/orgChart1"/>
    <dgm:cxn modelId="{A8938667-728C-4043-ACE0-6C37804AC2C9}" type="presParOf" srcId="{BFDDE2F3-4524-4253-BCA9-974ACD30F6B9}" destId="{F59F9EC2-C182-4A42-8ED1-5BA0C89312E0}" srcOrd="6" destOrd="0" presId="urn:microsoft.com/office/officeart/2005/8/layout/orgChart1"/>
    <dgm:cxn modelId="{4C01E2A7-2837-45DA-B598-FD9A3FA7004A}" type="presParOf" srcId="{BFDDE2F3-4524-4253-BCA9-974ACD30F6B9}" destId="{B01D5C46-7E99-4D40-A545-79E12DE97D01}" srcOrd="7" destOrd="0" presId="urn:microsoft.com/office/officeart/2005/8/layout/orgChart1"/>
    <dgm:cxn modelId="{39C069E3-6878-44E8-B071-AEF28D4F5FFD}" type="presParOf" srcId="{B01D5C46-7E99-4D40-A545-79E12DE97D01}" destId="{19D2984F-4683-4FDA-AA04-5FF39BC3870B}" srcOrd="0" destOrd="0" presId="urn:microsoft.com/office/officeart/2005/8/layout/orgChart1"/>
    <dgm:cxn modelId="{3E7FB5A9-F091-4E90-954E-BCA14C5149DE}" type="presParOf" srcId="{19D2984F-4683-4FDA-AA04-5FF39BC3870B}" destId="{28D7660A-4C55-43E2-A687-7F609572C2A0}" srcOrd="0" destOrd="0" presId="urn:microsoft.com/office/officeart/2005/8/layout/orgChart1"/>
    <dgm:cxn modelId="{29167782-E0FB-4076-BD77-060810A44ABB}" type="presParOf" srcId="{19D2984F-4683-4FDA-AA04-5FF39BC3870B}" destId="{ED7288D9-38A7-41B8-91CC-7AA1E96BAC70}" srcOrd="1" destOrd="0" presId="urn:microsoft.com/office/officeart/2005/8/layout/orgChart1"/>
    <dgm:cxn modelId="{7BB1794C-693E-42C7-BB0E-B1BCCF4032F3}" type="presParOf" srcId="{B01D5C46-7E99-4D40-A545-79E12DE97D01}" destId="{3465AAB7-D177-4754-A23F-4A7FD7BC8E04}" srcOrd="1" destOrd="0" presId="urn:microsoft.com/office/officeart/2005/8/layout/orgChart1"/>
    <dgm:cxn modelId="{A04106AB-2F06-43FA-9EE9-97D987B85400}" type="presParOf" srcId="{B01D5C46-7E99-4D40-A545-79E12DE97D01}" destId="{A77A9D88-C75F-439D-BB2F-E9E64B07F0BC}" srcOrd="2" destOrd="0" presId="urn:microsoft.com/office/officeart/2005/8/layout/orgChart1"/>
    <dgm:cxn modelId="{6026565E-AD6E-4A2F-A847-E4E1FD797868}" type="presParOf" srcId="{BFDDE2F3-4524-4253-BCA9-974ACD30F6B9}" destId="{C9C31C2D-9014-4321-B29D-57DACD21F1D7}" srcOrd="8" destOrd="0" presId="urn:microsoft.com/office/officeart/2005/8/layout/orgChart1"/>
    <dgm:cxn modelId="{7E3702CD-5217-4641-A709-D7F290E821BA}" type="presParOf" srcId="{BFDDE2F3-4524-4253-BCA9-974ACD30F6B9}" destId="{9128DE8F-DD63-4683-A2D2-6FA1D7ABA661}" srcOrd="9" destOrd="0" presId="urn:microsoft.com/office/officeart/2005/8/layout/orgChart1"/>
    <dgm:cxn modelId="{7AAF1837-EEB8-4A62-AC21-EFA2AA1767B5}" type="presParOf" srcId="{9128DE8F-DD63-4683-A2D2-6FA1D7ABA661}" destId="{13603214-159A-4BAD-A5E5-22F94B8E584F}" srcOrd="0" destOrd="0" presId="urn:microsoft.com/office/officeart/2005/8/layout/orgChart1"/>
    <dgm:cxn modelId="{E46AECCC-363C-44F8-9D78-A7DCA3EF3DD4}" type="presParOf" srcId="{13603214-159A-4BAD-A5E5-22F94B8E584F}" destId="{02B6811F-7A09-4758-AD46-77A91A9F8ECA}" srcOrd="0" destOrd="0" presId="urn:microsoft.com/office/officeart/2005/8/layout/orgChart1"/>
    <dgm:cxn modelId="{AAAB47C5-931A-4054-8314-C256CEEC2535}" type="presParOf" srcId="{13603214-159A-4BAD-A5E5-22F94B8E584F}" destId="{B0D6E384-ED8C-4856-96BA-035D558E617E}" srcOrd="1" destOrd="0" presId="urn:microsoft.com/office/officeart/2005/8/layout/orgChart1"/>
    <dgm:cxn modelId="{AD85CFA3-FC97-4A0B-AEDC-5F6042B4E620}" type="presParOf" srcId="{9128DE8F-DD63-4683-A2D2-6FA1D7ABA661}" destId="{63C4601F-AA8F-41F1-A7DB-037F3F21D969}" srcOrd="1" destOrd="0" presId="urn:microsoft.com/office/officeart/2005/8/layout/orgChart1"/>
    <dgm:cxn modelId="{42CFA8D0-29C7-4276-9670-60595AC02AA0}" type="presParOf" srcId="{9128DE8F-DD63-4683-A2D2-6FA1D7ABA661}" destId="{56660751-EFE7-4F7C-B1E5-3619B6FC9A4C}" srcOrd="2" destOrd="0" presId="urn:microsoft.com/office/officeart/2005/8/layout/orgChart1"/>
    <dgm:cxn modelId="{031730E8-C202-4E1C-9EAC-381D756C4448}" type="presParOf" srcId="{B210A564-0A42-4DEB-8166-60B009B41854}" destId="{292DBC17-00C1-4D74-9F43-F6D536FBA16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B4CD3D-F044-4137-9638-D29715B8B42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E478C3FC-8487-49EA-8179-ED38C868AE29}">
      <dgm:prSet phldrT="[Text]"/>
      <dgm:spPr/>
      <dgm:t>
        <a:bodyPr/>
        <a:lstStyle/>
        <a:p>
          <a:r>
            <a:rPr lang="en-MY" dirty="0" err="1"/>
            <a:t>adminlte</a:t>
          </a:r>
          <a:endParaRPr lang="en-MY" dirty="0"/>
        </a:p>
      </dgm:t>
    </dgm:pt>
    <dgm:pt modelId="{3B3180C6-DB35-4055-ACF0-B206BF4A72F7}" type="parTrans" cxnId="{3F0E9570-EBBB-45DB-AF40-1FCF04D976C5}">
      <dgm:prSet/>
      <dgm:spPr/>
      <dgm:t>
        <a:bodyPr/>
        <a:lstStyle/>
        <a:p>
          <a:endParaRPr lang="en-MY"/>
        </a:p>
      </dgm:t>
    </dgm:pt>
    <dgm:pt modelId="{7DE2C07A-6B27-4EFC-A531-035467713AE7}" type="sibTrans" cxnId="{3F0E9570-EBBB-45DB-AF40-1FCF04D976C5}">
      <dgm:prSet/>
      <dgm:spPr/>
      <dgm:t>
        <a:bodyPr/>
        <a:lstStyle/>
        <a:p>
          <a:endParaRPr lang="en-MY"/>
        </a:p>
      </dgm:t>
    </dgm:pt>
    <dgm:pt modelId="{4F6D2643-1C43-4AFA-A0B6-3B667C55CE41}">
      <dgm:prSet phldrT="[Text]"/>
      <dgm:spPr/>
      <dgm:t>
        <a:bodyPr/>
        <a:lstStyle/>
        <a:p>
          <a:r>
            <a:rPr lang="en-MY" dirty="0" err="1"/>
            <a:t>backoffice</a:t>
          </a:r>
          <a:endParaRPr lang="en-MY" dirty="0"/>
        </a:p>
      </dgm:t>
    </dgm:pt>
    <dgm:pt modelId="{50788371-A7E7-4A9F-9F95-5A9877A4A499}" type="parTrans" cxnId="{9300951D-B259-4225-9E70-0A8C7A8F2835}">
      <dgm:prSet/>
      <dgm:spPr/>
      <dgm:t>
        <a:bodyPr/>
        <a:lstStyle/>
        <a:p>
          <a:endParaRPr lang="en-MY"/>
        </a:p>
      </dgm:t>
    </dgm:pt>
    <dgm:pt modelId="{85DE4D48-009C-422C-8359-48255C787274}" type="sibTrans" cxnId="{9300951D-B259-4225-9E70-0A8C7A8F2835}">
      <dgm:prSet/>
      <dgm:spPr/>
      <dgm:t>
        <a:bodyPr/>
        <a:lstStyle/>
        <a:p>
          <a:endParaRPr lang="en-MY"/>
        </a:p>
      </dgm:t>
    </dgm:pt>
    <dgm:pt modelId="{85A48E88-91A3-4FF5-87F6-16182563DEBD}">
      <dgm:prSet phldrT="[Text]"/>
      <dgm:spPr/>
      <dgm:t>
        <a:bodyPr/>
        <a:lstStyle/>
        <a:p>
          <a:r>
            <a:rPr lang="en-MY" dirty="0" err="1"/>
            <a:t>cms</a:t>
          </a:r>
          <a:endParaRPr lang="en-MY" dirty="0"/>
        </a:p>
      </dgm:t>
    </dgm:pt>
    <dgm:pt modelId="{4A644FF7-D6FF-416F-A4A5-991CC2F5DFA1}" type="parTrans" cxnId="{7C70153C-65F8-48EE-964A-7D35B6332667}">
      <dgm:prSet/>
      <dgm:spPr/>
      <dgm:t>
        <a:bodyPr/>
        <a:lstStyle/>
        <a:p>
          <a:endParaRPr lang="en-MY"/>
        </a:p>
      </dgm:t>
    </dgm:pt>
    <dgm:pt modelId="{2C9A51B3-F70E-4ADC-9E5F-15B52D09EEB7}" type="sibTrans" cxnId="{7C70153C-65F8-48EE-964A-7D35B6332667}">
      <dgm:prSet/>
      <dgm:spPr/>
      <dgm:t>
        <a:bodyPr/>
        <a:lstStyle/>
        <a:p>
          <a:endParaRPr lang="en-MY"/>
        </a:p>
      </dgm:t>
    </dgm:pt>
    <dgm:pt modelId="{2FA13A03-A492-470A-9B36-2A371B26892D}">
      <dgm:prSet phldrT="[Text]"/>
      <dgm:spPr/>
      <dgm:t>
        <a:bodyPr/>
        <a:lstStyle/>
        <a:p>
          <a:r>
            <a:rPr lang="en-MY" dirty="0"/>
            <a:t>common</a:t>
          </a:r>
        </a:p>
      </dgm:t>
    </dgm:pt>
    <dgm:pt modelId="{2F0F355A-48AF-470C-A323-769AA695A093}" type="parTrans" cxnId="{A62D318A-0ACE-48FB-A46C-D60FB65925C9}">
      <dgm:prSet/>
      <dgm:spPr/>
      <dgm:t>
        <a:bodyPr/>
        <a:lstStyle/>
        <a:p>
          <a:endParaRPr lang="en-MY"/>
        </a:p>
      </dgm:t>
    </dgm:pt>
    <dgm:pt modelId="{7D04FE43-6766-4B4C-9752-5E32945FABC8}" type="sibTrans" cxnId="{A62D318A-0ACE-48FB-A46C-D60FB65925C9}">
      <dgm:prSet/>
      <dgm:spPr/>
      <dgm:t>
        <a:bodyPr/>
        <a:lstStyle/>
        <a:p>
          <a:endParaRPr lang="en-MY"/>
        </a:p>
      </dgm:t>
    </dgm:pt>
    <dgm:pt modelId="{B13D7953-C148-43B5-A100-72DED5ADA14E}">
      <dgm:prSet phldrT="[Text]"/>
      <dgm:spPr/>
      <dgm:t>
        <a:bodyPr/>
        <a:lstStyle/>
        <a:p>
          <a:r>
            <a:rPr lang="en-MY" dirty="0"/>
            <a:t>configuration</a:t>
          </a:r>
        </a:p>
      </dgm:t>
    </dgm:pt>
    <dgm:pt modelId="{12037DF3-1107-476F-8358-C510FFC36D1F}" type="parTrans" cxnId="{6047B72E-3882-472B-A2E3-EEDF7771C544}">
      <dgm:prSet/>
      <dgm:spPr/>
      <dgm:t>
        <a:bodyPr/>
        <a:lstStyle/>
        <a:p>
          <a:endParaRPr lang="en-MY"/>
        </a:p>
      </dgm:t>
    </dgm:pt>
    <dgm:pt modelId="{EF9E6EB3-CA7A-48F5-BC41-4630CBA3D826}" type="sibTrans" cxnId="{6047B72E-3882-472B-A2E3-EEDF7771C544}">
      <dgm:prSet/>
      <dgm:spPr/>
      <dgm:t>
        <a:bodyPr/>
        <a:lstStyle/>
        <a:p>
          <a:endParaRPr lang="en-MY"/>
        </a:p>
      </dgm:t>
    </dgm:pt>
    <dgm:pt modelId="{480AD0DF-4DF9-487D-8CF8-A1C574AAC362}">
      <dgm:prSet phldrT="[Text]"/>
      <dgm:spPr/>
      <dgm:t>
        <a:bodyPr/>
        <a:lstStyle/>
        <a:p>
          <a:r>
            <a:rPr lang="en-MY" dirty="0"/>
            <a:t>console</a:t>
          </a:r>
        </a:p>
      </dgm:t>
    </dgm:pt>
    <dgm:pt modelId="{6C4381C4-F6E5-4385-AA2C-7DA7BAD825DA}" type="parTrans" cxnId="{0FA34996-5FE8-47FE-86BF-BD7552F1FCFA}">
      <dgm:prSet/>
      <dgm:spPr/>
      <dgm:t>
        <a:bodyPr/>
        <a:lstStyle/>
        <a:p>
          <a:endParaRPr lang="en-MY"/>
        </a:p>
      </dgm:t>
    </dgm:pt>
    <dgm:pt modelId="{089EA958-D07F-4157-9F57-84F38ECD2803}" type="sibTrans" cxnId="{0FA34996-5FE8-47FE-86BF-BD7552F1FCFA}">
      <dgm:prSet/>
      <dgm:spPr/>
      <dgm:t>
        <a:bodyPr/>
        <a:lstStyle/>
        <a:p>
          <a:endParaRPr lang="en-MY"/>
        </a:p>
      </dgm:t>
    </dgm:pt>
    <dgm:pt modelId="{B96C3E58-CD13-44D7-AF2B-BCE8FE284993}">
      <dgm:prSet phldrT="[Text]"/>
      <dgm:spPr/>
      <dgm:t>
        <a:bodyPr/>
        <a:lstStyle/>
        <a:p>
          <a:r>
            <a:rPr lang="en-MY" dirty="0"/>
            <a:t>internationalization</a:t>
          </a:r>
        </a:p>
      </dgm:t>
    </dgm:pt>
    <dgm:pt modelId="{DF230B6A-3018-4D3C-A9C9-108078E7D2F5}" type="parTrans" cxnId="{2C8BC69B-B7C4-4D76-9C88-03472C4F498D}">
      <dgm:prSet/>
      <dgm:spPr/>
      <dgm:t>
        <a:bodyPr/>
        <a:lstStyle/>
        <a:p>
          <a:endParaRPr lang="en-MY"/>
        </a:p>
      </dgm:t>
    </dgm:pt>
    <dgm:pt modelId="{F0E35A91-DE9A-4EEA-AA23-DAFC6FE35E83}" type="sibTrans" cxnId="{2C8BC69B-B7C4-4D76-9C88-03472C4F498D}">
      <dgm:prSet/>
      <dgm:spPr/>
      <dgm:t>
        <a:bodyPr/>
        <a:lstStyle/>
        <a:p>
          <a:endParaRPr lang="en-MY"/>
        </a:p>
      </dgm:t>
    </dgm:pt>
    <dgm:pt modelId="{9E607A7E-FD81-435D-AE82-1D660B69D97B}">
      <dgm:prSet phldrT="[Text]"/>
      <dgm:spPr/>
      <dgm:t>
        <a:bodyPr/>
        <a:lstStyle/>
        <a:p>
          <a:r>
            <a:rPr lang="en-MY" dirty="0"/>
            <a:t>core</a:t>
          </a:r>
        </a:p>
      </dgm:t>
    </dgm:pt>
    <dgm:pt modelId="{46D1C36D-C7B3-46FE-8E2D-C1FB9F5C1BF8}" type="parTrans" cxnId="{ABD948D3-F6E9-4DCD-A7A6-22A8CB78F630}">
      <dgm:prSet/>
      <dgm:spPr/>
      <dgm:t>
        <a:bodyPr/>
        <a:lstStyle/>
        <a:p>
          <a:endParaRPr lang="en-MY"/>
        </a:p>
      </dgm:t>
    </dgm:pt>
    <dgm:pt modelId="{BBB18D78-86FB-4AC6-92F1-3463DDF3D8F2}" type="sibTrans" cxnId="{ABD948D3-F6E9-4DCD-A7A6-22A8CB78F630}">
      <dgm:prSet/>
      <dgm:spPr/>
      <dgm:t>
        <a:bodyPr/>
        <a:lstStyle/>
        <a:p>
          <a:endParaRPr lang="en-MY"/>
        </a:p>
      </dgm:t>
    </dgm:pt>
    <dgm:pt modelId="{C8F86EAA-49E2-4C27-8408-14B28E89C788}">
      <dgm:prSet phldrT="[Text]"/>
      <dgm:spPr/>
      <dgm:t>
        <a:bodyPr/>
        <a:lstStyle/>
        <a:p>
          <a:r>
            <a:rPr lang="en-MY" dirty="0"/>
            <a:t>cronjob</a:t>
          </a:r>
        </a:p>
      </dgm:t>
    </dgm:pt>
    <dgm:pt modelId="{FCD386E9-4390-43D9-AF65-C5A74BC8851B}" type="parTrans" cxnId="{C6917CEA-F58D-490B-9FB9-7B6E8B6BCBBE}">
      <dgm:prSet/>
      <dgm:spPr/>
      <dgm:t>
        <a:bodyPr/>
        <a:lstStyle/>
        <a:p>
          <a:endParaRPr lang="en-MY"/>
        </a:p>
      </dgm:t>
    </dgm:pt>
    <dgm:pt modelId="{2EC36299-B833-47A1-9D35-767A45898E51}" type="sibTrans" cxnId="{C6917CEA-F58D-490B-9FB9-7B6E8B6BCBBE}">
      <dgm:prSet/>
      <dgm:spPr/>
      <dgm:t>
        <a:bodyPr/>
        <a:lstStyle/>
        <a:p>
          <a:endParaRPr lang="en-MY"/>
        </a:p>
      </dgm:t>
    </dgm:pt>
    <dgm:pt modelId="{3ADA53F0-9E24-415F-AD36-603FF494FDAF}">
      <dgm:prSet phldrT="[Text]"/>
      <dgm:spPr/>
      <dgm:t>
        <a:bodyPr/>
        <a:lstStyle/>
        <a:p>
          <a:r>
            <a:rPr lang="en-MY" dirty="0"/>
            <a:t>documentation</a:t>
          </a:r>
        </a:p>
      </dgm:t>
    </dgm:pt>
    <dgm:pt modelId="{8BF2930C-B1E6-40E4-AD75-2528A3CA2EDC}" type="parTrans" cxnId="{C4D7D328-9B80-4E95-A4F6-C7E77E6DD011}">
      <dgm:prSet/>
      <dgm:spPr/>
      <dgm:t>
        <a:bodyPr/>
        <a:lstStyle/>
        <a:p>
          <a:endParaRPr lang="en-MY"/>
        </a:p>
      </dgm:t>
    </dgm:pt>
    <dgm:pt modelId="{9F90AC2A-0A2C-4D99-9278-B199552AC1B0}" type="sibTrans" cxnId="{C4D7D328-9B80-4E95-A4F6-C7E77E6DD011}">
      <dgm:prSet/>
      <dgm:spPr/>
      <dgm:t>
        <a:bodyPr/>
        <a:lstStyle/>
        <a:p>
          <a:endParaRPr lang="en-MY"/>
        </a:p>
      </dgm:t>
    </dgm:pt>
    <dgm:pt modelId="{3EC8033B-A23A-4A6D-A9AF-EE22E90AB249}">
      <dgm:prSet phldrT="[Text]"/>
      <dgm:spPr/>
      <dgm:t>
        <a:bodyPr/>
        <a:lstStyle/>
        <a:p>
          <a:r>
            <a:rPr lang="en-MY" dirty="0" err="1"/>
            <a:t>dynamicfield</a:t>
          </a:r>
          <a:endParaRPr lang="en-MY" dirty="0"/>
        </a:p>
      </dgm:t>
    </dgm:pt>
    <dgm:pt modelId="{B811AEB6-C6D5-4786-8744-272119FF4C68}" type="parTrans" cxnId="{07BA6955-0C79-4BA9-A904-E71E4CB522D6}">
      <dgm:prSet/>
      <dgm:spPr/>
      <dgm:t>
        <a:bodyPr/>
        <a:lstStyle/>
        <a:p>
          <a:endParaRPr lang="en-MY"/>
        </a:p>
      </dgm:t>
    </dgm:pt>
    <dgm:pt modelId="{4E875BBC-D4B1-4499-98CB-6EDB3416C2E8}" type="sibTrans" cxnId="{07BA6955-0C79-4BA9-A904-E71E4CB522D6}">
      <dgm:prSet/>
      <dgm:spPr/>
      <dgm:t>
        <a:bodyPr/>
        <a:lstStyle/>
        <a:p>
          <a:endParaRPr lang="en-MY"/>
        </a:p>
      </dgm:t>
    </dgm:pt>
    <dgm:pt modelId="{6B4F6AF3-2D01-41C1-BD3E-7E22EBE54E02}">
      <dgm:prSet phldrT="[Text]"/>
      <dgm:spPr/>
      <dgm:t>
        <a:bodyPr/>
        <a:lstStyle/>
        <a:p>
          <a:r>
            <a:rPr lang="en-MY" dirty="0"/>
            <a:t>email</a:t>
          </a:r>
        </a:p>
      </dgm:t>
    </dgm:pt>
    <dgm:pt modelId="{82001A84-73C4-4616-B69A-710D0055E976}" type="parTrans" cxnId="{6E8DA253-ED8B-47F7-9ACC-5E1026FED94A}">
      <dgm:prSet/>
      <dgm:spPr/>
      <dgm:t>
        <a:bodyPr/>
        <a:lstStyle/>
        <a:p>
          <a:endParaRPr lang="en-MY"/>
        </a:p>
      </dgm:t>
    </dgm:pt>
    <dgm:pt modelId="{45F2DE94-3FB8-4CF4-8277-0019F321067B}" type="sibTrans" cxnId="{6E8DA253-ED8B-47F7-9ACC-5E1026FED94A}">
      <dgm:prSet/>
      <dgm:spPr/>
      <dgm:t>
        <a:bodyPr/>
        <a:lstStyle/>
        <a:p>
          <a:endParaRPr lang="en-MY"/>
        </a:p>
      </dgm:t>
    </dgm:pt>
    <dgm:pt modelId="{AB2E4845-37CB-49ED-B724-A4CDE3BD21C1}">
      <dgm:prSet phldrT="[Text]"/>
      <dgm:spPr/>
      <dgm:t>
        <a:bodyPr/>
        <a:lstStyle/>
        <a:p>
          <a:r>
            <a:rPr lang="en-MY" dirty="0"/>
            <a:t>enumeration</a:t>
          </a:r>
        </a:p>
      </dgm:t>
    </dgm:pt>
    <dgm:pt modelId="{F731E5AB-16DD-4975-AEA0-8EA6DB7332FC}" type="parTrans" cxnId="{207C0B39-54B9-40FE-9E64-360E5A2DDCB6}">
      <dgm:prSet/>
      <dgm:spPr/>
      <dgm:t>
        <a:bodyPr/>
        <a:lstStyle/>
        <a:p>
          <a:endParaRPr lang="en-MY"/>
        </a:p>
      </dgm:t>
    </dgm:pt>
    <dgm:pt modelId="{AD4AFE8F-5EB7-4D35-B0C9-39A03D083FBA}" type="sibTrans" cxnId="{207C0B39-54B9-40FE-9E64-360E5A2DDCB6}">
      <dgm:prSet/>
      <dgm:spPr/>
      <dgm:t>
        <a:bodyPr/>
        <a:lstStyle/>
        <a:p>
          <a:endParaRPr lang="en-MY"/>
        </a:p>
      </dgm:t>
    </dgm:pt>
    <dgm:pt modelId="{0E31401F-B440-4D95-9F90-3C2B763A47D5}">
      <dgm:prSet phldrT="[Text]"/>
      <dgm:spPr/>
      <dgm:t>
        <a:bodyPr/>
        <a:lstStyle/>
        <a:p>
          <a:r>
            <a:rPr lang="en-MY" dirty="0" err="1"/>
            <a:t>filemanager</a:t>
          </a:r>
          <a:endParaRPr lang="en-MY" dirty="0"/>
        </a:p>
      </dgm:t>
    </dgm:pt>
    <dgm:pt modelId="{06C0BB2B-692E-45D1-9E5B-0A2B1F72691B}" type="parTrans" cxnId="{4ECA4A72-3FCE-4276-9A8D-4562ABB73745}">
      <dgm:prSet/>
      <dgm:spPr/>
      <dgm:t>
        <a:bodyPr/>
        <a:lstStyle/>
        <a:p>
          <a:endParaRPr lang="en-MY"/>
        </a:p>
      </dgm:t>
    </dgm:pt>
    <dgm:pt modelId="{AB115E07-CC23-4FF5-A5AA-27424A1691F5}" type="sibTrans" cxnId="{4ECA4A72-3FCE-4276-9A8D-4562ABB73745}">
      <dgm:prSet/>
      <dgm:spPr/>
      <dgm:t>
        <a:bodyPr/>
        <a:lstStyle/>
        <a:p>
          <a:endParaRPr lang="en-MY"/>
        </a:p>
      </dgm:t>
    </dgm:pt>
    <dgm:pt modelId="{12954575-7E7B-456A-94F5-6026F7496A5E}">
      <dgm:prSet phldrT="[Text]"/>
      <dgm:spPr/>
      <dgm:t>
        <a:bodyPr/>
        <a:lstStyle/>
        <a:p>
          <a:r>
            <a:rPr lang="en-MY" dirty="0" err="1"/>
            <a:t>imex</a:t>
          </a:r>
          <a:endParaRPr lang="en-MY" dirty="0"/>
        </a:p>
      </dgm:t>
    </dgm:pt>
    <dgm:pt modelId="{E2A5F400-865C-49D5-9E8E-8C79C2D9A23B}" type="parTrans" cxnId="{C6F5B930-31E3-4609-A879-38910FFF2E56}">
      <dgm:prSet/>
      <dgm:spPr/>
      <dgm:t>
        <a:bodyPr/>
        <a:lstStyle/>
        <a:p>
          <a:endParaRPr lang="en-MY"/>
        </a:p>
      </dgm:t>
    </dgm:pt>
    <dgm:pt modelId="{B69D6588-00E2-4F82-9F75-CB62026A74FE}" type="sibTrans" cxnId="{C6F5B930-31E3-4609-A879-38910FFF2E56}">
      <dgm:prSet/>
      <dgm:spPr/>
      <dgm:t>
        <a:bodyPr/>
        <a:lstStyle/>
        <a:p>
          <a:endParaRPr lang="en-MY"/>
        </a:p>
      </dgm:t>
    </dgm:pt>
    <dgm:pt modelId="{4EE9D8D5-2790-480D-9423-80847AD48387}">
      <dgm:prSet phldrT="[Text]"/>
      <dgm:spPr/>
      <dgm:t>
        <a:bodyPr/>
        <a:lstStyle/>
        <a:p>
          <a:r>
            <a:rPr lang="en-MY" dirty="0"/>
            <a:t>notification</a:t>
          </a:r>
        </a:p>
      </dgm:t>
    </dgm:pt>
    <dgm:pt modelId="{6C960A79-82FE-41D4-92A1-809F2DD83041}" type="parTrans" cxnId="{47CE38C1-59CE-435D-B10A-3243F40F19ED}">
      <dgm:prSet/>
      <dgm:spPr/>
      <dgm:t>
        <a:bodyPr/>
        <a:lstStyle/>
        <a:p>
          <a:endParaRPr lang="en-MY"/>
        </a:p>
      </dgm:t>
    </dgm:pt>
    <dgm:pt modelId="{54A0CF5F-D7D7-4C7E-A3FB-3B90F9810C2E}" type="sibTrans" cxnId="{47CE38C1-59CE-435D-B10A-3243F40F19ED}">
      <dgm:prSet/>
      <dgm:spPr/>
      <dgm:t>
        <a:bodyPr/>
        <a:lstStyle/>
        <a:p>
          <a:endParaRPr lang="en-MY"/>
        </a:p>
      </dgm:t>
    </dgm:pt>
    <dgm:pt modelId="{EAF3AB44-019A-44B9-BCDE-83D73F54289D}">
      <dgm:prSet phldrT="[Text]"/>
      <dgm:spPr/>
      <dgm:t>
        <a:bodyPr/>
        <a:lstStyle/>
        <a:p>
          <a:r>
            <a:rPr lang="en-MY" dirty="0"/>
            <a:t>media</a:t>
          </a:r>
        </a:p>
      </dgm:t>
    </dgm:pt>
    <dgm:pt modelId="{48FD7E6C-239C-45AB-9426-615F6DF12775}" type="parTrans" cxnId="{B33632F3-9E8A-46BE-8CA0-93FC1A438860}">
      <dgm:prSet/>
      <dgm:spPr/>
      <dgm:t>
        <a:bodyPr/>
        <a:lstStyle/>
        <a:p>
          <a:endParaRPr lang="en-MY"/>
        </a:p>
      </dgm:t>
    </dgm:pt>
    <dgm:pt modelId="{6BC1A044-36FD-4E3F-93B7-F05393CD7323}" type="sibTrans" cxnId="{B33632F3-9E8A-46BE-8CA0-93FC1A438860}">
      <dgm:prSet/>
      <dgm:spPr/>
      <dgm:t>
        <a:bodyPr/>
        <a:lstStyle/>
        <a:p>
          <a:endParaRPr lang="en-MY"/>
        </a:p>
      </dgm:t>
    </dgm:pt>
    <dgm:pt modelId="{272B546E-4F58-44E0-814B-102C3D4D6D3D}">
      <dgm:prSet phldrT="[Text]"/>
      <dgm:spPr/>
      <dgm:t>
        <a:bodyPr/>
        <a:lstStyle/>
        <a:p>
          <a:r>
            <a:rPr lang="en-MY" dirty="0"/>
            <a:t>menu</a:t>
          </a:r>
        </a:p>
      </dgm:t>
    </dgm:pt>
    <dgm:pt modelId="{DB7EE7E2-A178-487B-9758-CE0DFFDE8155}" type="parTrans" cxnId="{19A335B7-A9AF-4812-9EE4-559766E6C280}">
      <dgm:prSet/>
      <dgm:spPr/>
      <dgm:t>
        <a:bodyPr/>
        <a:lstStyle/>
        <a:p>
          <a:endParaRPr lang="en-MY"/>
        </a:p>
      </dgm:t>
    </dgm:pt>
    <dgm:pt modelId="{37AD8E48-E4D7-4652-BB8D-5531F186394B}" type="sibTrans" cxnId="{19A335B7-A9AF-4812-9EE4-559766E6C280}">
      <dgm:prSet/>
      <dgm:spPr/>
      <dgm:t>
        <a:bodyPr/>
        <a:lstStyle/>
        <a:p>
          <a:endParaRPr lang="en-MY"/>
        </a:p>
      </dgm:t>
    </dgm:pt>
    <dgm:pt modelId="{A821C963-EEE5-4288-B8FF-42CF794D593C}">
      <dgm:prSet phldrT="[Text]"/>
      <dgm:spPr/>
      <dgm:t>
        <a:bodyPr/>
        <a:lstStyle/>
        <a:p>
          <a:r>
            <a:rPr lang="en-MY" dirty="0" err="1"/>
            <a:t>modulegen</a:t>
          </a:r>
          <a:endParaRPr lang="en-MY" dirty="0"/>
        </a:p>
      </dgm:t>
    </dgm:pt>
    <dgm:pt modelId="{E4F00B10-DF44-48EF-A778-537E7BAFFB9F}" type="parTrans" cxnId="{E3722BBC-CF76-47E9-BCF4-09FB692294D1}">
      <dgm:prSet/>
      <dgm:spPr/>
      <dgm:t>
        <a:bodyPr/>
        <a:lstStyle/>
        <a:p>
          <a:endParaRPr lang="en-MY"/>
        </a:p>
      </dgm:t>
    </dgm:pt>
    <dgm:pt modelId="{C8F8D338-E586-4791-AA4D-1D3F38E10269}" type="sibTrans" cxnId="{E3722BBC-CF76-47E9-BCF4-09FB692294D1}">
      <dgm:prSet/>
      <dgm:spPr/>
      <dgm:t>
        <a:bodyPr/>
        <a:lstStyle/>
        <a:p>
          <a:endParaRPr lang="en-MY"/>
        </a:p>
      </dgm:t>
    </dgm:pt>
    <dgm:pt modelId="{1853372E-35FE-4C06-B38C-291322B49AD3}">
      <dgm:prSet phldrT="[Text]"/>
      <dgm:spPr/>
      <dgm:t>
        <a:bodyPr/>
        <a:lstStyle/>
        <a:p>
          <a:r>
            <a:rPr lang="en-MY" dirty="0"/>
            <a:t>user</a:t>
          </a:r>
        </a:p>
      </dgm:t>
    </dgm:pt>
    <dgm:pt modelId="{66E68C8F-3D98-4E81-A1AC-C9E3B97DEFFB}" type="parTrans" cxnId="{64B03D5C-2558-42BB-BB34-D4A88C6EB5F8}">
      <dgm:prSet/>
      <dgm:spPr/>
      <dgm:t>
        <a:bodyPr/>
        <a:lstStyle/>
        <a:p>
          <a:endParaRPr lang="en-MY"/>
        </a:p>
      </dgm:t>
    </dgm:pt>
    <dgm:pt modelId="{5CD42518-9508-4CE6-A9D7-19890337FE10}" type="sibTrans" cxnId="{64B03D5C-2558-42BB-BB34-D4A88C6EB5F8}">
      <dgm:prSet/>
      <dgm:spPr/>
      <dgm:t>
        <a:bodyPr/>
        <a:lstStyle/>
        <a:p>
          <a:endParaRPr lang="en-MY"/>
        </a:p>
      </dgm:t>
    </dgm:pt>
    <dgm:pt modelId="{C263B24D-393F-405E-8FBC-BF80C0CCF872}">
      <dgm:prSet phldrT="[Text]"/>
      <dgm:spPr/>
      <dgm:t>
        <a:bodyPr/>
        <a:lstStyle/>
        <a:p>
          <a:r>
            <a:rPr lang="en-MY" dirty="0"/>
            <a:t>workflow</a:t>
          </a:r>
        </a:p>
      </dgm:t>
    </dgm:pt>
    <dgm:pt modelId="{5AAF1A76-4C51-4DEB-8D5C-1C93D3222FDE}" type="parTrans" cxnId="{E37D4807-2E06-4DD9-AFB3-F5347CE98C3F}">
      <dgm:prSet/>
      <dgm:spPr/>
      <dgm:t>
        <a:bodyPr/>
        <a:lstStyle/>
        <a:p>
          <a:endParaRPr lang="en-MY"/>
        </a:p>
      </dgm:t>
    </dgm:pt>
    <dgm:pt modelId="{2991D601-EEFD-4E25-BB84-D043F9AF649F}" type="sibTrans" cxnId="{E37D4807-2E06-4DD9-AFB3-F5347CE98C3F}">
      <dgm:prSet/>
      <dgm:spPr/>
      <dgm:t>
        <a:bodyPr/>
        <a:lstStyle/>
        <a:p>
          <a:endParaRPr lang="en-MY"/>
        </a:p>
      </dgm:t>
    </dgm:pt>
    <dgm:pt modelId="{C4B1BE17-445C-4B0E-AEAB-7296173E1391}" type="pres">
      <dgm:prSet presAssocID="{F3B4CD3D-F044-4137-9638-D29715B8B42C}" presName="diagram" presStyleCnt="0">
        <dgm:presLayoutVars>
          <dgm:dir/>
          <dgm:resizeHandles val="exact"/>
        </dgm:presLayoutVars>
      </dgm:prSet>
      <dgm:spPr/>
    </dgm:pt>
    <dgm:pt modelId="{F3AB7D3F-3B9D-4130-8DA4-982C24651F25}" type="pres">
      <dgm:prSet presAssocID="{E478C3FC-8487-49EA-8179-ED38C868AE29}" presName="node" presStyleLbl="node1" presStyleIdx="0" presStyleCnt="21">
        <dgm:presLayoutVars>
          <dgm:bulletEnabled val="1"/>
        </dgm:presLayoutVars>
      </dgm:prSet>
      <dgm:spPr/>
    </dgm:pt>
    <dgm:pt modelId="{34BF8DA1-285F-404C-9621-3D5F97C76EC0}" type="pres">
      <dgm:prSet presAssocID="{7DE2C07A-6B27-4EFC-A531-035467713AE7}" presName="sibTrans" presStyleCnt="0"/>
      <dgm:spPr/>
    </dgm:pt>
    <dgm:pt modelId="{76B58C0D-DBA5-47DC-9513-F83DDC08B48A}" type="pres">
      <dgm:prSet presAssocID="{4F6D2643-1C43-4AFA-A0B6-3B667C55CE41}" presName="node" presStyleLbl="node1" presStyleIdx="1" presStyleCnt="21">
        <dgm:presLayoutVars>
          <dgm:bulletEnabled val="1"/>
        </dgm:presLayoutVars>
      </dgm:prSet>
      <dgm:spPr/>
    </dgm:pt>
    <dgm:pt modelId="{82852C03-0C4E-478D-8201-629DD903F929}" type="pres">
      <dgm:prSet presAssocID="{85DE4D48-009C-422C-8359-48255C787274}" presName="sibTrans" presStyleCnt="0"/>
      <dgm:spPr/>
    </dgm:pt>
    <dgm:pt modelId="{8AC5A8D4-A6C6-4C5D-8695-B7D4C9FFAD00}" type="pres">
      <dgm:prSet presAssocID="{85A48E88-91A3-4FF5-87F6-16182563DEBD}" presName="node" presStyleLbl="node1" presStyleIdx="2" presStyleCnt="21">
        <dgm:presLayoutVars>
          <dgm:bulletEnabled val="1"/>
        </dgm:presLayoutVars>
      </dgm:prSet>
      <dgm:spPr/>
    </dgm:pt>
    <dgm:pt modelId="{8833DA92-185A-4683-AC0D-553FC00FE279}" type="pres">
      <dgm:prSet presAssocID="{2C9A51B3-F70E-4ADC-9E5F-15B52D09EEB7}" presName="sibTrans" presStyleCnt="0"/>
      <dgm:spPr/>
    </dgm:pt>
    <dgm:pt modelId="{9084AA2A-EE86-454B-83F6-968D53F5C4C5}" type="pres">
      <dgm:prSet presAssocID="{2FA13A03-A492-470A-9B36-2A371B26892D}" presName="node" presStyleLbl="node1" presStyleIdx="3" presStyleCnt="21">
        <dgm:presLayoutVars>
          <dgm:bulletEnabled val="1"/>
        </dgm:presLayoutVars>
      </dgm:prSet>
      <dgm:spPr/>
    </dgm:pt>
    <dgm:pt modelId="{EFA03E7C-757D-4ECA-A51A-AA9A954A2309}" type="pres">
      <dgm:prSet presAssocID="{7D04FE43-6766-4B4C-9752-5E32945FABC8}" presName="sibTrans" presStyleCnt="0"/>
      <dgm:spPr/>
    </dgm:pt>
    <dgm:pt modelId="{224006EE-56CC-4DBD-A77F-E70DFECEBB18}" type="pres">
      <dgm:prSet presAssocID="{B13D7953-C148-43B5-A100-72DED5ADA14E}" presName="node" presStyleLbl="node1" presStyleIdx="4" presStyleCnt="21">
        <dgm:presLayoutVars>
          <dgm:bulletEnabled val="1"/>
        </dgm:presLayoutVars>
      </dgm:prSet>
      <dgm:spPr/>
    </dgm:pt>
    <dgm:pt modelId="{89B4EC32-097D-430A-A738-2AF2B8E69135}" type="pres">
      <dgm:prSet presAssocID="{EF9E6EB3-CA7A-48F5-BC41-4630CBA3D826}" presName="sibTrans" presStyleCnt="0"/>
      <dgm:spPr/>
    </dgm:pt>
    <dgm:pt modelId="{EADF0099-D969-49E1-930E-419096D91AC9}" type="pres">
      <dgm:prSet presAssocID="{480AD0DF-4DF9-487D-8CF8-A1C574AAC362}" presName="node" presStyleLbl="node1" presStyleIdx="5" presStyleCnt="21">
        <dgm:presLayoutVars>
          <dgm:bulletEnabled val="1"/>
        </dgm:presLayoutVars>
      </dgm:prSet>
      <dgm:spPr/>
    </dgm:pt>
    <dgm:pt modelId="{6570819F-1CD9-4B57-8913-61159FC4A5C2}" type="pres">
      <dgm:prSet presAssocID="{089EA958-D07F-4157-9F57-84F38ECD2803}" presName="sibTrans" presStyleCnt="0"/>
      <dgm:spPr/>
    </dgm:pt>
    <dgm:pt modelId="{6E38BDBC-F9DF-4579-8FE3-30A4FBF32AC1}" type="pres">
      <dgm:prSet presAssocID="{9E607A7E-FD81-435D-AE82-1D660B69D97B}" presName="node" presStyleLbl="node1" presStyleIdx="6" presStyleCnt="21">
        <dgm:presLayoutVars>
          <dgm:bulletEnabled val="1"/>
        </dgm:presLayoutVars>
      </dgm:prSet>
      <dgm:spPr/>
    </dgm:pt>
    <dgm:pt modelId="{6CA42ADE-BF99-4FA3-8CA5-0FB3266562EA}" type="pres">
      <dgm:prSet presAssocID="{BBB18D78-86FB-4AC6-92F1-3463DDF3D8F2}" presName="sibTrans" presStyleCnt="0"/>
      <dgm:spPr/>
    </dgm:pt>
    <dgm:pt modelId="{2AA55AEC-9751-4F78-8A77-5073D20A21D6}" type="pres">
      <dgm:prSet presAssocID="{C8F86EAA-49E2-4C27-8408-14B28E89C788}" presName="node" presStyleLbl="node1" presStyleIdx="7" presStyleCnt="21">
        <dgm:presLayoutVars>
          <dgm:bulletEnabled val="1"/>
        </dgm:presLayoutVars>
      </dgm:prSet>
      <dgm:spPr/>
    </dgm:pt>
    <dgm:pt modelId="{4E7E173A-4358-41EA-979D-08C6D2E2A9D6}" type="pres">
      <dgm:prSet presAssocID="{2EC36299-B833-47A1-9D35-767A45898E51}" presName="sibTrans" presStyleCnt="0"/>
      <dgm:spPr/>
    </dgm:pt>
    <dgm:pt modelId="{6252D1B5-AD9C-4492-B249-81D6C47ED887}" type="pres">
      <dgm:prSet presAssocID="{3ADA53F0-9E24-415F-AD36-603FF494FDAF}" presName="node" presStyleLbl="node1" presStyleIdx="8" presStyleCnt="21">
        <dgm:presLayoutVars>
          <dgm:bulletEnabled val="1"/>
        </dgm:presLayoutVars>
      </dgm:prSet>
      <dgm:spPr/>
    </dgm:pt>
    <dgm:pt modelId="{64122115-BE4C-4190-A826-2415729F6B0C}" type="pres">
      <dgm:prSet presAssocID="{9F90AC2A-0A2C-4D99-9278-B199552AC1B0}" presName="sibTrans" presStyleCnt="0"/>
      <dgm:spPr/>
    </dgm:pt>
    <dgm:pt modelId="{5FCDC312-F2A0-4874-A30F-7623CB7B9CDA}" type="pres">
      <dgm:prSet presAssocID="{3EC8033B-A23A-4A6D-A9AF-EE22E90AB249}" presName="node" presStyleLbl="node1" presStyleIdx="9" presStyleCnt="21">
        <dgm:presLayoutVars>
          <dgm:bulletEnabled val="1"/>
        </dgm:presLayoutVars>
      </dgm:prSet>
      <dgm:spPr/>
    </dgm:pt>
    <dgm:pt modelId="{556D6FA5-B510-4D34-A363-E56A9DC72851}" type="pres">
      <dgm:prSet presAssocID="{4E875BBC-D4B1-4499-98CB-6EDB3416C2E8}" presName="sibTrans" presStyleCnt="0"/>
      <dgm:spPr/>
    </dgm:pt>
    <dgm:pt modelId="{DF26CD49-FC74-4014-B0A6-3E326925F481}" type="pres">
      <dgm:prSet presAssocID="{6B4F6AF3-2D01-41C1-BD3E-7E22EBE54E02}" presName="node" presStyleLbl="node1" presStyleIdx="10" presStyleCnt="21">
        <dgm:presLayoutVars>
          <dgm:bulletEnabled val="1"/>
        </dgm:presLayoutVars>
      </dgm:prSet>
      <dgm:spPr/>
    </dgm:pt>
    <dgm:pt modelId="{5D3EBF58-85DE-4276-B6DF-18F6695A52E9}" type="pres">
      <dgm:prSet presAssocID="{45F2DE94-3FB8-4CF4-8277-0019F321067B}" presName="sibTrans" presStyleCnt="0"/>
      <dgm:spPr/>
    </dgm:pt>
    <dgm:pt modelId="{531BF4AB-A865-4C40-B8A1-6232C7F1C96C}" type="pres">
      <dgm:prSet presAssocID="{AB2E4845-37CB-49ED-B724-A4CDE3BD21C1}" presName="node" presStyleLbl="node1" presStyleIdx="11" presStyleCnt="21">
        <dgm:presLayoutVars>
          <dgm:bulletEnabled val="1"/>
        </dgm:presLayoutVars>
      </dgm:prSet>
      <dgm:spPr/>
    </dgm:pt>
    <dgm:pt modelId="{72DCE151-4ED4-47FC-AA9B-58B21A3A903F}" type="pres">
      <dgm:prSet presAssocID="{AD4AFE8F-5EB7-4D35-B0C9-39A03D083FBA}" presName="sibTrans" presStyleCnt="0"/>
      <dgm:spPr/>
    </dgm:pt>
    <dgm:pt modelId="{BD2946A7-D055-4210-8827-87D14C7047CD}" type="pres">
      <dgm:prSet presAssocID="{0E31401F-B440-4D95-9F90-3C2B763A47D5}" presName="node" presStyleLbl="node1" presStyleIdx="12" presStyleCnt="21">
        <dgm:presLayoutVars>
          <dgm:bulletEnabled val="1"/>
        </dgm:presLayoutVars>
      </dgm:prSet>
      <dgm:spPr/>
    </dgm:pt>
    <dgm:pt modelId="{9627879B-7993-4949-BBF6-247EB3478D53}" type="pres">
      <dgm:prSet presAssocID="{AB115E07-CC23-4FF5-A5AA-27424A1691F5}" presName="sibTrans" presStyleCnt="0"/>
      <dgm:spPr/>
    </dgm:pt>
    <dgm:pt modelId="{657E52AF-8CDC-4C61-88A4-F7FA2B110498}" type="pres">
      <dgm:prSet presAssocID="{12954575-7E7B-456A-94F5-6026F7496A5E}" presName="node" presStyleLbl="node1" presStyleIdx="13" presStyleCnt="21">
        <dgm:presLayoutVars>
          <dgm:bulletEnabled val="1"/>
        </dgm:presLayoutVars>
      </dgm:prSet>
      <dgm:spPr/>
    </dgm:pt>
    <dgm:pt modelId="{AA981D32-18BD-4F8E-8EB4-EC0AA4BFFCB8}" type="pres">
      <dgm:prSet presAssocID="{B69D6588-00E2-4F82-9F75-CB62026A74FE}" presName="sibTrans" presStyleCnt="0"/>
      <dgm:spPr/>
    </dgm:pt>
    <dgm:pt modelId="{7A061AB6-13E7-455A-AEF4-140FF577D6D1}" type="pres">
      <dgm:prSet presAssocID="{B96C3E58-CD13-44D7-AF2B-BCE8FE284993}" presName="node" presStyleLbl="node1" presStyleIdx="14" presStyleCnt="21">
        <dgm:presLayoutVars>
          <dgm:bulletEnabled val="1"/>
        </dgm:presLayoutVars>
      </dgm:prSet>
      <dgm:spPr/>
    </dgm:pt>
    <dgm:pt modelId="{30FD60E6-FDE7-47F9-90C8-C5DA83B46BD0}" type="pres">
      <dgm:prSet presAssocID="{F0E35A91-DE9A-4EEA-AA23-DAFC6FE35E83}" presName="sibTrans" presStyleCnt="0"/>
      <dgm:spPr/>
    </dgm:pt>
    <dgm:pt modelId="{C623494D-B6BE-4BAD-A33E-12F9FDCB4AAC}" type="pres">
      <dgm:prSet presAssocID="{EAF3AB44-019A-44B9-BCDE-83D73F54289D}" presName="node" presStyleLbl="node1" presStyleIdx="15" presStyleCnt="21">
        <dgm:presLayoutVars>
          <dgm:bulletEnabled val="1"/>
        </dgm:presLayoutVars>
      </dgm:prSet>
      <dgm:spPr/>
    </dgm:pt>
    <dgm:pt modelId="{71C43366-367E-47D4-9C31-7D9CCF909A18}" type="pres">
      <dgm:prSet presAssocID="{6BC1A044-36FD-4E3F-93B7-F05393CD7323}" presName="sibTrans" presStyleCnt="0"/>
      <dgm:spPr/>
    </dgm:pt>
    <dgm:pt modelId="{37087A1E-391F-412F-ADB7-C8FC1D704720}" type="pres">
      <dgm:prSet presAssocID="{272B546E-4F58-44E0-814B-102C3D4D6D3D}" presName="node" presStyleLbl="node1" presStyleIdx="16" presStyleCnt="21">
        <dgm:presLayoutVars>
          <dgm:bulletEnabled val="1"/>
        </dgm:presLayoutVars>
      </dgm:prSet>
      <dgm:spPr/>
    </dgm:pt>
    <dgm:pt modelId="{C4AB2344-B740-4001-98BB-0AD9D795A28A}" type="pres">
      <dgm:prSet presAssocID="{37AD8E48-E4D7-4652-BB8D-5531F186394B}" presName="sibTrans" presStyleCnt="0"/>
      <dgm:spPr/>
    </dgm:pt>
    <dgm:pt modelId="{197F752C-FAD6-475F-A9C8-E22756BDBAEA}" type="pres">
      <dgm:prSet presAssocID="{A821C963-EEE5-4288-B8FF-42CF794D593C}" presName="node" presStyleLbl="node1" presStyleIdx="17" presStyleCnt="21">
        <dgm:presLayoutVars>
          <dgm:bulletEnabled val="1"/>
        </dgm:presLayoutVars>
      </dgm:prSet>
      <dgm:spPr/>
    </dgm:pt>
    <dgm:pt modelId="{6FF9FBB2-C0C9-4AC7-8E71-19ABBDD43F73}" type="pres">
      <dgm:prSet presAssocID="{C8F8D338-E586-4791-AA4D-1D3F38E10269}" presName="sibTrans" presStyleCnt="0"/>
      <dgm:spPr/>
    </dgm:pt>
    <dgm:pt modelId="{E52F3A02-C038-455C-94A1-FDE82466985F}" type="pres">
      <dgm:prSet presAssocID="{4EE9D8D5-2790-480D-9423-80847AD48387}" presName="node" presStyleLbl="node1" presStyleIdx="18" presStyleCnt="21">
        <dgm:presLayoutVars>
          <dgm:bulletEnabled val="1"/>
        </dgm:presLayoutVars>
      </dgm:prSet>
      <dgm:spPr/>
    </dgm:pt>
    <dgm:pt modelId="{E441F62B-F082-4299-B0FD-C5A0AC446DDC}" type="pres">
      <dgm:prSet presAssocID="{54A0CF5F-D7D7-4C7E-A3FB-3B90F9810C2E}" presName="sibTrans" presStyleCnt="0"/>
      <dgm:spPr/>
    </dgm:pt>
    <dgm:pt modelId="{61190B7E-5CEB-40C0-AA13-18928873C62A}" type="pres">
      <dgm:prSet presAssocID="{1853372E-35FE-4C06-B38C-291322B49AD3}" presName="node" presStyleLbl="node1" presStyleIdx="19" presStyleCnt="21">
        <dgm:presLayoutVars>
          <dgm:bulletEnabled val="1"/>
        </dgm:presLayoutVars>
      </dgm:prSet>
      <dgm:spPr/>
    </dgm:pt>
    <dgm:pt modelId="{45A31DF5-1C68-4E03-A2ED-E343850B7C66}" type="pres">
      <dgm:prSet presAssocID="{5CD42518-9508-4CE6-A9D7-19890337FE10}" presName="sibTrans" presStyleCnt="0"/>
      <dgm:spPr/>
    </dgm:pt>
    <dgm:pt modelId="{81FEC7EA-5F35-44AA-947D-4E7DCA1A991F}" type="pres">
      <dgm:prSet presAssocID="{C263B24D-393F-405E-8FBC-BF80C0CCF872}" presName="node" presStyleLbl="node1" presStyleIdx="20" presStyleCnt="21">
        <dgm:presLayoutVars>
          <dgm:bulletEnabled val="1"/>
        </dgm:presLayoutVars>
      </dgm:prSet>
      <dgm:spPr/>
    </dgm:pt>
  </dgm:ptLst>
  <dgm:cxnLst>
    <dgm:cxn modelId="{FD0EDB02-9E4C-49FA-88CB-844087BF1596}" type="presOf" srcId="{2FA13A03-A492-470A-9B36-2A371B26892D}" destId="{9084AA2A-EE86-454B-83F6-968D53F5C4C5}" srcOrd="0" destOrd="0" presId="urn:microsoft.com/office/officeart/2005/8/layout/default"/>
    <dgm:cxn modelId="{E37D4807-2E06-4DD9-AFB3-F5347CE98C3F}" srcId="{F3B4CD3D-F044-4137-9638-D29715B8B42C}" destId="{C263B24D-393F-405E-8FBC-BF80C0CCF872}" srcOrd="20" destOrd="0" parTransId="{5AAF1A76-4C51-4DEB-8D5C-1C93D3222FDE}" sibTransId="{2991D601-EEFD-4E25-BB84-D043F9AF649F}"/>
    <dgm:cxn modelId="{1CA5F30A-3FFB-4EC5-BE7C-036832F3FD3E}" type="presOf" srcId="{9E607A7E-FD81-435D-AE82-1D660B69D97B}" destId="{6E38BDBC-F9DF-4579-8FE3-30A4FBF32AC1}" srcOrd="0" destOrd="0" presId="urn:microsoft.com/office/officeart/2005/8/layout/default"/>
    <dgm:cxn modelId="{9300951D-B259-4225-9E70-0A8C7A8F2835}" srcId="{F3B4CD3D-F044-4137-9638-D29715B8B42C}" destId="{4F6D2643-1C43-4AFA-A0B6-3B667C55CE41}" srcOrd="1" destOrd="0" parTransId="{50788371-A7E7-4A9F-9F95-5A9877A4A499}" sibTransId="{85DE4D48-009C-422C-8359-48255C787274}"/>
    <dgm:cxn modelId="{8F67B121-CE54-41FA-90A2-DA3DA8B49F07}" type="presOf" srcId="{E478C3FC-8487-49EA-8179-ED38C868AE29}" destId="{F3AB7D3F-3B9D-4130-8DA4-982C24651F25}" srcOrd="0" destOrd="0" presId="urn:microsoft.com/office/officeart/2005/8/layout/default"/>
    <dgm:cxn modelId="{10FF5A22-656E-49A5-8BA1-AE2FDCE1D375}" type="presOf" srcId="{4F6D2643-1C43-4AFA-A0B6-3B667C55CE41}" destId="{76B58C0D-DBA5-47DC-9513-F83DDC08B48A}" srcOrd="0" destOrd="0" presId="urn:microsoft.com/office/officeart/2005/8/layout/default"/>
    <dgm:cxn modelId="{C4D7D328-9B80-4E95-A4F6-C7E77E6DD011}" srcId="{F3B4CD3D-F044-4137-9638-D29715B8B42C}" destId="{3ADA53F0-9E24-415F-AD36-603FF494FDAF}" srcOrd="8" destOrd="0" parTransId="{8BF2930C-B1E6-40E4-AD75-2528A3CA2EDC}" sibTransId="{9F90AC2A-0A2C-4D99-9278-B199552AC1B0}"/>
    <dgm:cxn modelId="{6047B72E-3882-472B-A2E3-EEDF7771C544}" srcId="{F3B4CD3D-F044-4137-9638-D29715B8B42C}" destId="{B13D7953-C148-43B5-A100-72DED5ADA14E}" srcOrd="4" destOrd="0" parTransId="{12037DF3-1107-476F-8358-C510FFC36D1F}" sibTransId="{EF9E6EB3-CA7A-48F5-BC41-4630CBA3D826}"/>
    <dgm:cxn modelId="{C6F5B930-31E3-4609-A879-38910FFF2E56}" srcId="{F3B4CD3D-F044-4137-9638-D29715B8B42C}" destId="{12954575-7E7B-456A-94F5-6026F7496A5E}" srcOrd="13" destOrd="0" parTransId="{E2A5F400-865C-49D5-9E8E-8C79C2D9A23B}" sibTransId="{B69D6588-00E2-4F82-9F75-CB62026A74FE}"/>
    <dgm:cxn modelId="{207C0B39-54B9-40FE-9E64-360E5A2DDCB6}" srcId="{F3B4CD3D-F044-4137-9638-D29715B8B42C}" destId="{AB2E4845-37CB-49ED-B724-A4CDE3BD21C1}" srcOrd="11" destOrd="0" parTransId="{F731E5AB-16DD-4975-AEA0-8EA6DB7332FC}" sibTransId="{AD4AFE8F-5EB7-4D35-B0C9-39A03D083FBA}"/>
    <dgm:cxn modelId="{7C70153C-65F8-48EE-964A-7D35B6332667}" srcId="{F3B4CD3D-F044-4137-9638-D29715B8B42C}" destId="{85A48E88-91A3-4FF5-87F6-16182563DEBD}" srcOrd="2" destOrd="0" parTransId="{4A644FF7-D6FF-416F-A4A5-991CC2F5DFA1}" sibTransId="{2C9A51B3-F70E-4ADC-9E5F-15B52D09EEB7}"/>
    <dgm:cxn modelId="{64B03D5C-2558-42BB-BB34-D4A88C6EB5F8}" srcId="{F3B4CD3D-F044-4137-9638-D29715B8B42C}" destId="{1853372E-35FE-4C06-B38C-291322B49AD3}" srcOrd="19" destOrd="0" parTransId="{66E68C8F-3D98-4E81-A1AC-C9E3B97DEFFB}" sibTransId="{5CD42518-9508-4CE6-A9D7-19890337FE10}"/>
    <dgm:cxn modelId="{D39F525C-75BD-4F03-A7DE-F30C9C419F46}" type="presOf" srcId="{AB2E4845-37CB-49ED-B724-A4CDE3BD21C1}" destId="{531BF4AB-A865-4C40-B8A1-6232C7F1C96C}" srcOrd="0" destOrd="0" presId="urn:microsoft.com/office/officeart/2005/8/layout/default"/>
    <dgm:cxn modelId="{A85F0861-E5B0-4A22-A1F4-2E7AD07C1FC8}" type="presOf" srcId="{272B546E-4F58-44E0-814B-102C3D4D6D3D}" destId="{37087A1E-391F-412F-ADB7-C8FC1D704720}" srcOrd="0" destOrd="0" presId="urn:microsoft.com/office/officeart/2005/8/layout/default"/>
    <dgm:cxn modelId="{247FC665-D02D-4372-9520-51043C056B1F}" type="presOf" srcId="{B96C3E58-CD13-44D7-AF2B-BCE8FE284993}" destId="{7A061AB6-13E7-455A-AEF4-140FF577D6D1}" srcOrd="0" destOrd="0" presId="urn:microsoft.com/office/officeart/2005/8/layout/default"/>
    <dgm:cxn modelId="{3F0E9570-EBBB-45DB-AF40-1FCF04D976C5}" srcId="{F3B4CD3D-F044-4137-9638-D29715B8B42C}" destId="{E478C3FC-8487-49EA-8179-ED38C868AE29}" srcOrd="0" destOrd="0" parTransId="{3B3180C6-DB35-4055-ACF0-B206BF4A72F7}" sibTransId="{7DE2C07A-6B27-4EFC-A531-035467713AE7}"/>
    <dgm:cxn modelId="{4ECA4A72-3FCE-4276-9A8D-4562ABB73745}" srcId="{F3B4CD3D-F044-4137-9638-D29715B8B42C}" destId="{0E31401F-B440-4D95-9F90-3C2B763A47D5}" srcOrd="12" destOrd="0" parTransId="{06C0BB2B-692E-45D1-9E5B-0A2B1F72691B}" sibTransId="{AB115E07-CC23-4FF5-A5AA-27424A1691F5}"/>
    <dgm:cxn modelId="{307AD972-06A1-4339-83AD-F0AC0D9EAA1E}" type="presOf" srcId="{A821C963-EEE5-4288-B8FF-42CF794D593C}" destId="{197F752C-FAD6-475F-A9C8-E22756BDBAEA}" srcOrd="0" destOrd="0" presId="urn:microsoft.com/office/officeart/2005/8/layout/default"/>
    <dgm:cxn modelId="{6E8DA253-ED8B-47F7-9ACC-5E1026FED94A}" srcId="{F3B4CD3D-F044-4137-9638-D29715B8B42C}" destId="{6B4F6AF3-2D01-41C1-BD3E-7E22EBE54E02}" srcOrd="10" destOrd="0" parTransId="{82001A84-73C4-4616-B69A-710D0055E976}" sibTransId="{45F2DE94-3FB8-4CF4-8277-0019F321067B}"/>
    <dgm:cxn modelId="{07BA6955-0C79-4BA9-A904-E71E4CB522D6}" srcId="{F3B4CD3D-F044-4137-9638-D29715B8B42C}" destId="{3EC8033B-A23A-4A6D-A9AF-EE22E90AB249}" srcOrd="9" destOrd="0" parTransId="{B811AEB6-C6D5-4786-8744-272119FF4C68}" sibTransId="{4E875BBC-D4B1-4499-98CB-6EDB3416C2E8}"/>
    <dgm:cxn modelId="{7C842C7C-DF95-4F91-902F-0FD063E720A6}" type="presOf" srcId="{85A48E88-91A3-4FF5-87F6-16182563DEBD}" destId="{8AC5A8D4-A6C6-4C5D-8695-B7D4C9FFAD00}" srcOrd="0" destOrd="0" presId="urn:microsoft.com/office/officeart/2005/8/layout/default"/>
    <dgm:cxn modelId="{57D6CA81-3ECA-4E20-ABC1-EF8E36F22875}" type="presOf" srcId="{B13D7953-C148-43B5-A100-72DED5ADA14E}" destId="{224006EE-56CC-4DBD-A77F-E70DFECEBB18}" srcOrd="0" destOrd="0" presId="urn:microsoft.com/office/officeart/2005/8/layout/default"/>
    <dgm:cxn modelId="{A62D318A-0ACE-48FB-A46C-D60FB65925C9}" srcId="{F3B4CD3D-F044-4137-9638-D29715B8B42C}" destId="{2FA13A03-A492-470A-9B36-2A371B26892D}" srcOrd="3" destOrd="0" parTransId="{2F0F355A-48AF-470C-A323-769AA695A093}" sibTransId="{7D04FE43-6766-4B4C-9752-5E32945FABC8}"/>
    <dgm:cxn modelId="{2827C98C-D3F0-41B1-B2D1-0410342D3842}" type="presOf" srcId="{F3B4CD3D-F044-4137-9638-D29715B8B42C}" destId="{C4B1BE17-445C-4B0E-AEAB-7296173E1391}" srcOrd="0" destOrd="0" presId="urn:microsoft.com/office/officeart/2005/8/layout/default"/>
    <dgm:cxn modelId="{C32B5190-76C8-479E-AFBF-84677DB0534C}" type="presOf" srcId="{12954575-7E7B-456A-94F5-6026F7496A5E}" destId="{657E52AF-8CDC-4C61-88A4-F7FA2B110498}" srcOrd="0" destOrd="0" presId="urn:microsoft.com/office/officeart/2005/8/layout/default"/>
    <dgm:cxn modelId="{D57C8A95-5C74-4B8E-995B-962F417D339E}" type="presOf" srcId="{3EC8033B-A23A-4A6D-A9AF-EE22E90AB249}" destId="{5FCDC312-F2A0-4874-A30F-7623CB7B9CDA}" srcOrd="0" destOrd="0" presId="urn:microsoft.com/office/officeart/2005/8/layout/default"/>
    <dgm:cxn modelId="{0FA34996-5FE8-47FE-86BF-BD7552F1FCFA}" srcId="{F3B4CD3D-F044-4137-9638-D29715B8B42C}" destId="{480AD0DF-4DF9-487D-8CF8-A1C574AAC362}" srcOrd="5" destOrd="0" parTransId="{6C4381C4-F6E5-4385-AA2C-7DA7BAD825DA}" sibTransId="{089EA958-D07F-4157-9F57-84F38ECD2803}"/>
    <dgm:cxn modelId="{B9B62B97-1748-4AF1-A242-AB3B3992C00E}" type="presOf" srcId="{6B4F6AF3-2D01-41C1-BD3E-7E22EBE54E02}" destId="{DF26CD49-FC74-4014-B0A6-3E326925F481}" srcOrd="0" destOrd="0" presId="urn:microsoft.com/office/officeart/2005/8/layout/default"/>
    <dgm:cxn modelId="{2C8BC69B-B7C4-4D76-9C88-03472C4F498D}" srcId="{F3B4CD3D-F044-4137-9638-D29715B8B42C}" destId="{B96C3E58-CD13-44D7-AF2B-BCE8FE284993}" srcOrd="14" destOrd="0" parTransId="{DF230B6A-3018-4D3C-A9C9-108078E7D2F5}" sibTransId="{F0E35A91-DE9A-4EEA-AA23-DAFC6FE35E83}"/>
    <dgm:cxn modelId="{F413B29C-2701-457D-B18E-B65FAD31D29F}" type="presOf" srcId="{480AD0DF-4DF9-487D-8CF8-A1C574AAC362}" destId="{EADF0099-D969-49E1-930E-419096D91AC9}" srcOrd="0" destOrd="0" presId="urn:microsoft.com/office/officeart/2005/8/layout/default"/>
    <dgm:cxn modelId="{21CF59A6-79FC-4DE3-AD84-D065765AFC90}" type="presOf" srcId="{C8F86EAA-49E2-4C27-8408-14B28E89C788}" destId="{2AA55AEC-9751-4F78-8A77-5073D20A21D6}" srcOrd="0" destOrd="0" presId="urn:microsoft.com/office/officeart/2005/8/layout/default"/>
    <dgm:cxn modelId="{6CE9F9B3-719C-4AF3-89BA-B24A2F796DF5}" type="presOf" srcId="{4EE9D8D5-2790-480D-9423-80847AD48387}" destId="{E52F3A02-C038-455C-94A1-FDE82466985F}" srcOrd="0" destOrd="0" presId="urn:microsoft.com/office/officeart/2005/8/layout/default"/>
    <dgm:cxn modelId="{19A335B7-A9AF-4812-9EE4-559766E6C280}" srcId="{F3B4CD3D-F044-4137-9638-D29715B8B42C}" destId="{272B546E-4F58-44E0-814B-102C3D4D6D3D}" srcOrd="16" destOrd="0" parTransId="{DB7EE7E2-A178-487B-9758-CE0DFFDE8155}" sibTransId="{37AD8E48-E4D7-4652-BB8D-5531F186394B}"/>
    <dgm:cxn modelId="{E3722BBC-CF76-47E9-BCF4-09FB692294D1}" srcId="{F3B4CD3D-F044-4137-9638-D29715B8B42C}" destId="{A821C963-EEE5-4288-B8FF-42CF794D593C}" srcOrd="17" destOrd="0" parTransId="{E4F00B10-DF44-48EF-A778-537E7BAFFB9F}" sibTransId="{C8F8D338-E586-4791-AA4D-1D3F38E10269}"/>
    <dgm:cxn modelId="{47CE38C1-59CE-435D-B10A-3243F40F19ED}" srcId="{F3B4CD3D-F044-4137-9638-D29715B8B42C}" destId="{4EE9D8D5-2790-480D-9423-80847AD48387}" srcOrd="18" destOrd="0" parTransId="{6C960A79-82FE-41D4-92A1-809F2DD83041}" sibTransId="{54A0CF5F-D7D7-4C7E-A3FB-3B90F9810C2E}"/>
    <dgm:cxn modelId="{00795BCB-FC5C-4FB8-8F05-1580F3EDDE0F}" type="presOf" srcId="{1853372E-35FE-4C06-B38C-291322B49AD3}" destId="{61190B7E-5CEB-40C0-AA13-18928873C62A}" srcOrd="0" destOrd="0" presId="urn:microsoft.com/office/officeart/2005/8/layout/default"/>
    <dgm:cxn modelId="{72A643D3-85CF-4818-BE9A-5858F0B0F4C8}" type="presOf" srcId="{EAF3AB44-019A-44B9-BCDE-83D73F54289D}" destId="{C623494D-B6BE-4BAD-A33E-12F9FDCB4AAC}" srcOrd="0" destOrd="0" presId="urn:microsoft.com/office/officeart/2005/8/layout/default"/>
    <dgm:cxn modelId="{ABD948D3-F6E9-4DCD-A7A6-22A8CB78F630}" srcId="{F3B4CD3D-F044-4137-9638-D29715B8B42C}" destId="{9E607A7E-FD81-435D-AE82-1D660B69D97B}" srcOrd="6" destOrd="0" parTransId="{46D1C36D-C7B3-46FE-8E2D-C1FB9F5C1BF8}" sibTransId="{BBB18D78-86FB-4AC6-92F1-3463DDF3D8F2}"/>
    <dgm:cxn modelId="{00E4BFDE-63BA-4A68-B17F-F9A88C7FF659}" type="presOf" srcId="{0E31401F-B440-4D95-9F90-3C2B763A47D5}" destId="{BD2946A7-D055-4210-8827-87D14C7047CD}" srcOrd="0" destOrd="0" presId="urn:microsoft.com/office/officeart/2005/8/layout/default"/>
    <dgm:cxn modelId="{014284E8-91E4-4C86-AC96-580000309687}" type="presOf" srcId="{3ADA53F0-9E24-415F-AD36-603FF494FDAF}" destId="{6252D1B5-AD9C-4492-B249-81D6C47ED887}" srcOrd="0" destOrd="0" presId="urn:microsoft.com/office/officeart/2005/8/layout/default"/>
    <dgm:cxn modelId="{C6917CEA-F58D-490B-9FB9-7B6E8B6BCBBE}" srcId="{F3B4CD3D-F044-4137-9638-D29715B8B42C}" destId="{C8F86EAA-49E2-4C27-8408-14B28E89C788}" srcOrd="7" destOrd="0" parTransId="{FCD386E9-4390-43D9-AF65-C5A74BC8851B}" sibTransId="{2EC36299-B833-47A1-9D35-767A45898E51}"/>
    <dgm:cxn modelId="{B33632F3-9E8A-46BE-8CA0-93FC1A438860}" srcId="{F3B4CD3D-F044-4137-9638-D29715B8B42C}" destId="{EAF3AB44-019A-44B9-BCDE-83D73F54289D}" srcOrd="15" destOrd="0" parTransId="{48FD7E6C-239C-45AB-9426-615F6DF12775}" sibTransId="{6BC1A044-36FD-4E3F-93B7-F05393CD7323}"/>
    <dgm:cxn modelId="{AE7E56FE-CF4A-4DDD-8B31-86202AACE718}" type="presOf" srcId="{C263B24D-393F-405E-8FBC-BF80C0CCF872}" destId="{81FEC7EA-5F35-44AA-947D-4E7DCA1A991F}" srcOrd="0" destOrd="0" presId="urn:microsoft.com/office/officeart/2005/8/layout/default"/>
    <dgm:cxn modelId="{4DEDA4CC-7959-4FD0-8542-B7C18EF52C49}" type="presParOf" srcId="{C4B1BE17-445C-4B0E-AEAB-7296173E1391}" destId="{F3AB7D3F-3B9D-4130-8DA4-982C24651F25}" srcOrd="0" destOrd="0" presId="urn:microsoft.com/office/officeart/2005/8/layout/default"/>
    <dgm:cxn modelId="{9FB3A548-0E1F-4F26-941E-BA55ADA41029}" type="presParOf" srcId="{C4B1BE17-445C-4B0E-AEAB-7296173E1391}" destId="{34BF8DA1-285F-404C-9621-3D5F97C76EC0}" srcOrd="1" destOrd="0" presId="urn:microsoft.com/office/officeart/2005/8/layout/default"/>
    <dgm:cxn modelId="{D13DE8AB-1479-4E2D-BAEA-47F4F6B751F2}" type="presParOf" srcId="{C4B1BE17-445C-4B0E-AEAB-7296173E1391}" destId="{76B58C0D-DBA5-47DC-9513-F83DDC08B48A}" srcOrd="2" destOrd="0" presId="urn:microsoft.com/office/officeart/2005/8/layout/default"/>
    <dgm:cxn modelId="{50F51CBE-3EBB-4796-8B55-8BC0364D7754}" type="presParOf" srcId="{C4B1BE17-445C-4B0E-AEAB-7296173E1391}" destId="{82852C03-0C4E-478D-8201-629DD903F929}" srcOrd="3" destOrd="0" presId="urn:microsoft.com/office/officeart/2005/8/layout/default"/>
    <dgm:cxn modelId="{248DE597-240A-4F46-8AC1-2BDE92166E81}" type="presParOf" srcId="{C4B1BE17-445C-4B0E-AEAB-7296173E1391}" destId="{8AC5A8D4-A6C6-4C5D-8695-B7D4C9FFAD00}" srcOrd="4" destOrd="0" presId="urn:microsoft.com/office/officeart/2005/8/layout/default"/>
    <dgm:cxn modelId="{22F9E0A1-47A6-4CA8-A192-486E7AB7B204}" type="presParOf" srcId="{C4B1BE17-445C-4B0E-AEAB-7296173E1391}" destId="{8833DA92-185A-4683-AC0D-553FC00FE279}" srcOrd="5" destOrd="0" presId="urn:microsoft.com/office/officeart/2005/8/layout/default"/>
    <dgm:cxn modelId="{23B1E8EF-D157-4931-949B-A5E1164C8059}" type="presParOf" srcId="{C4B1BE17-445C-4B0E-AEAB-7296173E1391}" destId="{9084AA2A-EE86-454B-83F6-968D53F5C4C5}" srcOrd="6" destOrd="0" presId="urn:microsoft.com/office/officeart/2005/8/layout/default"/>
    <dgm:cxn modelId="{9A20BCAD-EC63-482C-B905-BE50271BCF72}" type="presParOf" srcId="{C4B1BE17-445C-4B0E-AEAB-7296173E1391}" destId="{EFA03E7C-757D-4ECA-A51A-AA9A954A2309}" srcOrd="7" destOrd="0" presId="urn:microsoft.com/office/officeart/2005/8/layout/default"/>
    <dgm:cxn modelId="{2FC265AE-BB21-474B-935F-E3E2302C48C0}" type="presParOf" srcId="{C4B1BE17-445C-4B0E-AEAB-7296173E1391}" destId="{224006EE-56CC-4DBD-A77F-E70DFECEBB18}" srcOrd="8" destOrd="0" presId="urn:microsoft.com/office/officeart/2005/8/layout/default"/>
    <dgm:cxn modelId="{6A38CA10-0734-4DB9-9C59-47A7D250333E}" type="presParOf" srcId="{C4B1BE17-445C-4B0E-AEAB-7296173E1391}" destId="{89B4EC32-097D-430A-A738-2AF2B8E69135}" srcOrd="9" destOrd="0" presId="urn:microsoft.com/office/officeart/2005/8/layout/default"/>
    <dgm:cxn modelId="{79D5E638-FEA6-4C22-BBDD-59D79F63CA2D}" type="presParOf" srcId="{C4B1BE17-445C-4B0E-AEAB-7296173E1391}" destId="{EADF0099-D969-49E1-930E-419096D91AC9}" srcOrd="10" destOrd="0" presId="urn:microsoft.com/office/officeart/2005/8/layout/default"/>
    <dgm:cxn modelId="{192B3EDA-DF2A-4649-BC07-5B89EDE4669B}" type="presParOf" srcId="{C4B1BE17-445C-4B0E-AEAB-7296173E1391}" destId="{6570819F-1CD9-4B57-8913-61159FC4A5C2}" srcOrd="11" destOrd="0" presId="urn:microsoft.com/office/officeart/2005/8/layout/default"/>
    <dgm:cxn modelId="{78E7CD45-B9F6-4B9C-A52D-4D91F7A6EB4C}" type="presParOf" srcId="{C4B1BE17-445C-4B0E-AEAB-7296173E1391}" destId="{6E38BDBC-F9DF-4579-8FE3-30A4FBF32AC1}" srcOrd="12" destOrd="0" presId="urn:microsoft.com/office/officeart/2005/8/layout/default"/>
    <dgm:cxn modelId="{92B1DCAC-1F67-46EC-887E-B7C8D90A8885}" type="presParOf" srcId="{C4B1BE17-445C-4B0E-AEAB-7296173E1391}" destId="{6CA42ADE-BF99-4FA3-8CA5-0FB3266562EA}" srcOrd="13" destOrd="0" presId="urn:microsoft.com/office/officeart/2005/8/layout/default"/>
    <dgm:cxn modelId="{5B5481C8-2C36-4490-8ADE-7A100B14A472}" type="presParOf" srcId="{C4B1BE17-445C-4B0E-AEAB-7296173E1391}" destId="{2AA55AEC-9751-4F78-8A77-5073D20A21D6}" srcOrd="14" destOrd="0" presId="urn:microsoft.com/office/officeart/2005/8/layout/default"/>
    <dgm:cxn modelId="{633D0CA0-BD83-40FD-8D9D-4AB794C8D37A}" type="presParOf" srcId="{C4B1BE17-445C-4B0E-AEAB-7296173E1391}" destId="{4E7E173A-4358-41EA-979D-08C6D2E2A9D6}" srcOrd="15" destOrd="0" presId="urn:microsoft.com/office/officeart/2005/8/layout/default"/>
    <dgm:cxn modelId="{358C9DB5-A201-40FB-8717-8241EE5BD7D0}" type="presParOf" srcId="{C4B1BE17-445C-4B0E-AEAB-7296173E1391}" destId="{6252D1B5-AD9C-4492-B249-81D6C47ED887}" srcOrd="16" destOrd="0" presId="urn:microsoft.com/office/officeart/2005/8/layout/default"/>
    <dgm:cxn modelId="{4F8F3738-C57A-4642-B56A-CBBCF0A6844F}" type="presParOf" srcId="{C4B1BE17-445C-4B0E-AEAB-7296173E1391}" destId="{64122115-BE4C-4190-A826-2415729F6B0C}" srcOrd="17" destOrd="0" presId="urn:microsoft.com/office/officeart/2005/8/layout/default"/>
    <dgm:cxn modelId="{302B1D2E-E280-400A-BDC4-C187065CC4DD}" type="presParOf" srcId="{C4B1BE17-445C-4B0E-AEAB-7296173E1391}" destId="{5FCDC312-F2A0-4874-A30F-7623CB7B9CDA}" srcOrd="18" destOrd="0" presId="urn:microsoft.com/office/officeart/2005/8/layout/default"/>
    <dgm:cxn modelId="{E7EC3840-C43B-48EF-B653-B0706266F617}" type="presParOf" srcId="{C4B1BE17-445C-4B0E-AEAB-7296173E1391}" destId="{556D6FA5-B510-4D34-A363-E56A9DC72851}" srcOrd="19" destOrd="0" presId="urn:microsoft.com/office/officeart/2005/8/layout/default"/>
    <dgm:cxn modelId="{CDBF81F4-B700-4BAD-AF40-3F5562458AA0}" type="presParOf" srcId="{C4B1BE17-445C-4B0E-AEAB-7296173E1391}" destId="{DF26CD49-FC74-4014-B0A6-3E326925F481}" srcOrd="20" destOrd="0" presId="urn:microsoft.com/office/officeart/2005/8/layout/default"/>
    <dgm:cxn modelId="{A995B0BE-49F9-4F10-90E6-034237BB009F}" type="presParOf" srcId="{C4B1BE17-445C-4B0E-AEAB-7296173E1391}" destId="{5D3EBF58-85DE-4276-B6DF-18F6695A52E9}" srcOrd="21" destOrd="0" presId="urn:microsoft.com/office/officeart/2005/8/layout/default"/>
    <dgm:cxn modelId="{DFFE57B5-B580-4303-A1F4-C70C5B18E30E}" type="presParOf" srcId="{C4B1BE17-445C-4B0E-AEAB-7296173E1391}" destId="{531BF4AB-A865-4C40-B8A1-6232C7F1C96C}" srcOrd="22" destOrd="0" presId="urn:microsoft.com/office/officeart/2005/8/layout/default"/>
    <dgm:cxn modelId="{EE3429C1-8153-403D-816A-747F53011471}" type="presParOf" srcId="{C4B1BE17-445C-4B0E-AEAB-7296173E1391}" destId="{72DCE151-4ED4-47FC-AA9B-58B21A3A903F}" srcOrd="23" destOrd="0" presId="urn:microsoft.com/office/officeart/2005/8/layout/default"/>
    <dgm:cxn modelId="{D51C548F-4A5F-4DA1-AA16-EF0933E6C204}" type="presParOf" srcId="{C4B1BE17-445C-4B0E-AEAB-7296173E1391}" destId="{BD2946A7-D055-4210-8827-87D14C7047CD}" srcOrd="24" destOrd="0" presId="urn:microsoft.com/office/officeart/2005/8/layout/default"/>
    <dgm:cxn modelId="{149E3197-EFA5-4570-A763-02EEB3D5FE2B}" type="presParOf" srcId="{C4B1BE17-445C-4B0E-AEAB-7296173E1391}" destId="{9627879B-7993-4949-BBF6-247EB3478D53}" srcOrd="25" destOrd="0" presId="urn:microsoft.com/office/officeart/2005/8/layout/default"/>
    <dgm:cxn modelId="{1B27FBB3-44BA-4DE8-86E4-2291B686F5B7}" type="presParOf" srcId="{C4B1BE17-445C-4B0E-AEAB-7296173E1391}" destId="{657E52AF-8CDC-4C61-88A4-F7FA2B110498}" srcOrd="26" destOrd="0" presId="urn:microsoft.com/office/officeart/2005/8/layout/default"/>
    <dgm:cxn modelId="{AFC9D68B-96A8-4656-BA39-0274B1CEF51D}" type="presParOf" srcId="{C4B1BE17-445C-4B0E-AEAB-7296173E1391}" destId="{AA981D32-18BD-4F8E-8EB4-EC0AA4BFFCB8}" srcOrd="27" destOrd="0" presId="urn:microsoft.com/office/officeart/2005/8/layout/default"/>
    <dgm:cxn modelId="{2AD61F9A-5DC8-49F2-BDFC-4C5C56348329}" type="presParOf" srcId="{C4B1BE17-445C-4B0E-AEAB-7296173E1391}" destId="{7A061AB6-13E7-455A-AEF4-140FF577D6D1}" srcOrd="28" destOrd="0" presId="urn:microsoft.com/office/officeart/2005/8/layout/default"/>
    <dgm:cxn modelId="{048AB891-3FF2-48D0-BF4F-5F4C359509AA}" type="presParOf" srcId="{C4B1BE17-445C-4B0E-AEAB-7296173E1391}" destId="{30FD60E6-FDE7-47F9-90C8-C5DA83B46BD0}" srcOrd="29" destOrd="0" presId="urn:microsoft.com/office/officeart/2005/8/layout/default"/>
    <dgm:cxn modelId="{FC134A95-D794-4E83-B8CF-4D71B2841543}" type="presParOf" srcId="{C4B1BE17-445C-4B0E-AEAB-7296173E1391}" destId="{C623494D-B6BE-4BAD-A33E-12F9FDCB4AAC}" srcOrd="30" destOrd="0" presId="urn:microsoft.com/office/officeart/2005/8/layout/default"/>
    <dgm:cxn modelId="{8A7576B7-68EC-46DC-BC11-A3E3BFA8F63D}" type="presParOf" srcId="{C4B1BE17-445C-4B0E-AEAB-7296173E1391}" destId="{71C43366-367E-47D4-9C31-7D9CCF909A18}" srcOrd="31" destOrd="0" presId="urn:microsoft.com/office/officeart/2005/8/layout/default"/>
    <dgm:cxn modelId="{03585F81-0731-4C63-8D5E-114CFE163155}" type="presParOf" srcId="{C4B1BE17-445C-4B0E-AEAB-7296173E1391}" destId="{37087A1E-391F-412F-ADB7-C8FC1D704720}" srcOrd="32" destOrd="0" presId="urn:microsoft.com/office/officeart/2005/8/layout/default"/>
    <dgm:cxn modelId="{BF8767C9-14A5-4A88-951B-DB6AF94CF7A0}" type="presParOf" srcId="{C4B1BE17-445C-4B0E-AEAB-7296173E1391}" destId="{C4AB2344-B740-4001-98BB-0AD9D795A28A}" srcOrd="33" destOrd="0" presId="urn:microsoft.com/office/officeart/2005/8/layout/default"/>
    <dgm:cxn modelId="{3BF70E96-FF5C-49B9-A3F5-AAF35387353C}" type="presParOf" srcId="{C4B1BE17-445C-4B0E-AEAB-7296173E1391}" destId="{197F752C-FAD6-475F-A9C8-E22756BDBAEA}" srcOrd="34" destOrd="0" presId="urn:microsoft.com/office/officeart/2005/8/layout/default"/>
    <dgm:cxn modelId="{DC6EA654-58A8-4869-86F3-26C9C1023BD4}" type="presParOf" srcId="{C4B1BE17-445C-4B0E-AEAB-7296173E1391}" destId="{6FF9FBB2-C0C9-4AC7-8E71-19ABBDD43F73}" srcOrd="35" destOrd="0" presId="urn:microsoft.com/office/officeart/2005/8/layout/default"/>
    <dgm:cxn modelId="{44EC0837-C49F-4227-BF34-1882359E241E}" type="presParOf" srcId="{C4B1BE17-445C-4B0E-AEAB-7296173E1391}" destId="{E52F3A02-C038-455C-94A1-FDE82466985F}" srcOrd="36" destOrd="0" presId="urn:microsoft.com/office/officeart/2005/8/layout/default"/>
    <dgm:cxn modelId="{2B5C1322-D6C2-49D2-837A-306B12744008}" type="presParOf" srcId="{C4B1BE17-445C-4B0E-AEAB-7296173E1391}" destId="{E441F62B-F082-4299-B0FD-C5A0AC446DDC}" srcOrd="37" destOrd="0" presId="urn:microsoft.com/office/officeart/2005/8/layout/default"/>
    <dgm:cxn modelId="{9E6CCF38-5A29-4E19-AE9A-A76CB80D4DFE}" type="presParOf" srcId="{C4B1BE17-445C-4B0E-AEAB-7296173E1391}" destId="{61190B7E-5CEB-40C0-AA13-18928873C62A}" srcOrd="38" destOrd="0" presId="urn:microsoft.com/office/officeart/2005/8/layout/default"/>
    <dgm:cxn modelId="{D3485713-9DD1-4E9C-8304-E9D549197534}" type="presParOf" srcId="{C4B1BE17-445C-4B0E-AEAB-7296173E1391}" destId="{45A31DF5-1C68-4E03-A2ED-E343850B7C66}" srcOrd="39" destOrd="0" presId="urn:microsoft.com/office/officeart/2005/8/layout/default"/>
    <dgm:cxn modelId="{598AEE52-6F0D-42F7-9B63-43382C9762E2}" type="presParOf" srcId="{C4B1BE17-445C-4B0E-AEAB-7296173E1391}" destId="{81FEC7EA-5F35-44AA-947D-4E7DCA1A991F}" srcOrd="4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E25DE3-ABC8-46AA-8D73-A9322D47803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C5979184-A5A5-44DA-8218-E104B45DCD1F}">
      <dgm:prSet phldrT="[Text]"/>
      <dgm:spPr/>
      <dgm:t>
        <a:bodyPr/>
        <a:lstStyle/>
        <a:p>
          <a:r>
            <a:rPr lang="en-US" dirty="0"/>
            <a:t>Cronjob</a:t>
          </a:r>
          <a:endParaRPr lang="en-MY" dirty="0"/>
        </a:p>
      </dgm:t>
    </dgm:pt>
    <dgm:pt modelId="{D26BA138-75D5-4E26-AE8D-FACC301FF1FA}" type="parTrans" cxnId="{360BF265-5D94-43B7-A5A5-37B0FCB9C8FA}">
      <dgm:prSet/>
      <dgm:spPr/>
      <dgm:t>
        <a:bodyPr/>
        <a:lstStyle/>
        <a:p>
          <a:endParaRPr lang="en-MY"/>
        </a:p>
      </dgm:t>
    </dgm:pt>
    <dgm:pt modelId="{32BA19A2-13AF-4DBF-93F2-9057C92A2A3D}" type="sibTrans" cxnId="{360BF265-5D94-43B7-A5A5-37B0FCB9C8FA}">
      <dgm:prSet/>
      <dgm:spPr/>
      <dgm:t>
        <a:bodyPr/>
        <a:lstStyle/>
        <a:p>
          <a:endParaRPr lang="en-MY"/>
        </a:p>
      </dgm:t>
    </dgm:pt>
    <dgm:pt modelId="{A16F4CCE-FD75-4B14-9F31-B9F350CB0D85}">
      <dgm:prSet phldrT="[Text]"/>
      <dgm:spPr/>
      <dgm:t>
        <a:bodyPr/>
        <a:lstStyle/>
        <a:p>
          <a:r>
            <a:rPr lang="en-US" dirty="0" err="1"/>
            <a:t>DumpDBJob</a:t>
          </a:r>
          <a:endParaRPr lang="en-MY" dirty="0"/>
        </a:p>
      </dgm:t>
    </dgm:pt>
    <dgm:pt modelId="{02946D37-A82D-404D-BF37-C08D3A18D474}" type="parTrans" cxnId="{663681B7-97C7-427D-8C61-4A46C981503A}">
      <dgm:prSet/>
      <dgm:spPr/>
      <dgm:t>
        <a:bodyPr/>
        <a:lstStyle/>
        <a:p>
          <a:endParaRPr lang="en-MY"/>
        </a:p>
      </dgm:t>
    </dgm:pt>
    <dgm:pt modelId="{E426C449-F6BB-4CE6-BDAD-69651E2FF7B4}" type="sibTrans" cxnId="{663681B7-97C7-427D-8C61-4A46C981503A}">
      <dgm:prSet/>
      <dgm:spPr/>
      <dgm:t>
        <a:bodyPr/>
        <a:lstStyle/>
        <a:p>
          <a:endParaRPr lang="en-MY"/>
        </a:p>
      </dgm:t>
    </dgm:pt>
    <dgm:pt modelId="{A4DC01F3-CD3E-445F-AF8E-3867AE23E9C6}">
      <dgm:prSet phldrT="[Text]"/>
      <dgm:spPr/>
      <dgm:t>
        <a:bodyPr/>
        <a:lstStyle/>
        <a:p>
          <a:r>
            <a:rPr lang="en-US" dirty="0" err="1"/>
            <a:t>EmailJob</a:t>
          </a:r>
          <a:endParaRPr lang="en-MY" dirty="0"/>
        </a:p>
      </dgm:t>
    </dgm:pt>
    <dgm:pt modelId="{BE5B16A7-2EEA-4489-B44C-29430DC3499F}" type="parTrans" cxnId="{9FC932D6-BD96-4C08-ACEB-875553CED883}">
      <dgm:prSet/>
      <dgm:spPr/>
      <dgm:t>
        <a:bodyPr/>
        <a:lstStyle/>
        <a:p>
          <a:endParaRPr lang="en-MY"/>
        </a:p>
      </dgm:t>
    </dgm:pt>
    <dgm:pt modelId="{06DEF592-53E6-4E6E-8FC3-681029DABECB}" type="sibTrans" cxnId="{9FC932D6-BD96-4C08-ACEB-875553CED883}">
      <dgm:prSet/>
      <dgm:spPr/>
      <dgm:t>
        <a:bodyPr/>
        <a:lstStyle/>
        <a:p>
          <a:endParaRPr lang="en-MY"/>
        </a:p>
      </dgm:t>
    </dgm:pt>
    <dgm:pt modelId="{B70E2295-BD8D-40B3-B3CD-BDD528C8772E}">
      <dgm:prSet phldrT="[Text]"/>
      <dgm:spPr/>
      <dgm:t>
        <a:bodyPr/>
        <a:lstStyle/>
        <a:p>
          <a:r>
            <a:rPr lang="en-US" dirty="0" err="1"/>
            <a:t>ImexJob</a:t>
          </a:r>
          <a:endParaRPr lang="en-MY" dirty="0"/>
        </a:p>
      </dgm:t>
    </dgm:pt>
    <dgm:pt modelId="{1B5ED22B-0609-42CE-A182-AE219376AC9B}" type="parTrans" cxnId="{DC4F815F-23AD-4191-88AA-76A4A5730EBB}">
      <dgm:prSet/>
      <dgm:spPr/>
      <dgm:t>
        <a:bodyPr/>
        <a:lstStyle/>
        <a:p>
          <a:endParaRPr lang="en-MY"/>
        </a:p>
      </dgm:t>
    </dgm:pt>
    <dgm:pt modelId="{639F430B-997C-4092-9F3E-D4E945294D30}" type="sibTrans" cxnId="{DC4F815F-23AD-4191-88AA-76A4A5730EBB}">
      <dgm:prSet/>
      <dgm:spPr/>
      <dgm:t>
        <a:bodyPr/>
        <a:lstStyle/>
        <a:p>
          <a:endParaRPr lang="en-MY"/>
        </a:p>
      </dgm:t>
    </dgm:pt>
    <dgm:pt modelId="{7398F7DB-C04C-4E09-9B22-2169BD4F8528}">
      <dgm:prSet phldrT="[Text]"/>
      <dgm:spPr/>
      <dgm:t>
        <a:bodyPr/>
        <a:lstStyle/>
        <a:p>
          <a:r>
            <a:rPr lang="en-US" dirty="0" err="1"/>
            <a:t>NotificationJob</a:t>
          </a:r>
          <a:endParaRPr lang="en-MY" dirty="0"/>
        </a:p>
      </dgm:t>
    </dgm:pt>
    <dgm:pt modelId="{3B871C52-E3F3-477B-B1F8-757CFBAEE4EE}" type="parTrans" cxnId="{442081F8-F25A-427A-AAA9-919D2BAE7D7B}">
      <dgm:prSet/>
      <dgm:spPr/>
      <dgm:t>
        <a:bodyPr/>
        <a:lstStyle/>
        <a:p>
          <a:endParaRPr lang="en-MY"/>
        </a:p>
      </dgm:t>
    </dgm:pt>
    <dgm:pt modelId="{2587353E-C7B5-4C94-A2DD-6E28D89B2ABD}" type="sibTrans" cxnId="{442081F8-F25A-427A-AAA9-919D2BAE7D7B}">
      <dgm:prSet/>
      <dgm:spPr/>
      <dgm:t>
        <a:bodyPr/>
        <a:lstStyle/>
        <a:p>
          <a:endParaRPr lang="en-MY"/>
        </a:p>
      </dgm:t>
    </dgm:pt>
    <dgm:pt modelId="{C3F8E719-5C9E-4F92-BF33-B7431D4BC948}" type="pres">
      <dgm:prSet presAssocID="{0EE25DE3-ABC8-46AA-8D73-A9322D4780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14C2225-46CD-40C8-8DC4-C8ABCACDB832}" type="pres">
      <dgm:prSet presAssocID="{C5979184-A5A5-44DA-8218-E104B45DCD1F}" presName="hierRoot1" presStyleCnt="0">
        <dgm:presLayoutVars>
          <dgm:hierBranch val="init"/>
        </dgm:presLayoutVars>
      </dgm:prSet>
      <dgm:spPr/>
    </dgm:pt>
    <dgm:pt modelId="{CC24AE33-E750-4935-A00F-EDC4D29061F6}" type="pres">
      <dgm:prSet presAssocID="{C5979184-A5A5-44DA-8218-E104B45DCD1F}" presName="rootComposite1" presStyleCnt="0"/>
      <dgm:spPr/>
    </dgm:pt>
    <dgm:pt modelId="{1AE6FE9F-3740-49DA-8675-21FA667287DF}" type="pres">
      <dgm:prSet presAssocID="{C5979184-A5A5-44DA-8218-E104B45DCD1F}" presName="rootText1" presStyleLbl="node0" presStyleIdx="0" presStyleCnt="1">
        <dgm:presLayoutVars>
          <dgm:chPref val="3"/>
        </dgm:presLayoutVars>
      </dgm:prSet>
      <dgm:spPr/>
    </dgm:pt>
    <dgm:pt modelId="{58624D93-1131-4728-88C3-27196D59788A}" type="pres">
      <dgm:prSet presAssocID="{C5979184-A5A5-44DA-8218-E104B45DCD1F}" presName="rootConnector1" presStyleLbl="node1" presStyleIdx="0" presStyleCnt="0"/>
      <dgm:spPr/>
    </dgm:pt>
    <dgm:pt modelId="{8BF2D3DD-13EF-4A7A-948F-5CA83B360C83}" type="pres">
      <dgm:prSet presAssocID="{C5979184-A5A5-44DA-8218-E104B45DCD1F}" presName="hierChild2" presStyleCnt="0"/>
      <dgm:spPr/>
    </dgm:pt>
    <dgm:pt modelId="{9247D4DA-E176-4F36-9A7B-D712731E6B14}" type="pres">
      <dgm:prSet presAssocID="{02946D37-A82D-404D-BF37-C08D3A18D474}" presName="Name37" presStyleLbl="parChTrans1D2" presStyleIdx="0" presStyleCnt="4"/>
      <dgm:spPr/>
    </dgm:pt>
    <dgm:pt modelId="{45E30756-995F-4E97-87FD-79E4831622E0}" type="pres">
      <dgm:prSet presAssocID="{A16F4CCE-FD75-4B14-9F31-B9F350CB0D85}" presName="hierRoot2" presStyleCnt="0">
        <dgm:presLayoutVars>
          <dgm:hierBranch val="init"/>
        </dgm:presLayoutVars>
      </dgm:prSet>
      <dgm:spPr/>
    </dgm:pt>
    <dgm:pt modelId="{5057F776-3D14-4D4A-8E18-0597768C5E7B}" type="pres">
      <dgm:prSet presAssocID="{A16F4CCE-FD75-4B14-9F31-B9F350CB0D85}" presName="rootComposite" presStyleCnt="0"/>
      <dgm:spPr/>
    </dgm:pt>
    <dgm:pt modelId="{DE21D347-D7B4-4F3D-815B-B5DB51DC78D4}" type="pres">
      <dgm:prSet presAssocID="{A16F4CCE-FD75-4B14-9F31-B9F350CB0D85}" presName="rootText" presStyleLbl="node2" presStyleIdx="0" presStyleCnt="4">
        <dgm:presLayoutVars>
          <dgm:chPref val="3"/>
        </dgm:presLayoutVars>
      </dgm:prSet>
      <dgm:spPr/>
    </dgm:pt>
    <dgm:pt modelId="{67F90A8F-1684-42C4-9848-F3ADEFCC261D}" type="pres">
      <dgm:prSet presAssocID="{A16F4CCE-FD75-4B14-9F31-B9F350CB0D85}" presName="rootConnector" presStyleLbl="node2" presStyleIdx="0" presStyleCnt="4"/>
      <dgm:spPr/>
    </dgm:pt>
    <dgm:pt modelId="{8F741CDE-EA5C-4504-A8F6-0849CA38C469}" type="pres">
      <dgm:prSet presAssocID="{A16F4CCE-FD75-4B14-9F31-B9F350CB0D85}" presName="hierChild4" presStyleCnt="0"/>
      <dgm:spPr/>
    </dgm:pt>
    <dgm:pt modelId="{BCE238E2-1834-4D01-8805-5E205B76A70E}" type="pres">
      <dgm:prSet presAssocID="{A16F4CCE-FD75-4B14-9F31-B9F350CB0D85}" presName="hierChild5" presStyleCnt="0"/>
      <dgm:spPr/>
    </dgm:pt>
    <dgm:pt modelId="{C6A2A661-8126-48E2-B345-C9073D8180E7}" type="pres">
      <dgm:prSet presAssocID="{BE5B16A7-2EEA-4489-B44C-29430DC3499F}" presName="Name37" presStyleLbl="parChTrans1D2" presStyleIdx="1" presStyleCnt="4"/>
      <dgm:spPr/>
    </dgm:pt>
    <dgm:pt modelId="{B9EC54A0-FEE4-4FA0-94D4-5A9D30C5EB03}" type="pres">
      <dgm:prSet presAssocID="{A4DC01F3-CD3E-445F-AF8E-3867AE23E9C6}" presName="hierRoot2" presStyleCnt="0">
        <dgm:presLayoutVars>
          <dgm:hierBranch val="init"/>
        </dgm:presLayoutVars>
      </dgm:prSet>
      <dgm:spPr/>
    </dgm:pt>
    <dgm:pt modelId="{04B889CD-55B0-4004-9D70-A40904E0403B}" type="pres">
      <dgm:prSet presAssocID="{A4DC01F3-CD3E-445F-AF8E-3867AE23E9C6}" presName="rootComposite" presStyleCnt="0"/>
      <dgm:spPr/>
    </dgm:pt>
    <dgm:pt modelId="{DFE4809F-3D7B-4894-909A-412368FF4BCF}" type="pres">
      <dgm:prSet presAssocID="{A4DC01F3-CD3E-445F-AF8E-3867AE23E9C6}" presName="rootText" presStyleLbl="node2" presStyleIdx="1" presStyleCnt="4">
        <dgm:presLayoutVars>
          <dgm:chPref val="3"/>
        </dgm:presLayoutVars>
      </dgm:prSet>
      <dgm:spPr/>
    </dgm:pt>
    <dgm:pt modelId="{A3FDA43D-2B59-42F0-BC67-25D6E25A8C23}" type="pres">
      <dgm:prSet presAssocID="{A4DC01F3-CD3E-445F-AF8E-3867AE23E9C6}" presName="rootConnector" presStyleLbl="node2" presStyleIdx="1" presStyleCnt="4"/>
      <dgm:spPr/>
    </dgm:pt>
    <dgm:pt modelId="{0CF666C9-DBAB-4793-B836-F7DAFD65D375}" type="pres">
      <dgm:prSet presAssocID="{A4DC01F3-CD3E-445F-AF8E-3867AE23E9C6}" presName="hierChild4" presStyleCnt="0"/>
      <dgm:spPr/>
    </dgm:pt>
    <dgm:pt modelId="{808F6534-4BD7-400E-88BF-B6BFEA7B3648}" type="pres">
      <dgm:prSet presAssocID="{A4DC01F3-CD3E-445F-AF8E-3867AE23E9C6}" presName="hierChild5" presStyleCnt="0"/>
      <dgm:spPr/>
    </dgm:pt>
    <dgm:pt modelId="{FEFF75E2-6AB3-4CDE-8393-7ADFAA00FFD5}" type="pres">
      <dgm:prSet presAssocID="{1B5ED22B-0609-42CE-A182-AE219376AC9B}" presName="Name37" presStyleLbl="parChTrans1D2" presStyleIdx="2" presStyleCnt="4"/>
      <dgm:spPr/>
    </dgm:pt>
    <dgm:pt modelId="{66006986-F3FF-48F2-8FBD-771F06512224}" type="pres">
      <dgm:prSet presAssocID="{B70E2295-BD8D-40B3-B3CD-BDD528C8772E}" presName="hierRoot2" presStyleCnt="0">
        <dgm:presLayoutVars>
          <dgm:hierBranch val="init"/>
        </dgm:presLayoutVars>
      </dgm:prSet>
      <dgm:spPr/>
    </dgm:pt>
    <dgm:pt modelId="{EECE4341-13EC-4F37-9A62-E96610A85896}" type="pres">
      <dgm:prSet presAssocID="{B70E2295-BD8D-40B3-B3CD-BDD528C8772E}" presName="rootComposite" presStyleCnt="0"/>
      <dgm:spPr/>
    </dgm:pt>
    <dgm:pt modelId="{337A4F7E-BE49-4F9C-BFFF-635EFDB9DDCB}" type="pres">
      <dgm:prSet presAssocID="{B70E2295-BD8D-40B3-B3CD-BDD528C8772E}" presName="rootText" presStyleLbl="node2" presStyleIdx="2" presStyleCnt="4">
        <dgm:presLayoutVars>
          <dgm:chPref val="3"/>
        </dgm:presLayoutVars>
      </dgm:prSet>
      <dgm:spPr/>
    </dgm:pt>
    <dgm:pt modelId="{62DF5C3E-0980-4EF1-8069-155F06B10051}" type="pres">
      <dgm:prSet presAssocID="{B70E2295-BD8D-40B3-B3CD-BDD528C8772E}" presName="rootConnector" presStyleLbl="node2" presStyleIdx="2" presStyleCnt="4"/>
      <dgm:spPr/>
    </dgm:pt>
    <dgm:pt modelId="{8578E297-F44C-48B6-ADB6-707838FE461A}" type="pres">
      <dgm:prSet presAssocID="{B70E2295-BD8D-40B3-B3CD-BDD528C8772E}" presName="hierChild4" presStyleCnt="0"/>
      <dgm:spPr/>
    </dgm:pt>
    <dgm:pt modelId="{1907D812-C0BF-4908-BFF1-61E2C21AC04B}" type="pres">
      <dgm:prSet presAssocID="{B70E2295-BD8D-40B3-B3CD-BDD528C8772E}" presName="hierChild5" presStyleCnt="0"/>
      <dgm:spPr/>
    </dgm:pt>
    <dgm:pt modelId="{D96896A9-0A1D-49F0-BBE3-9C91A94336DE}" type="pres">
      <dgm:prSet presAssocID="{3B871C52-E3F3-477B-B1F8-757CFBAEE4EE}" presName="Name37" presStyleLbl="parChTrans1D2" presStyleIdx="3" presStyleCnt="4"/>
      <dgm:spPr/>
    </dgm:pt>
    <dgm:pt modelId="{FEB4C348-F166-40A2-9405-0EC69DEBE772}" type="pres">
      <dgm:prSet presAssocID="{7398F7DB-C04C-4E09-9B22-2169BD4F8528}" presName="hierRoot2" presStyleCnt="0">
        <dgm:presLayoutVars>
          <dgm:hierBranch val="init"/>
        </dgm:presLayoutVars>
      </dgm:prSet>
      <dgm:spPr/>
    </dgm:pt>
    <dgm:pt modelId="{1F7B3774-35A4-4958-9FF4-F252DE1D4842}" type="pres">
      <dgm:prSet presAssocID="{7398F7DB-C04C-4E09-9B22-2169BD4F8528}" presName="rootComposite" presStyleCnt="0"/>
      <dgm:spPr/>
    </dgm:pt>
    <dgm:pt modelId="{0D83112E-3777-44EF-AEFE-837FAE7A3EF3}" type="pres">
      <dgm:prSet presAssocID="{7398F7DB-C04C-4E09-9B22-2169BD4F8528}" presName="rootText" presStyleLbl="node2" presStyleIdx="3" presStyleCnt="4">
        <dgm:presLayoutVars>
          <dgm:chPref val="3"/>
        </dgm:presLayoutVars>
      </dgm:prSet>
      <dgm:spPr/>
    </dgm:pt>
    <dgm:pt modelId="{6CEC602E-B6A2-4947-8D8B-AC218B24636A}" type="pres">
      <dgm:prSet presAssocID="{7398F7DB-C04C-4E09-9B22-2169BD4F8528}" presName="rootConnector" presStyleLbl="node2" presStyleIdx="3" presStyleCnt="4"/>
      <dgm:spPr/>
    </dgm:pt>
    <dgm:pt modelId="{DB8F4137-56D7-405A-A80C-717AF6EBF434}" type="pres">
      <dgm:prSet presAssocID="{7398F7DB-C04C-4E09-9B22-2169BD4F8528}" presName="hierChild4" presStyleCnt="0"/>
      <dgm:spPr/>
    </dgm:pt>
    <dgm:pt modelId="{EB9225D9-63DA-49EB-B06B-A5AF57426D1B}" type="pres">
      <dgm:prSet presAssocID="{7398F7DB-C04C-4E09-9B22-2169BD4F8528}" presName="hierChild5" presStyleCnt="0"/>
      <dgm:spPr/>
    </dgm:pt>
    <dgm:pt modelId="{59E4B91E-F378-4CB3-87D8-A1A5DD82B1AF}" type="pres">
      <dgm:prSet presAssocID="{C5979184-A5A5-44DA-8218-E104B45DCD1F}" presName="hierChild3" presStyleCnt="0"/>
      <dgm:spPr/>
    </dgm:pt>
  </dgm:ptLst>
  <dgm:cxnLst>
    <dgm:cxn modelId="{FECFF515-670F-43AD-BC74-75A6AC6B711C}" type="presOf" srcId="{7398F7DB-C04C-4E09-9B22-2169BD4F8528}" destId="{6CEC602E-B6A2-4947-8D8B-AC218B24636A}" srcOrd="1" destOrd="0" presId="urn:microsoft.com/office/officeart/2005/8/layout/orgChart1"/>
    <dgm:cxn modelId="{9D3A0322-BB76-4299-8A8A-9B2FD4E768E9}" type="presOf" srcId="{1B5ED22B-0609-42CE-A182-AE219376AC9B}" destId="{FEFF75E2-6AB3-4CDE-8393-7ADFAA00FFD5}" srcOrd="0" destOrd="0" presId="urn:microsoft.com/office/officeart/2005/8/layout/orgChart1"/>
    <dgm:cxn modelId="{D3E9A12D-A882-4748-AD3A-45AEE8FCA52E}" type="presOf" srcId="{BE5B16A7-2EEA-4489-B44C-29430DC3499F}" destId="{C6A2A661-8126-48E2-B345-C9073D8180E7}" srcOrd="0" destOrd="0" presId="urn:microsoft.com/office/officeart/2005/8/layout/orgChart1"/>
    <dgm:cxn modelId="{5663B140-E93B-4633-B461-528639479EFF}" type="presOf" srcId="{B70E2295-BD8D-40B3-B3CD-BDD528C8772E}" destId="{337A4F7E-BE49-4F9C-BFFF-635EFDB9DDCB}" srcOrd="0" destOrd="0" presId="urn:microsoft.com/office/officeart/2005/8/layout/orgChart1"/>
    <dgm:cxn modelId="{DC4F815F-23AD-4191-88AA-76A4A5730EBB}" srcId="{C5979184-A5A5-44DA-8218-E104B45DCD1F}" destId="{B70E2295-BD8D-40B3-B3CD-BDD528C8772E}" srcOrd="2" destOrd="0" parTransId="{1B5ED22B-0609-42CE-A182-AE219376AC9B}" sibTransId="{639F430B-997C-4092-9F3E-D4E945294D30}"/>
    <dgm:cxn modelId="{360BF265-5D94-43B7-A5A5-37B0FCB9C8FA}" srcId="{0EE25DE3-ABC8-46AA-8D73-A9322D478032}" destId="{C5979184-A5A5-44DA-8218-E104B45DCD1F}" srcOrd="0" destOrd="0" parTransId="{D26BA138-75D5-4E26-AE8D-FACC301FF1FA}" sibTransId="{32BA19A2-13AF-4DBF-93F2-9057C92A2A3D}"/>
    <dgm:cxn modelId="{D5F90D6F-57C1-40BF-A738-084105D826D2}" type="presOf" srcId="{02946D37-A82D-404D-BF37-C08D3A18D474}" destId="{9247D4DA-E176-4F36-9A7B-D712731E6B14}" srcOrd="0" destOrd="0" presId="urn:microsoft.com/office/officeart/2005/8/layout/orgChart1"/>
    <dgm:cxn modelId="{7238E675-DF1E-431D-8C24-325DDF25FC0E}" type="presOf" srcId="{A4DC01F3-CD3E-445F-AF8E-3867AE23E9C6}" destId="{DFE4809F-3D7B-4894-909A-412368FF4BCF}" srcOrd="0" destOrd="0" presId="urn:microsoft.com/office/officeart/2005/8/layout/orgChart1"/>
    <dgm:cxn modelId="{767B3E76-2563-43EC-9049-AC84C0A12C59}" type="presOf" srcId="{B70E2295-BD8D-40B3-B3CD-BDD528C8772E}" destId="{62DF5C3E-0980-4EF1-8069-155F06B10051}" srcOrd="1" destOrd="0" presId="urn:microsoft.com/office/officeart/2005/8/layout/orgChart1"/>
    <dgm:cxn modelId="{C9D96D77-D4E9-4016-B3AD-6D510789BE53}" type="presOf" srcId="{A16F4CCE-FD75-4B14-9F31-B9F350CB0D85}" destId="{DE21D347-D7B4-4F3D-815B-B5DB51DC78D4}" srcOrd="0" destOrd="0" presId="urn:microsoft.com/office/officeart/2005/8/layout/orgChart1"/>
    <dgm:cxn modelId="{CF90C97C-85F3-4C1E-8A4D-E30DE80D6A31}" type="presOf" srcId="{7398F7DB-C04C-4E09-9B22-2169BD4F8528}" destId="{0D83112E-3777-44EF-AEFE-837FAE7A3EF3}" srcOrd="0" destOrd="0" presId="urn:microsoft.com/office/officeart/2005/8/layout/orgChart1"/>
    <dgm:cxn modelId="{3E7ED48B-D8D7-4610-8F33-696182F97D00}" type="presOf" srcId="{C5979184-A5A5-44DA-8218-E104B45DCD1F}" destId="{58624D93-1131-4728-88C3-27196D59788A}" srcOrd="1" destOrd="0" presId="urn:microsoft.com/office/officeart/2005/8/layout/orgChart1"/>
    <dgm:cxn modelId="{72C21A9A-FA05-4BFA-87B4-12BA7FB0732C}" type="presOf" srcId="{A16F4CCE-FD75-4B14-9F31-B9F350CB0D85}" destId="{67F90A8F-1684-42C4-9848-F3ADEFCC261D}" srcOrd="1" destOrd="0" presId="urn:microsoft.com/office/officeart/2005/8/layout/orgChart1"/>
    <dgm:cxn modelId="{F4ADBA9B-1982-4888-8771-E511541B9515}" type="presOf" srcId="{0EE25DE3-ABC8-46AA-8D73-A9322D478032}" destId="{C3F8E719-5C9E-4F92-BF33-B7431D4BC948}" srcOrd="0" destOrd="0" presId="urn:microsoft.com/office/officeart/2005/8/layout/orgChart1"/>
    <dgm:cxn modelId="{663681B7-97C7-427D-8C61-4A46C981503A}" srcId="{C5979184-A5A5-44DA-8218-E104B45DCD1F}" destId="{A16F4CCE-FD75-4B14-9F31-B9F350CB0D85}" srcOrd="0" destOrd="0" parTransId="{02946D37-A82D-404D-BF37-C08D3A18D474}" sibTransId="{E426C449-F6BB-4CE6-BDAD-69651E2FF7B4}"/>
    <dgm:cxn modelId="{C6276FC6-C35E-4C3C-BC9D-B2D520FB64DD}" type="presOf" srcId="{3B871C52-E3F3-477B-B1F8-757CFBAEE4EE}" destId="{D96896A9-0A1D-49F0-BBE3-9C91A94336DE}" srcOrd="0" destOrd="0" presId="urn:microsoft.com/office/officeart/2005/8/layout/orgChart1"/>
    <dgm:cxn modelId="{8F30EFD1-441C-4F36-AA99-AAB67177294F}" type="presOf" srcId="{A4DC01F3-CD3E-445F-AF8E-3867AE23E9C6}" destId="{A3FDA43D-2B59-42F0-BC67-25D6E25A8C23}" srcOrd="1" destOrd="0" presId="urn:microsoft.com/office/officeart/2005/8/layout/orgChart1"/>
    <dgm:cxn modelId="{328095D4-2503-4877-8FE0-0FB0859978F4}" type="presOf" srcId="{C5979184-A5A5-44DA-8218-E104B45DCD1F}" destId="{1AE6FE9F-3740-49DA-8675-21FA667287DF}" srcOrd="0" destOrd="0" presId="urn:microsoft.com/office/officeart/2005/8/layout/orgChart1"/>
    <dgm:cxn modelId="{9FC932D6-BD96-4C08-ACEB-875553CED883}" srcId="{C5979184-A5A5-44DA-8218-E104B45DCD1F}" destId="{A4DC01F3-CD3E-445F-AF8E-3867AE23E9C6}" srcOrd="1" destOrd="0" parTransId="{BE5B16A7-2EEA-4489-B44C-29430DC3499F}" sibTransId="{06DEF592-53E6-4E6E-8FC3-681029DABECB}"/>
    <dgm:cxn modelId="{442081F8-F25A-427A-AAA9-919D2BAE7D7B}" srcId="{C5979184-A5A5-44DA-8218-E104B45DCD1F}" destId="{7398F7DB-C04C-4E09-9B22-2169BD4F8528}" srcOrd="3" destOrd="0" parTransId="{3B871C52-E3F3-477B-B1F8-757CFBAEE4EE}" sibTransId="{2587353E-C7B5-4C94-A2DD-6E28D89B2ABD}"/>
    <dgm:cxn modelId="{B3FFBBAE-B651-4C5C-B92F-1DAFBBB41926}" type="presParOf" srcId="{C3F8E719-5C9E-4F92-BF33-B7431D4BC948}" destId="{F14C2225-46CD-40C8-8DC4-C8ABCACDB832}" srcOrd="0" destOrd="0" presId="urn:microsoft.com/office/officeart/2005/8/layout/orgChart1"/>
    <dgm:cxn modelId="{1418DC1F-A7C2-4F5B-9E1E-35913F2299EA}" type="presParOf" srcId="{F14C2225-46CD-40C8-8DC4-C8ABCACDB832}" destId="{CC24AE33-E750-4935-A00F-EDC4D29061F6}" srcOrd="0" destOrd="0" presId="urn:microsoft.com/office/officeart/2005/8/layout/orgChart1"/>
    <dgm:cxn modelId="{81A7FB62-49EE-4F02-81AF-3A818A50F6F0}" type="presParOf" srcId="{CC24AE33-E750-4935-A00F-EDC4D29061F6}" destId="{1AE6FE9F-3740-49DA-8675-21FA667287DF}" srcOrd="0" destOrd="0" presId="urn:microsoft.com/office/officeart/2005/8/layout/orgChart1"/>
    <dgm:cxn modelId="{EC9BACD8-A3FB-48F5-9B75-AEEC28A5CF7A}" type="presParOf" srcId="{CC24AE33-E750-4935-A00F-EDC4D29061F6}" destId="{58624D93-1131-4728-88C3-27196D59788A}" srcOrd="1" destOrd="0" presId="urn:microsoft.com/office/officeart/2005/8/layout/orgChart1"/>
    <dgm:cxn modelId="{A31D4635-E15F-442F-A05F-30A1AC4F76BB}" type="presParOf" srcId="{F14C2225-46CD-40C8-8DC4-C8ABCACDB832}" destId="{8BF2D3DD-13EF-4A7A-948F-5CA83B360C83}" srcOrd="1" destOrd="0" presId="urn:microsoft.com/office/officeart/2005/8/layout/orgChart1"/>
    <dgm:cxn modelId="{4847F1A9-0316-4604-A58E-476248C7C145}" type="presParOf" srcId="{8BF2D3DD-13EF-4A7A-948F-5CA83B360C83}" destId="{9247D4DA-E176-4F36-9A7B-D712731E6B14}" srcOrd="0" destOrd="0" presId="urn:microsoft.com/office/officeart/2005/8/layout/orgChart1"/>
    <dgm:cxn modelId="{DD6CE638-3C35-4575-BD78-11469F5889CD}" type="presParOf" srcId="{8BF2D3DD-13EF-4A7A-948F-5CA83B360C83}" destId="{45E30756-995F-4E97-87FD-79E4831622E0}" srcOrd="1" destOrd="0" presId="urn:microsoft.com/office/officeart/2005/8/layout/orgChart1"/>
    <dgm:cxn modelId="{B38A8726-8E8E-4499-9CF3-8C4AA1ED202F}" type="presParOf" srcId="{45E30756-995F-4E97-87FD-79E4831622E0}" destId="{5057F776-3D14-4D4A-8E18-0597768C5E7B}" srcOrd="0" destOrd="0" presId="urn:microsoft.com/office/officeart/2005/8/layout/orgChart1"/>
    <dgm:cxn modelId="{F4956614-1A6F-424C-A843-802F55643ED0}" type="presParOf" srcId="{5057F776-3D14-4D4A-8E18-0597768C5E7B}" destId="{DE21D347-D7B4-4F3D-815B-B5DB51DC78D4}" srcOrd="0" destOrd="0" presId="urn:microsoft.com/office/officeart/2005/8/layout/orgChart1"/>
    <dgm:cxn modelId="{63D532AE-E6A6-4742-820D-F17ED261FCF0}" type="presParOf" srcId="{5057F776-3D14-4D4A-8E18-0597768C5E7B}" destId="{67F90A8F-1684-42C4-9848-F3ADEFCC261D}" srcOrd="1" destOrd="0" presId="urn:microsoft.com/office/officeart/2005/8/layout/orgChart1"/>
    <dgm:cxn modelId="{E9210A04-4454-4B54-B779-725AF769EA4B}" type="presParOf" srcId="{45E30756-995F-4E97-87FD-79E4831622E0}" destId="{8F741CDE-EA5C-4504-A8F6-0849CA38C469}" srcOrd="1" destOrd="0" presId="urn:microsoft.com/office/officeart/2005/8/layout/orgChart1"/>
    <dgm:cxn modelId="{F3810E4C-C385-40CD-8C2B-6174FCEB61E8}" type="presParOf" srcId="{45E30756-995F-4E97-87FD-79E4831622E0}" destId="{BCE238E2-1834-4D01-8805-5E205B76A70E}" srcOrd="2" destOrd="0" presId="urn:microsoft.com/office/officeart/2005/8/layout/orgChart1"/>
    <dgm:cxn modelId="{E617DD53-79D7-4347-B8EA-EF0274E6FFB7}" type="presParOf" srcId="{8BF2D3DD-13EF-4A7A-948F-5CA83B360C83}" destId="{C6A2A661-8126-48E2-B345-C9073D8180E7}" srcOrd="2" destOrd="0" presId="urn:microsoft.com/office/officeart/2005/8/layout/orgChart1"/>
    <dgm:cxn modelId="{A9A368EF-D6F9-41DC-935D-6D1780FF222D}" type="presParOf" srcId="{8BF2D3DD-13EF-4A7A-948F-5CA83B360C83}" destId="{B9EC54A0-FEE4-4FA0-94D4-5A9D30C5EB03}" srcOrd="3" destOrd="0" presId="urn:microsoft.com/office/officeart/2005/8/layout/orgChart1"/>
    <dgm:cxn modelId="{3E1AD11E-0623-4C86-9ABA-4A9F9989C8F0}" type="presParOf" srcId="{B9EC54A0-FEE4-4FA0-94D4-5A9D30C5EB03}" destId="{04B889CD-55B0-4004-9D70-A40904E0403B}" srcOrd="0" destOrd="0" presId="urn:microsoft.com/office/officeart/2005/8/layout/orgChart1"/>
    <dgm:cxn modelId="{C0BE3060-549D-4088-A78C-D75280CCD0DD}" type="presParOf" srcId="{04B889CD-55B0-4004-9D70-A40904E0403B}" destId="{DFE4809F-3D7B-4894-909A-412368FF4BCF}" srcOrd="0" destOrd="0" presId="urn:microsoft.com/office/officeart/2005/8/layout/orgChart1"/>
    <dgm:cxn modelId="{38CA01B8-2911-4926-BFBC-2AC3C7E1018C}" type="presParOf" srcId="{04B889CD-55B0-4004-9D70-A40904E0403B}" destId="{A3FDA43D-2B59-42F0-BC67-25D6E25A8C23}" srcOrd="1" destOrd="0" presId="urn:microsoft.com/office/officeart/2005/8/layout/orgChart1"/>
    <dgm:cxn modelId="{725C73CD-74D3-4A5C-A004-1203A389FC23}" type="presParOf" srcId="{B9EC54A0-FEE4-4FA0-94D4-5A9D30C5EB03}" destId="{0CF666C9-DBAB-4793-B836-F7DAFD65D375}" srcOrd="1" destOrd="0" presId="urn:microsoft.com/office/officeart/2005/8/layout/orgChart1"/>
    <dgm:cxn modelId="{0E3DBC54-A651-45BF-B4CA-6EF8A92C700A}" type="presParOf" srcId="{B9EC54A0-FEE4-4FA0-94D4-5A9D30C5EB03}" destId="{808F6534-4BD7-400E-88BF-B6BFEA7B3648}" srcOrd="2" destOrd="0" presId="urn:microsoft.com/office/officeart/2005/8/layout/orgChart1"/>
    <dgm:cxn modelId="{BCB73EA9-7BC8-4FE4-A7E1-4F8320CF0160}" type="presParOf" srcId="{8BF2D3DD-13EF-4A7A-948F-5CA83B360C83}" destId="{FEFF75E2-6AB3-4CDE-8393-7ADFAA00FFD5}" srcOrd="4" destOrd="0" presId="urn:microsoft.com/office/officeart/2005/8/layout/orgChart1"/>
    <dgm:cxn modelId="{6A312B8D-2EE2-4423-99D2-6FFE386341CA}" type="presParOf" srcId="{8BF2D3DD-13EF-4A7A-948F-5CA83B360C83}" destId="{66006986-F3FF-48F2-8FBD-771F06512224}" srcOrd="5" destOrd="0" presId="urn:microsoft.com/office/officeart/2005/8/layout/orgChart1"/>
    <dgm:cxn modelId="{2B41489E-917B-40AA-9A2A-43CF3995B2A0}" type="presParOf" srcId="{66006986-F3FF-48F2-8FBD-771F06512224}" destId="{EECE4341-13EC-4F37-9A62-E96610A85896}" srcOrd="0" destOrd="0" presId="urn:microsoft.com/office/officeart/2005/8/layout/orgChart1"/>
    <dgm:cxn modelId="{CE8239D1-465B-4F4F-A6FB-0607F5E45CBF}" type="presParOf" srcId="{EECE4341-13EC-4F37-9A62-E96610A85896}" destId="{337A4F7E-BE49-4F9C-BFFF-635EFDB9DDCB}" srcOrd="0" destOrd="0" presId="urn:microsoft.com/office/officeart/2005/8/layout/orgChart1"/>
    <dgm:cxn modelId="{549FEDD6-B5DA-4945-AE67-287752BA1F49}" type="presParOf" srcId="{EECE4341-13EC-4F37-9A62-E96610A85896}" destId="{62DF5C3E-0980-4EF1-8069-155F06B10051}" srcOrd="1" destOrd="0" presId="urn:microsoft.com/office/officeart/2005/8/layout/orgChart1"/>
    <dgm:cxn modelId="{DD072BE0-DF0A-4AB4-B948-38A3FADF7B5B}" type="presParOf" srcId="{66006986-F3FF-48F2-8FBD-771F06512224}" destId="{8578E297-F44C-48B6-ADB6-707838FE461A}" srcOrd="1" destOrd="0" presId="urn:microsoft.com/office/officeart/2005/8/layout/orgChart1"/>
    <dgm:cxn modelId="{1A044B70-F5EF-40D9-92F5-97E26897BB6F}" type="presParOf" srcId="{66006986-F3FF-48F2-8FBD-771F06512224}" destId="{1907D812-C0BF-4908-BFF1-61E2C21AC04B}" srcOrd="2" destOrd="0" presId="urn:microsoft.com/office/officeart/2005/8/layout/orgChart1"/>
    <dgm:cxn modelId="{C225E0CB-EAE9-4C1B-B3AD-10F0B501E26E}" type="presParOf" srcId="{8BF2D3DD-13EF-4A7A-948F-5CA83B360C83}" destId="{D96896A9-0A1D-49F0-BBE3-9C91A94336DE}" srcOrd="6" destOrd="0" presId="urn:microsoft.com/office/officeart/2005/8/layout/orgChart1"/>
    <dgm:cxn modelId="{BF95B61E-39D3-44DE-BB96-F052CF3077DB}" type="presParOf" srcId="{8BF2D3DD-13EF-4A7A-948F-5CA83B360C83}" destId="{FEB4C348-F166-40A2-9405-0EC69DEBE772}" srcOrd="7" destOrd="0" presId="urn:microsoft.com/office/officeart/2005/8/layout/orgChart1"/>
    <dgm:cxn modelId="{438FD111-C8D3-4824-AF10-5C5E941DFD64}" type="presParOf" srcId="{FEB4C348-F166-40A2-9405-0EC69DEBE772}" destId="{1F7B3774-35A4-4958-9FF4-F252DE1D4842}" srcOrd="0" destOrd="0" presId="urn:microsoft.com/office/officeart/2005/8/layout/orgChart1"/>
    <dgm:cxn modelId="{C1787034-7217-42F2-B811-B4C9181F93EF}" type="presParOf" srcId="{1F7B3774-35A4-4958-9FF4-F252DE1D4842}" destId="{0D83112E-3777-44EF-AEFE-837FAE7A3EF3}" srcOrd="0" destOrd="0" presId="urn:microsoft.com/office/officeart/2005/8/layout/orgChart1"/>
    <dgm:cxn modelId="{E5417281-BA43-4536-BFF3-DCA1B1251BAC}" type="presParOf" srcId="{1F7B3774-35A4-4958-9FF4-F252DE1D4842}" destId="{6CEC602E-B6A2-4947-8D8B-AC218B24636A}" srcOrd="1" destOrd="0" presId="urn:microsoft.com/office/officeart/2005/8/layout/orgChart1"/>
    <dgm:cxn modelId="{1DB49DEA-EC7B-47AA-AEB8-58F2CD6214F5}" type="presParOf" srcId="{FEB4C348-F166-40A2-9405-0EC69DEBE772}" destId="{DB8F4137-56D7-405A-A80C-717AF6EBF434}" srcOrd="1" destOrd="0" presId="urn:microsoft.com/office/officeart/2005/8/layout/orgChart1"/>
    <dgm:cxn modelId="{83F49669-75C7-4C04-98B8-7743C5376386}" type="presParOf" srcId="{FEB4C348-F166-40A2-9405-0EC69DEBE772}" destId="{EB9225D9-63DA-49EB-B06B-A5AF57426D1B}" srcOrd="2" destOrd="0" presId="urn:microsoft.com/office/officeart/2005/8/layout/orgChart1"/>
    <dgm:cxn modelId="{1E6BC3D1-F993-4042-9C1E-D516CA59906B}" type="presParOf" srcId="{F14C2225-46CD-40C8-8DC4-C8ABCACDB832}" destId="{59E4B91E-F378-4CB3-87D8-A1A5DD82B1A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E25DE3-ABC8-46AA-8D73-A9322D47803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C5979184-A5A5-44DA-8218-E104B45DCD1F}">
      <dgm:prSet phldrT="[Text]"/>
      <dgm:spPr/>
      <dgm:t>
        <a:bodyPr/>
        <a:lstStyle/>
        <a:p>
          <a:r>
            <a:rPr lang="en-US" dirty="0"/>
            <a:t>Dynamic Field Template</a:t>
          </a:r>
          <a:endParaRPr lang="en-MY" dirty="0"/>
        </a:p>
      </dgm:t>
    </dgm:pt>
    <dgm:pt modelId="{D26BA138-75D5-4E26-AE8D-FACC301FF1FA}" type="parTrans" cxnId="{360BF265-5D94-43B7-A5A5-37B0FCB9C8FA}">
      <dgm:prSet/>
      <dgm:spPr/>
      <dgm:t>
        <a:bodyPr/>
        <a:lstStyle/>
        <a:p>
          <a:endParaRPr lang="en-MY"/>
        </a:p>
      </dgm:t>
    </dgm:pt>
    <dgm:pt modelId="{32BA19A2-13AF-4DBF-93F2-9057C92A2A3D}" type="sibTrans" cxnId="{360BF265-5D94-43B7-A5A5-37B0FCB9C8FA}">
      <dgm:prSet/>
      <dgm:spPr/>
      <dgm:t>
        <a:bodyPr/>
        <a:lstStyle/>
        <a:p>
          <a:endParaRPr lang="en-MY"/>
        </a:p>
      </dgm:t>
    </dgm:pt>
    <dgm:pt modelId="{A16F4CCE-FD75-4B14-9F31-B9F350CB0D85}">
      <dgm:prSet phldrT="[Text]"/>
      <dgm:spPr/>
      <dgm:t>
        <a:bodyPr/>
        <a:lstStyle/>
        <a:p>
          <a:r>
            <a:rPr lang="en-US" dirty="0"/>
            <a:t>Menu</a:t>
          </a:r>
          <a:endParaRPr lang="en-MY" dirty="0"/>
        </a:p>
      </dgm:t>
    </dgm:pt>
    <dgm:pt modelId="{02946D37-A82D-404D-BF37-C08D3A18D474}" type="parTrans" cxnId="{663681B7-97C7-427D-8C61-4A46C981503A}">
      <dgm:prSet/>
      <dgm:spPr/>
      <dgm:t>
        <a:bodyPr/>
        <a:lstStyle/>
        <a:p>
          <a:endParaRPr lang="en-MY"/>
        </a:p>
      </dgm:t>
    </dgm:pt>
    <dgm:pt modelId="{E426C449-F6BB-4CE6-BDAD-69651E2FF7B4}" type="sibTrans" cxnId="{663681B7-97C7-427D-8C61-4A46C981503A}">
      <dgm:prSet/>
      <dgm:spPr/>
      <dgm:t>
        <a:bodyPr/>
        <a:lstStyle/>
        <a:p>
          <a:endParaRPr lang="en-MY"/>
        </a:p>
      </dgm:t>
    </dgm:pt>
    <dgm:pt modelId="{A4DC01F3-CD3E-445F-AF8E-3867AE23E9C6}">
      <dgm:prSet phldrT="[Text]"/>
      <dgm:spPr/>
      <dgm:t>
        <a:bodyPr/>
        <a:lstStyle/>
        <a:p>
          <a:r>
            <a:rPr lang="en-US" dirty="0"/>
            <a:t>User</a:t>
          </a:r>
          <a:endParaRPr lang="en-MY" dirty="0"/>
        </a:p>
      </dgm:t>
    </dgm:pt>
    <dgm:pt modelId="{BE5B16A7-2EEA-4489-B44C-29430DC3499F}" type="parTrans" cxnId="{9FC932D6-BD96-4C08-ACEB-875553CED883}">
      <dgm:prSet/>
      <dgm:spPr/>
      <dgm:t>
        <a:bodyPr/>
        <a:lstStyle/>
        <a:p>
          <a:endParaRPr lang="en-MY"/>
        </a:p>
      </dgm:t>
    </dgm:pt>
    <dgm:pt modelId="{06DEF592-53E6-4E6E-8FC3-681029DABECB}" type="sibTrans" cxnId="{9FC932D6-BD96-4C08-ACEB-875553CED883}">
      <dgm:prSet/>
      <dgm:spPr/>
      <dgm:t>
        <a:bodyPr/>
        <a:lstStyle/>
        <a:p>
          <a:endParaRPr lang="en-MY"/>
        </a:p>
      </dgm:t>
    </dgm:pt>
    <dgm:pt modelId="{B70E2295-BD8D-40B3-B3CD-BDD528C8772E}">
      <dgm:prSet phldrT="[Text]"/>
      <dgm:spPr/>
      <dgm:t>
        <a:bodyPr/>
        <a:lstStyle/>
        <a:p>
          <a:r>
            <a:rPr lang="en-US" dirty="0"/>
            <a:t>User Right</a:t>
          </a:r>
          <a:endParaRPr lang="en-MY" dirty="0"/>
        </a:p>
      </dgm:t>
    </dgm:pt>
    <dgm:pt modelId="{1B5ED22B-0609-42CE-A182-AE219376AC9B}" type="parTrans" cxnId="{DC4F815F-23AD-4191-88AA-76A4A5730EBB}">
      <dgm:prSet/>
      <dgm:spPr/>
      <dgm:t>
        <a:bodyPr/>
        <a:lstStyle/>
        <a:p>
          <a:endParaRPr lang="en-MY"/>
        </a:p>
      </dgm:t>
    </dgm:pt>
    <dgm:pt modelId="{639F430B-997C-4092-9F3E-D4E945294D30}" type="sibTrans" cxnId="{DC4F815F-23AD-4191-88AA-76A4A5730EBB}">
      <dgm:prSet/>
      <dgm:spPr/>
      <dgm:t>
        <a:bodyPr/>
        <a:lstStyle/>
        <a:p>
          <a:endParaRPr lang="en-MY"/>
        </a:p>
      </dgm:t>
    </dgm:pt>
    <dgm:pt modelId="{C70A34F9-83CF-49FF-B045-E94B1890139C}">
      <dgm:prSet phldrT="[Text]"/>
      <dgm:spPr/>
      <dgm:t>
        <a:bodyPr/>
        <a:lstStyle/>
        <a:p>
          <a:r>
            <a:rPr lang="en-US" dirty="0"/>
            <a:t>User Group</a:t>
          </a:r>
          <a:endParaRPr lang="en-MY" dirty="0"/>
        </a:p>
      </dgm:t>
    </dgm:pt>
    <dgm:pt modelId="{FFB59726-A610-45A5-B1C0-F407BC002BAF}" type="parTrans" cxnId="{168D0C90-BAF0-4B5B-9867-50A7CE4592DD}">
      <dgm:prSet/>
      <dgm:spPr/>
      <dgm:t>
        <a:bodyPr/>
        <a:lstStyle/>
        <a:p>
          <a:endParaRPr lang="en-MY"/>
        </a:p>
      </dgm:t>
    </dgm:pt>
    <dgm:pt modelId="{B122D7FC-724C-4428-81CB-69FCC3213D24}" type="sibTrans" cxnId="{168D0C90-BAF0-4B5B-9867-50A7CE4592DD}">
      <dgm:prSet/>
      <dgm:spPr/>
      <dgm:t>
        <a:bodyPr/>
        <a:lstStyle/>
        <a:p>
          <a:endParaRPr lang="en-MY"/>
        </a:p>
      </dgm:t>
    </dgm:pt>
    <dgm:pt modelId="{EF2D8751-8FB8-4122-B072-73D366F79B2D}">
      <dgm:prSet phldrT="[Text]"/>
      <dgm:spPr/>
      <dgm:t>
        <a:bodyPr/>
        <a:lstStyle/>
        <a:p>
          <a:r>
            <a:rPr lang="en-US" dirty="0"/>
            <a:t>Employee</a:t>
          </a:r>
          <a:endParaRPr lang="en-MY" dirty="0"/>
        </a:p>
      </dgm:t>
    </dgm:pt>
    <dgm:pt modelId="{D4C5C811-5090-43AC-8362-6489AB84A1AA}" type="parTrans" cxnId="{F3C8788B-76F4-438E-81E5-309323E17E38}">
      <dgm:prSet/>
      <dgm:spPr/>
      <dgm:t>
        <a:bodyPr/>
        <a:lstStyle/>
        <a:p>
          <a:endParaRPr lang="en-MY"/>
        </a:p>
      </dgm:t>
    </dgm:pt>
    <dgm:pt modelId="{CD3D291A-9978-4D65-8C2E-F3B08C2B6BFA}" type="sibTrans" cxnId="{F3C8788B-76F4-438E-81E5-309323E17E38}">
      <dgm:prSet/>
      <dgm:spPr/>
      <dgm:t>
        <a:bodyPr/>
        <a:lstStyle/>
        <a:p>
          <a:endParaRPr lang="en-MY"/>
        </a:p>
      </dgm:t>
    </dgm:pt>
    <dgm:pt modelId="{143FA7A2-06DA-41BE-BF67-2B393D91E94D}">
      <dgm:prSet phldrT="[Text]"/>
      <dgm:spPr/>
      <dgm:t>
        <a:bodyPr/>
        <a:lstStyle/>
        <a:p>
          <a:r>
            <a:rPr lang="en-US" dirty="0"/>
            <a:t>Customer</a:t>
          </a:r>
          <a:endParaRPr lang="en-MY" dirty="0"/>
        </a:p>
      </dgm:t>
    </dgm:pt>
    <dgm:pt modelId="{59EDF539-F0AE-4FFE-BF83-69F2C51B1472}" type="parTrans" cxnId="{5E5001D3-4EB2-4505-9472-E2E7C2D07D50}">
      <dgm:prSet/>
      <dgm:spPr/>
      <dgm:t>
        <a:bodyPr/>
        <a:lstStyle/>
        <a:p>
          <a:endParaRPr lang="en-MY"/>
        </a:p>
      </dgm:t>
    </dgm:pt>
    <dgm:pt modelId="{EEE326B1-94FA-47E1-9511-9F1FEAEFA766}" type="sibTrans" cxnId="{5E5001D3-4EB2-4505-9472-E2E7C2D07D50}">
      <dgm:prSet/>
      <dgm:spPr/>
      <dgm:t>
        <a:bodyPr/>
        <a:lstStyle/>
        <a:p>
          <a:endParaRPr lang="en-MY"/>
        </a:p>
      </dgm:t>
    </dgm:pt>
    <dgm:pt modelId="{ACE9F692-1BCB-4A2A-8135-917726C3C020}">
      <dgm:prSet phldrT="[Text]"/>
      <dgm:spPr/>
      <dgm:t>
        <a:bodyPr/>
        <a:lstStyle/>
        <a:p>
          <a:r>
            <a:rPr lang="en-US" dirty="0"/>
            <a:t>Vendor</a:t>
          </a:r>
          <a:endParaRPr lang="en-MY" dirty="0"/>
        </a:p>
      </dgm:t>
    </dgm:pt>
    <dgm:pt modelId="{1612E0D1-C23B-4D55-AA64-37C190324C34}" type="parTrans" cxnId="{D5AFCCC0-D736-42A2-9C5F-74172A65E898}">
      <dgm:prSet/>
      <dgm:spPr/>
      <dgm:t>
        <a:bodyPr/>
        <a:lstStyle/>
        <a:p>
          <a:endParaRPr lang="en-MY"/>
        </a:p>
      </dgm:t>
    </dgm:pt>
    <dgm:pt modelId="{7F1EFD16-1279-4E8E-B313-536EE7ABF2D5}" type="sibTrans" cxnId="{D5AFCCC0-D736-42A2-9C5F-74172A65E898}">
      <dgm:prSet/>
      <dgm:spPr/>
      <dgm:t>
        <a:bodyPr/>
        <a:lstStyle/>
        <a:p>
          <a:endParaRPr lang="en-MY"/>
        </a:p>
      </dgm:t>
    </dgm:pt>
    <dgm:pt modelId="{E3B19D62-17A7-46AC-86A2-10C2855AB2C7}">
      <dgm:prSet phldrT="[Text]"/>
      <dgm:spPr/>
      <dgm:t>
        <a:bodyPr/>
        <a:lstStyle/>
        <a:p>
          <a:r>
            <a:rPr lang="en-US" dirty="0"/>
            <a:t>Dynamic Field</a:t>
          </a:r>
          <a:endParaRPr lang="en-MY" dirty="0"/>
        </a:p>
      </dgm:t>
    </dgm:pt>
    <dgm:pt modelId="{9D2CB633-D968-4E09-8494-1E8E8C64ACA4}" type="parTrans" cxnId="{B19D7FEF-5A59-4FFB-885D-A804FAECF4A0}">
      <dgm:prSet/>
      <dgm:spPr/>
      <dgm:t>
        <a:bodyPr/>
        <a:lstStyle/>
        <a:p>
          <a:endParaRPr lang="en-MY"/>
        </a:p>
      </dgm:t>
    </dgm:pt>
    <dgm:pt modelId="{757D79D9-97AE-4A48-AD61-5A24FD30198F}" type="sibTrans" cxnId="{B19D7FEF-5A59-4FFB-885D-A804FAECF4A0}">
      <dgm:prSet/>
      <dgm:spPr/>
      <dgm:t>
        <a:bodyPr/>
        <a:lstStyle/>
        <a:p>
          <a:endParaRPr lang="en-MY"/>
        </a:p>
      </dgm:t>
    </dgm:pt>
    <dgm:pt modelId="{08C5F871-040D-49C3-8C2F-52FF0DF065BE}">
      <dgm:prSet phldrT="[Text]"/>
      <dgm:spPr/>
      <dgm:t>
        <a:bodyPr/>
        <a:lstStyle/>
        <a:p>
          <a:r>
            <a:rPr lang="en-US" dirty="0"/>
            <a:t>Dynamic Field Slot</a:t>
          </a:r>
          <a:endParaRPr lang="en-MY" dirty="0"/>
        </a:p>
      </dgm:t>
    </dgm:pt>
    <dgm:pt modelId="{8C50385A-BD65-400C-A981-A6E35D3467FA}" type="parTrans" cxnId="{B4397F37-AE27-4123-B47B-92AE0899A584}">
      <dgm:prSet/>
      <dgm:spPr/>
      <dgm:t>
        <a:bodyPr/>
        <a:lstStyle/>
        <a:p>
          <a:endParaRPr lang="en-MY"/>
        </a:p>
      </dgm:t>
    </dgm:pt>
    <dgm:pt modelId="{809807FF-E78A-46BA-B1DC-958D68ECE87D}" type="sibTrans" cxnId="{B4397F37-AE27-4123-B47B-92AE0899A584}">
      <dgm:prSet/>
      <dgm:spPr/>
      <dgm:t>
        <a:bodyPr/>
        <a:lstStyle/>
        <a:p>
          <a:endParaRPr lang="en-MY"/>
        </a:p>
      </dgm:t>
    </dgm:pt>
    <dgm:pt modelId="{82C33549-2B65-4A83-844E-52CE7859A6C1}">
      <dgm:prSet phldrT="[Text]"/>
      <dgm:spPr/>
      <dgm:t>
        <a:bodyPr/>
        <a:lstStyle/>
        <a:p>
          <a:r>
            <a:rPr lang="en-US" dirty="0"/>
            <a:t>Enumeration</a:t>
          </a:r>
          <a:endParaRPr lang="en-MY" dirty="0"/>
        </a:p>
      </dgm:t>
    </dgm:pt>
    <dgm:pt modelId="{DBDD071A-96D0-44F5-8E1C-5198D92C7E38}" type="parTrans" cxnId="{BB768C4A-4D24-4F95-B82A-8473353345BB}">
      <dgm:prSet/>
      <dgm:spPr/>
      <dgm:t>
        <a:bodyPr/>
        <a:lstStyle/>
        <a:p>
          <a:endParaRPr lang="en-MY"/>
        </a:p>
      </dgm:t>
    </dgm:pt>
    <dgm:pt modelId="{A70E9F77-C901-4EBF-8D36-5F10F0AB30FA}" type="sibTrans" cxnId="{BB768C4A-4D24-4F95-B82A-8473353345BB}">
      <dgm:prSet/>
      <dgm:spPr/>
      <dgm:t>
        <a:bodyPr/>
        <a:lstStyle/>
        <a:p>
          <a:endParaRPr lang="en-MY"/>
        </a:p>
      </dgm:t>
    </dgm:pt>
    <dgm:pt modelId="{042344D0-A673-4BEC-AF24-C5BB3D21C931}">
      <dgm:prSet phldrT="[Text]"/>
      <dgm:spPr/>
      <dgm:t>
        <a:bodyPr/>
        <a:lstStyle/>
        <a:p>
          <a:r>
            <a:rPr lang="en-US" dirty="0"/>
            <a:t>User Group</a:t>
          </a:r>
          <a:endParaRPr lang="en-MY" dirty="0"/>
        </a:p>
      </dgm:t>
    </dgm:pt>
    <dgm:pt modelId="{7B086CD1-3389-49DB-88B8-0D50E6A54C5B}" type="parTrans" cxnId="{99ADE21D-90B7-40D5-8981-AA26CF876775}">
      <dgm:prSet/>
      <dgm:spPr/>
      <dgm:t>
        <a:bodyPr/>
        <a:lstStyle/>
        <a:p>
          <a:endParaRPr lang="en-MY"/>
        </a:p>
      </dgm:t>
    </dgm:pt>
    <dgm:pt modelId="{364FC7C9-ED10-415E-924F-9F8B5F8FFEE3}" type="sibTrans" cxnId="{99ADE21D-90B7-40D5-8981-AA26CF876775}">
      <dgm:prSet/>
      <dgm:spPr/>
      <dgm:t>
        <a:bodyPr/>
        <a:lstStyle/>
        <a:p>
          <a:endParaRPr lang="en-MY"/>
        </a:p>
      </dgm:t>
    </dgm:pt>
    <dgm:pt modelId="{C3F8E719-5C9E-4F92-BF33-B7431D4BC948}" type="pres">
      <dgm:prSet presAssocID="{0EE25DE3-ABC8-46AA-8D73-A9322D4780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93ED416-F0A1-423C-A502-0B412B5F4C71}" type="pres">
      <dgm:prSet presAssocID="{82C33549-2B65-4A83-844E-52CE7859A6C1}" presName="hierRoot1" presStyleCnt="0">
        <dgm:presLayoutVars>
          <dgm:hierBranch val="init"/>
        </dgm:presLayoutVars>
      </dgm:prSet>
      <dgm:spPr/>
    </dgm:pt>
    <dgm:pt modelId="{14885775-010A-4447-A06F-4B4923F39FAD}" type="pres">
      <dgm:prSet presAssocID="{82C33549-2B65-4A83-844E-52CE7859A6C1}" presName="rootComposite1" presStyleCnt="0"/>
      <dgm:spPr/>
    </dgm:pt>
    <dgm:pt modelId="{833EE932-54BF-42B3-B287-626C162650DE}" type="pres">
      <dgm:prSet presAssocID="{82C33549-2B65-4A83-844E-52CE7859A6C1}" presName="rootText1" presStyleLbl="node0" presStyleIdx="0" presStyleCnt="1">
        <dgm:presLayoutVars>
          <dgm:chPref val="3"/>
        </dgm:presLayoutVars>
      </dgm:prSet>
      <dgm:spPr/>
    </dgm:pt>
    <dgm:pt modelId="{F28FDDFE-E3DF-4FC8-BB29-164F8FC10277}" type="pres">
      <dgm:prSet presAssocID="{82C33549-2B65-4A83-844E-52CE7859A6C1}" presName="rootConnector1" presStyleLbl="node1" presStyleIdx="0" presStyleCnt="0"/>
      <dgm:spPr/>
    </dgm:pt>
    <dgm:pt modelId="{ADB7BD6A-F5B2-46B8-88A8-9039D692E05C}" type="pres">
      <dgm:prSet presAssocID="{82C33549-2B65-4A83-844E-52CE7859A6C1}" presName="hierChild2" presStyleCnt="0"/>
      <dgm:spPr/>
    </dgm:pt>
    <dgm:pt modelId="{831EE007-ECE0-4D42-9A8B-CA7FFBF52B77}" type="pres">
      <dgm:prSet presAssocID="{9D2CB633-D968-4E09-8494-1E8E8C64ACA4}" presName="Name37" presStyleLbl="parChTrans1D2" presStyleIdx="0" presStyleCnt="1"/>
      <dgm:spPr/>
    </dgm:pt>
    <dgm:pt modelId="{1D47077D-4154-4471-A868-387FDC49ED5C}" type="pres">
      <dgm:prSet presAssocID="{E3B19D62-17A7-46AC-86A2-10C2855AB2C7}" presName="hierRoot2" presStyleCnt="0">
        <dgm:presLayoutVars>
          <dgm:hierBranch val="init"/>
        </dgm:presLayoutVars>
      </dgm:prSet>
      <dgm:spPr/>
    </dgm:pt>
    <dgm:pt modelId="{1372ED9D-B68F-44FE-9245-593B14FBFC5A}" type="pres">
      <dgm:prSet presAssocID="{E3B19D62-17A7-46AC-86A2-10C2855AB2C7}" presName="rootComposite" presStyleCnt="0"/>
      <dgm:spPr/>
    </dgm:pt>
    <dgm:pt modelId="{6CDC8DC9-F9CB-4F91-B289-6B3FBDF663F1}" type="pres">
      <dgm:prSet presAssocID="{E3B19D62-17A7-46AC-86A2-10C2855AB2C7}" presName="rootText" presStyleLbl="node2" presStyleIdx="0" presStyleCnt="1">
        <dgm:presLayoutVars>
          <dgm:chPref val="3"/>
        </dgm:presLayoutVars>
      </dgm:prSet>
      <dgm:spPr/>
    </dgm:pt>
    <dgm:pt modelId="{9F629E97-E256-4B22-B3CC-014D14FA15FF}" type="pres">
      <dgm:prSet presAssocID="{E3B19D62-17A7-46AC-86A2-10C2855AB2C7}" presName="rootConnector" presStyleLbl="node2" presStyleIdx="0" presStyleCnt="1"/>
      <dgm:spPr/>
    </dgm:pt>
    <dgm:pt modelId="{E48B2812-BB89-44ED-BE3F-AA01ECF42B4B}" type="pres">
      <dgm:prSet presAssocID="{E3B19D62-17A7-46AC-86A2-10C2855AB2C7}" presName="hierChild4" presStyleCnt="0"/>
      <dgm:spPr/>
    </dgm:pt>
    <dgm:pt modelId="{C5F242DD-76C9-4038-B514-ED829EB8EA08}" type="pres">
      <dgm:prSet presAssocID="{8C50385A-BD65-400C-A981-A6E35D3467FA}" presName="Name37" presStyleLbl="parChTrans1D3" presStyleIdx="0" presStyleCnt="1"/>
      <dgm:spPr/>
    </dgm:pt>
    <dgm:pt modelId="{F9709004-D515-4D45-8114-0E598B49954C}" type="pres">
      <dgm:prSet presAssocID="{08C5F871-040D-49C3-8C2F-52FF0DF065BE}" presName="hierRoot2" presStyleCnt="0">
        <dgm:presLayoutVars>
          <dgm:hierBranch val="init"/>
        </dgm:presLayoutVars>
      </dgm:prSet>
      <dgm:spPr/>
    </dgm:pt>
    <dgm:pt modelId="{53A65A54-6C5B-4BDA-AB36-653233D7F5E4}" type="pres">
      <dgm:prSet presAssocID="{08C5F871-040D-49C3-8C2F-52FF0DF065BE}" presName="rootComposite" presStyleCnt="0"/>
      <dgm:spPr/>
    </dgm:pt>
    <dgm:pt modelId="{649AC2C0-513B-4A74-B7AC-E300A280568A}" type="pres">
      <dgm:prSet presAssocID="{08C5F871-040D-49C3-8C2F-52FF0DF065BE}" presName="rootText" presStyleLbl="node3" presStyleIdx="0" presStyleCnt="1">
        <dgm:presLayoutVars>
          <dgm:chPref val="3"/>
        </dgm:presLayoutVars>
      </dgm:prSet>
      <dgm:spPr/>
    </dgm:pt>
    <dgm:pt modelId="{20431971-3A34-4AE2-893A-EA57D78DAB69}" type="pres">
      <dgm:prSet presAssocID="{08C5F871-040D-49C3-8C2F-52FF0DF065BE}" presName="rootConnector" presStyleLbl="node3" presStyleIdx="0" presStyleCnt="1"/>
      <dgm:spPr/>
    </dgm:pt>
    <dgm:pt modelId="{49908E6E-3BD4-485E-9248-35FF86F2FC64}" type="pres">
      <dgm:prSet presAssocID="{08C5F871-040D-49C3-8C2F-52FF0DF065BE}" presName="hierChild4" presStyleCnt="0"/>
      <dgm:spPr/>
    </dgm:pt>
    <dgm:pt modelId="{34BB5FF9-3973-4D66-B045-69BF8C3E8412}" type="pres">
      <dgm:prSet presAssocID="{D26BA138-75D5-4E26-AE8D-FACC301FF1FA}" presName="Name37" presStyleLbl="parChTrans1D4" presStyleIdx="0" presStyleCnt="9"/>
      <dgm:spPr/>
    </dgm:pt>
    <dgm:pt modelId="{4896B930-DE5C-486A-AE10-49F6C4DA0B07}" type="pres">
      <dgm:prSet presAssocID="{C5979184-A5A5-44DA-8218-E104B45DCD1F}" presName="hierRoot2" presStyleCnt="0">
        <dgm:presLayoutVars>
          <dgm:hierBranch val="init"/>
        </dgm:presLayoutVars>
      </dgm:prSet>
      <dgm:spPr/>
    </dgm:pt>
    <dgm:pt modelId="{E9CD491C-4A11-4D44-928E-E866031F6930}" type="pres">
      <dgm:prSet presAssocID="{C5979184-A5A5-44DA-8218-E104B45DCD1F}" presName="rootComposite" presStyleCnt="0"/>
      <dgm:spPr/>
    </dgm:pt>
    <dgm:pt modelId="{D76EBDAF-AA16-4BDD-9FE0-2FC48243E467}" type="pres">
      <dgm:prSet presAssocID="{C5979184-A5A5-44DA-8218-E104B45DCD1F}" presName="rootText" presStyleLbl="node4" presStyleIdx="0" presStyleCnt="9">
        <dgm:presLayoutVars>
          <dgm:chPref val="3"/>
        </dgm:presLayoutVars>
      </dgm:prSet>
      <dgm:spPr/>
    </dgm:pt>
    <dgm:pt modelId="{8844ACB8-2E40-4ED7-AC37-7948F9823C4F}" type="pres">
      <dgm:prSet presAssocID="{C5979184-A5A5-44DA-8218-E104B45DCD1F}" presName="rootConnector" presStyleLbl="node4" presStyleIdx="0" presStyleCnt="9"/>
      <dgm:spPr/>
    </dgm:pt>
    <dgm:pt modelId="{78B4C1DA-C5B0-48EA-AE17-5EF1ECE88D4F}" type="pres">
      <dgm:prSet presAssocID="{C5979184-A5A5-44DA-8218-E104B45DCD1F}" presName="hierChild4" presStyleCnt="0"/>
      <dgm:spPr/>
    </dgm:pt>
    <dgm:pt modelId="{9247D4DA-E176-4F36-9A7B-D712731E6B14}" type="pres">
      <dgm:prSet presAssocID="{02946D37-A82D-404D-BF37-C08D3A18D474}" presName="Name37" presStyleLbl="parChTrans1D4" presStyleIdx="1" presStyleCnt="9"/>
      <dgm:spPr/>
    </dgm:pt>
    <dgm:pt modelId="{45E30756-995F-4E97-87FD-79E4831622E0}" type="pres">
      <dgm:prSet presAssocID="{A16F4CCE-FD75-4B14-9F31-B9F350CB0D85}" presName="hierRoot2" presStyleCnt="0">
        <dgm:presLayoutVars>
          <dgm:hierBranch val="init"/>
        </dgm:presLayoutVars>
      </dgm:prSet>
      <dgm:spPr/>
    </dgm:pt>
    <dgm:pt modelId="{5057F776-3D14-4D4A-8E18-0597768C5E7B}" type="pres">
      <dgm:prSet presAssocID="{A16F4CCE-FD75-4B14-9F31-B9F350CB0D85}" presName="rootComposite" presStyleCnt="0"/>
      <dgm:spPr/>
    </dgm:pt>
    <dgm:pt modelId="{DE21D347-D7B4-4F3D-815B-B5DB51DC78D4}" type="pres">
      <dgm:prSet presAssocID="{A16F4CCE-FD75-4B14-9F31-B9F350CB0D85}" presName="rootText" presStyleLbl="node4" presStyleIdx="1" presStyleCnt="9">
        <dgm:presLayoutVars>
          <dgm:chPref val="3"/>
        </dgm:presLayoutVars>
      </dgm:prSet>
      <dgm:spPr/>
    </dgm:pt>
    <dgm:pt modelId="{67F90A8F-1684-42C4-9848-F3ADEFCC261D}" type="pres">
      <dgm:prSet presAssocID="{A16F4CCE-FD75-4B14-9F31-B9F350CB0D85}" presName="rootConnector" presStyleLbl="node4" presStyleIdx="1" presStyleCnt="9"/>
      <dgm:spPr/>
    </dgm:pt>
    <dgm:pt modelId="{8F741CDE-EA5C-4504-A8F6-0849CA38C469}" type="pres">
      <dgm:prSet presAssocID="{A16F4CCE-FD75-4B14-9F31-B9F350CB0D85}" presName="hierChild4" presStyleCnt="0"/>
      <dgm:spPr/>
    </dgm:pt>
    <dgm:pt modelId="{BCE238E2-1834-4D01-8805-5E205B76A70E}" type="pres">
      <dgm:prSet presAssocID="{A16F4CCE-FD75-4B14-9F31-B9F350CB0D85}" presName="hierChild5" presStyleCnt="0"/>
      <dgm:spPr/>
    </dgm:pt>
    <dgm:pt modelId="{BA2E9D71-7C03-4693-AE17-E1E481F4B509}" type="pres">
      <dgm:prSet presAssocID="{7B086CD1-3389-49DB-88B8-0D50E6A54C5B}" presName="Name37" presStyleLbl="parChTrans1D4" presStyleIdx="2" presStyleCnt="9"/>
      <dgm:spPr/>
    </dgm:pt>
    <dgm:pt modelId="{78C8A0A3-AF54-416C-A0EF-B1D5821C90E1}" type="pres">
      <dgm:prSet presAssocID="{042344D0-A673-4BEC-AF24-C5BB3D21C931}" presName="hierRoot2" presStyleCnt="0">
        <dgm:presLayoutVars>
          <dgm:hierBranch val="init"/>
        </dgm:presLayoutVars>
      </dgm:prSet>
      <dgm:spPr/>
    </dgm:pt>
    <dgm:pt modelId="{8B13445D-4B7B-49E7-941D-33E86F672339}" type="pres">
      <dgm:prSet presAssocID="{042344D0-A673-4BEC-AF24-C5BB3D21C931}" presName="rootComposite" presStyleCnt="0"/>
      <dgm:spPr/>
    </dgm:pt>
    <dgm:pt modelId="{A0429C3A-366F-49AD-B5F5-97FCC5894C02}" type="pres">
      <dgm:prSet presAssocID="{042344D0-A673-4BEC-AF24-C5BB3D21C931}" presName="rootText" presStyleLbl="node4" presStyleIdx="2" presStyleCnt="9">
        <dgm:presLayoutVars>
          <dgm:chPref val="3"/>
        </dgm:presLayoutVars>
      </dgm:prSet>
      <dgm:spPr/>
    </dgm:pt>
    <dgm:pt modelId="{73D3DCC4-22F7-427C-AE47-9450D74A8344}" type="pres">
      <dgm:prSet presAssocID="{042344D0-A673-4BEC-AF24-C5BB3D21C931}" presName="rootConnector" presStyleLbl="node4" presStyleIdx="2" presStyleCnt="9"/>
      <dgm:spPr/>
    </dgm:pt>
    <dgm:pt modelId="{2B59A9E2-CF47-4987-9340-29229A8FC851}" type="pres">
      <dgm:prSet presAssocID="{042344D0-A673-4BEC-AF24-C5BB3D21C931}" presName="hierChild4" presStyleCnt="0"/>
      <dgm:spPr/>
    </dgm:pt>
    <dgm:pt modelId="{32CD1D51-0F6D-4257-97DD-F465AD60951D}" type="pres">
      <dgm:prSet presAssocID="{042344D0-A673-4BEC-AF24-C5BB3D21C931}" presName="hierChild5" presStyleCnt="0"/>
      <dgm:spPr/>
    </dgm:pt>
    <dgm:pt modelId="{C6A2A661-8126-48E2-B345-C9073D8180E7}" type="pres">
      <dgm:prSet presAssocID="{BE5B16A7-2EEA-4489-B44C-29430DC3499F}" presName="Name37" presStyleLbl="parChTrans1D4" presStyleIdx="3" presStyleCnt="9"/>
      <dgm:spPr/>
    </dgm:pt>
    <dgm:pt modelId="{B9EC54A0-FEE4-4FA0-94D4-5A9D30C5EB03}" type="pres">
      <dgm:prSet presAssocID="{A4DC01F3-CD3E-445F-AF8E-3867AE23E9C6}" presName="hierRoot2" presStyleCnt="0">
        <dgm:presLayoutVars>
          <dgm:hierBranch val="init"/>
        </dgm:presLayoutVars>
      </dgm:prSet>
      <dgm:spPr/>
    </dgm:pt>
    <dgm:pt modelId="{04B889CD-55B0-4004-9D70-A40904E0403B}" type="pres">
      <dgm:prSet presAssocID="{A4DC01F3-CD3E-445F-AF8E-3867AE23E9C6}" presName="rootComposite" presStyleCnt="0"/>
      <dgm:spPr/>
    </dgm:pt>
    <dgm:pt modelId="{DFE4809F-3D7B-4894-909A-412368FF4BCF}" type="pres">
      <dgm:prSet presAssocID="{A4DC01F3-CD3E-445F-AF8E-3867AE23E9C6}" presName="rootText" presStyleLbl="node4" presStyleIdx="3" presStyleCnt="9">
        <dgm:presLayoutVars>
          <dgm:chPref val="3"/>
        </dgm:presLayoutVars>
      </dgm:prSet>
      <dgm:spPr/>
    </dgm:pt>
    <dgm:pt modelId="{A3FDA43D-2B59-42F0-BC67-25D6E25A8C23}" type="pres">
      <dgm:prSet presAssocID="{A4DC01F3-CD3E-445F-AF8E-3867AE23E9C6}" presName="rootConnector" presStyleLbl="node4" presStyleIdx="3" presStyleCnt="9"/>
      <dgm:spPr/>
    </dgm:pt>
    <dgm:pt modelId="{0CF666C9-DBAB-4793-B836-F7DAFD65D375}" type="pres">
      <dgm:prSet presAssocID="{A4DC01F3-CD3E-445F-AF8E-3867AE23E9C6}" presName="hierChild4" presStyleCnt="0"/>
      <dgm:spPr/>
    </dgm:pt>
    <dgm:pt modelId="{CCCA9E0B-53F1-4730-BB85-533CA4AEC6CA}" type="pres">
      <dgm:prSet presAssocID="{D4C5C811-5090-43AC-8362-6489AB84A1AA}" presName="Name37" presStyleLbl="parChTrans1D4" presStyleIdx="4" presStyleCnt="9"/>
      <dgm:spPr/>
    </dgm:pt>
    <dgm:pt modelId="{A2C82479-9ABE-4C22-9E24-5CC62CFD33F1}" type="pres">
      <dgm:prSet presAssocID="{EF2D8751-8FB8-4122-B072-73D366F79B2D}" presName="hierRoot2" presStyleCnt="0">
        <dgm:presLayoutVars>
          <dgm:hierBranch val="init"/>
        </dgm:presLayoutVars>
      </dgm:prSet>
      <dgm:spPr/>
    </dgm:pt>
    <dgm:pt modelId="{F871126E-9EA3-4B0C-8137-5F3ED7826F4F}" type="pres">
      <dgm:prSet presAssocID="{EF2D8751-8FB8-4122-B072-73D366F79B2D}" presName="rootComposite" presStyleCnt="0"/>
      <dgm:spPr/>
    </dgm:pt>
    <dgm:pt modelId="{EC546385-F18B-4B97-9347-5E9EE59C30C6}" type="pres">
      <dgm:prSet presAssocID="{EF2D8751-8FB8-4122-B072-73D366F79B2D}" presName="rootText" presStyleLbl="node4" presStyleIdx="4" presStyleCnt="9">
        <dgm:presLayoutVars>
          <dgm:chPref val="3"/>
        </dgm:presLayoutVars>
      </dgm:prSet>
      <dgm:spPr/>
    </dgm:pt>
    <dgm:pt modelId="{54B53261-843C-40B4-AE76-DE9E91B0998C}" type="pres">
      <dgm:prSet presAssocID="{EF2D8751-8FB8-4122-B072-73D366F79B2D}" presName="rootConnector" presStyleLbl="node4" presStyleIdx="4" presStyleCnt="9"/>
      <dgm:spPr/>
    </dgm:pt>
    <dgm:pt modelId="{D6967AF7-5297-4420-9823-51440C662FA1}" type="pres">
      <dgm:prSet presAssocID="{EF2D8751-8FB8-4122-B072-73D366F79B2D}" presName="hierChild4" presStyleCnt="0"/>
      <dgm:spPr/>
    </dgm:pt>
    <dgm:pt modelId="{B2248077-82C4-4BEB-908D-F384EC92DBD2}" type="pres">
      <dgm:prSet presAssocID="{EF2D8751-8FB8-4122-B072-73D366F79B2D}" presName="hierChild5" presStyleCnt="0"/>
      <dgm:spPr/>
    </dgm:pt>
    <dgm:pt modelId="{CA714965-8F3F-47BB-9FF3-9D95389F4832}" type="pres">
      <dgm:prSet presAssocID="{59EDF539-F0AE-4FFE-BF83-69F2C51B1472}" presName="Name37" presStyleLbl="parChTrans1D4" presStyleIdx="5" presStyleCnt="9"/>
      <dgm:spPr/>
    </dgm:pt>
    <dgm:pt modelId="{6127D7C7-ADA2-40C6-B27B-BB1E1DAFA9E7}" type="pres">
      <dgm:prSet presAssocID="{143FA7A2-06DA-41BE-BF67-2B393D91E94D}" presName="hierRoot2" presStyleCnt="0">
        <dgm:presLayoutVars>
          <dgm:hierBranch val="init"/>
        </dgm:presLayoutVars>
      </dgm:prSet>
      <dgm:spPr/>
    </dgm:pt>
    <dgm:pt modelId="{65853967-D3B9-476B-BC8D-21C91EBBCA7B}" type="pres">
      <dgm:prSet presAssocID="{143FA7A2-06DA-41BE-BF67-2B393D91E94D}" presName="rootComposite" presStyleCnt="0"/>
      <dgm:spPr/>
    </dgm:pt>
    <dgm:pt modelId="{30B16277-E27F-419B-9753-8113D9CBA9E7}" type="pres">
      <dgm:prSet presAssocID="{143FA7A2-06DA-41BE-BF67-2B393D91E94D}" presName="rootText" presStyleLbl="node4" presStyleIdx="5" presStyleCnt="9">
        <dgm:presLayoutVars>
          <dgm:chPref val="3"/>
        </dgm:presLayoutVars>
      </dgm:prSet>
      <dgm:spPr/>
    </dgm:pt>
    <dgm:pt modelId="{2C399D6D-8943-499C-82F0-4A207A04E591}" type="pres">
      <dgm:prSet presAssocID="{143FA7A2-06DA-41BE-BF67-2B393D91E94D}" presName="rootConnector" presStyleLbl="node4" presStyleIdx="5" presStyleCnt="9"/>
      <dgm:spPr/>
    </dgm:pt>
    <dgm:pt modelId="{8D5F82B9-8F3A-418E-8F92-B2C11493A1B2}" type="pres">
      <dgm:prSet presAssocID="{143FA7A2-06DA-41BE-BF67-2B393D91E94D}" presName="hierChild4" presStyleCnt="0"/>
      <dgm:spPr/>
    </dgm:pt>
    <dgm:pt modelId="{C25069A1-A9AA-45D7-ADEF-9B0C5AE3E97D}" type="pres">
      <dgm:prSet presAssocID="{143FA7A2-06DA-41BE-BF67-2B393D91E94D}" presName="hierChild5" presStyleCnt="0"/>
      <dgm:spPr/>
    </dgm:pt>
    <dgm:pt modelId="{E3F411A4-5100-4BD7-BF5B-2544E201E4FB}" type="pres">
      <dgm:prSet presAssocID="{1612E0D1-C23B-4D55-AA64-37C190324C34}" presName="Name37" presStyleLbl="parChTrans1D4" presStyleIdx="6" presStyleCnt="9"/>
      <dgm:spPr/>
    </dgm:pt>
    <dgm:pt modelId="{3BBE27AC-D2AC-4C19-B549-5F26B7034D7A}" type="pres">
      <dgm:prSet presAssocID="{ACE9F692-1BCB-4A2A-8135-917726C3C020}" presName="hierRoot2" presStyleCnt="0">
        <dgm:presLayoutVars>
          <dgm:hierBranch val="init"/>
        </dgm:presLayoutVars>
      </dgm:prSet>
      <dgm:spPr/>
    </dgm:pt>
    <dgm:pt modelId="{E594CF8A-F479-4FE3-B357-F45043681D57}" type="pres">
      <dgm:prSet presAssocID="{ACE9F692-1BCB-4A2A-8135-917726C3C020}" presName="rootComposite" presStyleCnt="0"/>
      <dgm:spPr/>
    </dgm:pt>
    <dgm:pt modelId="{DF9B0CB2-BDCE-4D31-9FB1-94202D92D790}" type="pres">
      <dgm:prSet presAssocID="{ACE9F692-1BCB-4A2A-8135-917726C3C020}" presName="rootText" presStyleLbl="node4" presStyleIdx="6" presStyleCnt="9">
        <dgm:presLayoutVars>
          <dgm:chPref val="3"/>
        </dgm:presLayoutVars>
      </dgm:prSet>
      <dgm:spPr/>
    </dgm:pt>
    <dgm:pt modelId="{C0254D9C-EFF3-48BC-9B6E-A3ADB1E7D96B}" type="pres">
      <dgm:prSet presAssocID="{ACE9F692-1BCB-4A2A-8135-917726C3C020}" presName="rootConnector" presStyleLbl="node4" presStyleIdx="6" presStyleCnt="9"/>
      <dgm:spPr/>
    </dgm:pt>
    <dgm:pt modelId="{5B0962D0-31FA-4C3C-9C1B-7F43FDA25EBC}" type="pres">
      <dgm:prSet presAssocID="{ACE9F692-1BCB-4A2A-8135-917726C3C020}" presName="hierChild4" presStyleCnt="0"/>
      <dgm:spPr/>
    </dgm:pt>
    <dgm:pt modelId="{B91ED925-723C-4454-9530-BB51634E67D8}" type="pres">
      <dgm:prSet presAssocID="{ACE9F692-1BCB-4A2A-8135-917726C3C020}" presName="hierChild5" presStyleCnt="0"/>
      <dgm:spPr/>
    </dgm:pt>
    <dgm:pt modelId="{808F6534-4BD7-400E-88BF-B6BFEA7B3648}" type="pres">
      <dgm:prSet presAssocID="{A4DC01F3-CD3E-445F-AF8E-3867AE23E9C6}" presName="hierChild5" presStyleCnt="0"/>
      <dgm:spPr/>
    </dgm:pt>
    <dgm:pt modelId="{FEFF75E2-6AB3-4CDE-8393-7ADFAA00FFD5}" type="pres">
      <dgm:prSet presAssocID="{1B5ED22B-0609-42CE-A182-AE219376AC9B}" presName="Name37" presStyleLbl="parChTrans1D4" presStyleIdx="7" presStyleCnt="9"/>
      <dgm:spPr/>
    </dgm:pt>
    <dgm:pt modelId="{66006986-F3FF-48F2-8FBD-771F06512224}" type="pres">
      <dgm:prSet presAssocID="{B70E2295-BD8D-40B3-B3CD-BDD528C8772E}" presName="hierRoot2" presStyleCnt="0">
        <dgm:presLayoutVars>
          <dgm:hierBranch val="init"/>
        </dgm:presLayoutVars>
      </dgm:prSet>
      <dgm:spPr/>
    </dgm:pt>
    <dgm:pt modelId="{EECE4341-13EC-4F37-9A62-E96610A85896}" type="pres">
      <dgm:prSet presAssocID="{B70E2295-BD8D-40B3-B3CD-BDD528C8772E}" presName="rootComposite" presStyleCnt="0"/>
      <dgm:spPr/>
    </dgm:pt>
    <dgm:pt modelId="{337A4F7E-BE49-4F9C-BFFF-635EFDB9DDCB}" type="pres">
      <dgm:prSet presAssocID="{B70E2295-BD8D-40B3-B3CD-BDD528C8772E}" presName="rootText" presStyleLbl="node4" presStyleIdx="7" presStyleCnt="9">
        <dgm:presLayoutVars>
          <dgm:chPref val="3"/>
        </dgm:presLayoutVars>
      </dgm:prSet>
      <dgm:spPr/>
    </dgm:pt>
    <dgm:pt modelId="{62DF5C3E-0980-4EF1-8069-155F06B10051}" type="pres">
      <dgm:prSet presAssocID="{B70E2295-BD8D-40B3-B3CD-BDD528C8772E}" presName="rootConnector" presStyleLbl="node4" presStyleIdx="7" presStyleCnt="9"/>
      <dgm:spPr/>
    </dgm:pt>
    <dgm:pt modelId="{8578E297-F44C-48B6-ADB6-707838FE461A}" type="pres">
      <dgm:prSet presAssocID="{B70E2295-BD8D-40B3-B3CD-BDD528C8772E}" presName="hierChild4" presStyleCnt="0"/>
      <dgm:spPr/>
    </dgm:pt>
    <dgm:pt modelId="{1907D812-C0BF-4908-BFF1-61E2C21AC04B}" type="pres">
      <dgm:prSet presAssocID="{B70E2295-BD8D-40B3-B3CD-BDD528C8772E}" presName="hierChild5" presStyleCnt="0"/>
      <dgm:spPr/>
    </dgm:pt>
    <dgm:pt modelId="{471371F4-5155-4191-8EAE-23C767FE5E0E}" type="pres">
      <dgm:prSet presAssocID="{FFB59726-A610-45A5-B1C0-F407BC002BAF}" presName="Name37" presStyleLbl="parChTrans1D4" presStyleIdx="8" presStyleCnt="9"/>
      <dgm:spPr/>
    </dgm:pt>
    <dgm:pt modelId="{9158EA4F-8D33-43B2-BB9E-BFC0B926B7AE}" type="pres">
      <dgm:prSet presAssocID="{C70A34F9-83CF-49FF-B045-E94B1890139C}" presName="hierRoot2" presStyleCnt="0">
        <dgm:presLayoutVars>
          <dgm:hierBranch val="init"/>
        </dgm:presLayoutVars>
      </dgm:prSet>
      <dgm:spPr/>
    </dgm:pt>
    <dgm:pt modelId="{F6A983C7-2F68-4829-9159-54639C79042C}" type="pres">
      <dgm:prSet presAssocID="{C70A34F9-83CF-49FF-B045-E94B1890139C}" presName="rootComposite" presStyleCnt="0"/>
      <dgm:spPr/>
    </dgm:pt>
    <dgm:pt modelId="{C3BBA17C-3A8A-499E-A41F-30D04ECACC95}" type="pres">
      <dgm:prSet presAssocID="{C70A34F9-83CF-49FF-B045-E94B1890139C}" presName="rootText" presStyleLbl="node4" presStyleIdx="8" presStyleCnt="9">
        <dgm:presLayoutVars>
          <dgm:chPref val="3"/>
        </dgm:presLayoutVars>
      </dgm:prSet>
      <dgm:spPr/>
    </dgm:pt>
    <dgm:pt modelId="{48AAB304-727D-4632-BB48-6EC8D24CF5CE}" type="pres">
      <dgm:prSet presAssocID="{C70A34F9-83CF-49FF-B045-E94B1890139C}" presName="rootConnector" presStyleLbl="node4" presStyleIdx="8" presStyleCnt="9"/>
      <dgm:spPr/>
    </dgm:pt>
    <dgm:pt modelId="{C349AD2C-BC85-4055-B3D2-DE2617F638C8}" type="pres">
      <dgm:prSet presAssocID="{C70A34F9-83CF-49FF-B045-E94B1890139C}" presName="hierChild4" presStyleCnt="0"/>
      <dgm:spPr/>
    </dgm:pt>
    <dgm:pt modelId="{1FE820E2-3D90-43C6-823D-982F90FF8B26}" type="pres">
      <dgm:prSet presAssocID="{C70A34F9-83CF-49FF-B045-E94B1890139C}" presName="hierChild5" presStyleCnt="0"/>
      <dgm:spPr/>
    </dgm:pt>
    <dgm:pt modelId="{6A4A2DBD-ECDD-428C-8BD3-8D66DB70A2C7}" type="pres">
      <dgm:prSet presAssocID="{C5979184-A5A5-44DA-8218-E104B45DCD1F}" presName="hierChild5" presStyleCnt="0"/>
      <dgm:spPr/>
    </dgm:pt>
    <dgm:pt modelId="{802915CE-38CB-43AE-80C9-D53C7FC1E057}" type="pres">
      <dgm:prSet presAssocID="{08C5F871-040D-49C3-8C2F-52FF0DF065BE}" presName="hierChild5" presStyleCnt="0"/>
      <dgm:spPr/>
    </dgm:pt>
    <dgm:pt modelId="{D0F96936-E949-4BF2-A1AF-59CE60A74051}" type="pres">
      <dgm:prSet presAssocID="{E3B19D62-17A7-46AC-86A2-10C2855AB2C7}" presName="hierChild5" presStyleCnt="0"/>
      <dgm:spPr/>
    </dgm:pt>
    <dgm:pt modelId="{BB7BE09D-049B-4A6B-82E6-EA201EB1CBE2}" type="pres">
      <dgm:prSet presAssocID="{82C33549-2B65-4A83-844E-52CE7859A6C1}" presName="hierChild3" presStyleCnt="0"/>
      <dgm:spPr/>
    </dgm:pt>
  </dgm:ptLst>
  <dgm:cxnLst>
    <dgm:cxn modelId="{6C87BD04-040C-4108-9F1C-0BFFCBC8409A}" type="presOf" srcId="{ACE9F692-1BCB-4A2A-8135-917726C3C020}" destId="{DF9B0CB2-BDCE-4D31-9FB1-94202D92D790}" srcOrd="0" destOrd="0" presId="urn:microsoft.com/office/officeart/2005/8/layout/orgChart1"/>
    <dgm:cxn modelId="{66257316-C320-4C6B-A605-2DCA4958E1B6}" type="presOf" srcId="{EF2D8751-8FB8-4122-B072-73D366F79B2D}" destId="{EC546385-F18B-4B97-9347-5E9EE59C30C6}" srcOrd="0" destOrd="0" presId="urn:microsoft.com/office/officeart/2005/8/layout/orgChart1"/>
    <dgm:cxn modelId="{9DA74617-FED0-466B-8615-6F0B7E051993}" type="presOf" srcId="{C5979184-A5A5-44DA-8218-E104B45DCD1F}" destId="{D76EBDAF-AA16-4BDD-9FE0-2FC48243E467}" srcOrd="0" destOrd="0" presId="urn:microsoft.com/office/officeart/2005/8/layout/orgChart1"/>
    <dgm:cxn modelId="{99ADE21D-90B7-40D5-8981-AA26CF876775}" srcId="{C5979184-A5A5-44DA-8218-E104B45DCD1F}" destId="{042344D0-A673-4BEC-AF24-C5BB3D21C931}" srcOrd="1" destOrd="0" parTransId="{7B086CD1-3389-49DB-88B8-0D50E6A54C5B}" sibTransId="{364FC7C9-ED10-415E-924F-9F8B5F8FFEE3}"/>
    <dgm:cxn modelId="{49260121-FA0E-4F31-A834-560FCD03AFA8}" type="presOf" srcId="{D4C5C811-5090-43AC-8362-6489AB84A1AA}" destId="{CCCA9E0B-53F1-4730-BB85-533CA4AEC6CA}" srcOrd="0" destOrd="0" presId="urn:microsoft.com/office/officeart/2005/8/layout/orgChart1"/>
    <dgm:cxn modelId="{A4DF5422-F374-4BC0-9B8A-A492720D325F}" type="presOf" srcId="{8C50385A-BD65-400C-A981-A6E35D3467FA}" destId="{C5F242DD-76C9-4038-B514-ED829EB8EA08}" srcOrd="0" destOrd="0" presId="urn:microsoft.com/office/officeart/2005/8/layout/orgChart1"/>
    <dgm:cxn modelId="{A72BED23-811E-44A4-B1AD-7F904F48DB46}" type="presOf" srcId="{EF2D8751-8FB8-4122-B072-73D366F79B2D}" destId="{54B53261-843C-40B4-AE76-DE9E91B0998C}" srcOrd="1" destOrd="0" presId="urn:microsoft.com/office/officeart/2005/8/layout/orgChart1"/>
    <dgm:cxn modelId="{4B48ED27-087D-4C5A-AA32-4BCB7638C24F}" type="presOf" srcId="{59EDF539-F0AE-4FFE-BF83-69F2C51B1472}" destId="{CA714965-8F3F-47BB-9FF3-9D95389F4832}" srcOrd="0" destOrd="0" presId="urn:microsoft.com/office/officeart/2005/8/layout/orgChart1"/>
    <dgm:cxn modelId="{40E6FF2F-B4EF-46BD-9904-1A07E020E7CF}" type="presOf" srcId="{B70E2295-BD8D-40B3-B3CD-BDD528C8772E}" destId="{337A4F7E-BE49-4F9C-BFFF-635EFDB9DDCB}" srcOrd="0" destOrd="0" presId="urn:microsoft.com/office/officeart/2005/8/layout/orgChart1"/>
    <dgm:cxn modelId="{1F6B4331-812D-488F-A24B-207A726899C1}" type="presOf" srcId="{C5979184-A5A5-44DA-8218-E104B45DCD1F}" destId="{8844ACB8-2E40-4ED7-AC37-7948F9823C4F}" srcOrd="1" destOrd="0" presId="urn:microsoft.com/office/officeart/2005/8/layout/orgChart1"/>
    <dgm:cxn modelId="{B4397F37-AE27-4123-B47B-92AE0899A584}" srcId="{E3B19D62-17A7-46AC-86A2-10C2855AB2C7}" destId="{08C5F871-040D-49C3-8C2F-52FF0DF065BE}" srcOrd="0" destOrd="0" parTransId="{8C50385A-BD65-400C-A981-A6E35D3467FA}" sibTransId="{809807FF-E78A-46BA-B1DC-958D68ECE87D}"/>
    <dgm:cxn modelId="{8EB13B39-ABC8-4AFD-A5FC-7750A8560CE6}" type="presOf" srcId="{042344D0-A673-4BEC-AF24-C5BB3D21C931}" destId="{A0429C3A-366F-49AD-B5F5-97FCC5894C02}" srcOrd="0" destOrd="0" presId="urn:microsoft.com/office/officeart/2005/8/layout/orgChart1"/>
    <dgm:cxn modelId="{C952573F-A738-4D64-946D-CAD55A110AB0}" type="presOf" srcId="{BE5B16A7-2EEA-4489-B44C-29430DC3499F}" destId="{C6A2A661-8126-48E2-B345-C9073D8180E7}" srcOrd="0" destOrd="0" presId="urn:microsoft.com/office/officeart/2005/8/layout/orgChart1"/>
    <dgm:cxn modelId="{6B418B40-0CF2-4436-AA03-F3BD52690F65}" type="presOf" srcId="{82C33549-2B65-4A83-844E-52CE7859A6C1}" destId="{833EE932-54BF-42B3-B287-626C162650DE}" srcOrd="0" destOrd="0" presId="urn:microsoft.com/office/officeart/2005/8/layout/orgChart1"/>
    <dgm:cxn modelId="{DC4F815F-23AD-4191-88AA-76A4A5730EBB}" srcId="{C5979184-A5A5-44DA-8218-E104B45DCD1F}" destId="{B70E2295-BD8D-40B3-B3CD-BDD528C8772E}" srcOrd="3" destOrd="0" parTransId="{1B5ED22B-0609-42CE-A182-AE219376AC9B}" sibTransId="{639F430B-997C-4092-9F3E-D4E945294D30}"/>
    <dgm:cxn modelId="{A9292463-57E3-4CEE-9F35-0EA2D34F74B7}" type="presOf" srcId="{82C33549-2B65-4A83-844E-52CE7859A6C1}" destId="{F28FDDFE-E3DF-4FC8-BB29-164F8FC10277}" srcOrd="1" destOrd="0" presId="urn:microsoft.com/office/officeart/2005/8/layout/orgChart1"/>
    <dgm:cxn modelId="{360BF265-5D94-43B7-A5A5-37B0FCB9C8FA}" srcId="{08C5F871-040D-49C3-8C2F-52FF0DF065BE}" destId="{C5979184-A5A5-44DA-8218-E104B45DCD1F}" srcOrd="0" destOrd="0" parTransId="{D26BA138-75D5-4E26-AE8D-FACC301FF1FA}" sibTransId="{32BA19A2-13AF-4DBF-93F2-9057C92A2A3D}"/>
    <dgm:cxn modelId="{BB768C4A-4D24-4F95-B82A-8473353345BB}" srcId="{0EE25DE3-ABC8-46AA-8D73-A9322D478032}" destId="{82C33549-2B65-4A83-844E-52CE7859A6C1}" srcOrd="0" destOrd="0" parTransId="{DBDD071A-96D0-44F5-8E1C-5198D92C7E38}" sibTransId="{A70E9F77-C901-4EBF-8D36-5F10F0AB30FA}"/>
    <dgm:cxn modelId="{67F38670-5E62-4617-9BE1-6182B4001EFA}" type="presOf" srcId="{A4DC01F3-CD3E-445F-AF8E-3867AE23E9C6}" destId="{DFE4809F-3D7B-4894-909A-412368FF4BCF}" srcOrd="0" destOrd="0" presId="urn:microsoft.com/office/officeart/2005/8/layout/orgChart1"/>
    <dgm:cxn modelId="{9568E451-E8B8-46DA-86F5-385A0F44E85D}" type="presOf" srcId="{08C5F871-040D-49C3-8C2F-52FF0DF065BE}" destId="{649AC2C0-513B-4A74-B7AC-E300A280568A}" srcOrd="0" destOrd="0" presId="urn:microsoft.com/office/officeart/2005/8/layout/orgChart1"/>
    <dgm:cxn modelId="{C3201B79-774E-4404-A631-6CCBAADAF0C7}" type="presOf" srcId="{9D2CB633-D968-4E09-8494-1E8E8C64ACA4}" destId="{831EE007-ECE0-4D42-9A8B-CA7FFBF52B77}" srcOrd="0" destOrd="0" presId="urn:microsoft.com/office/officeart/2005/8/layout/orgChart1"/>
    <dgm:cxn modelId="{6E03857C-0FAD-4102-9D16-BED074F4716E}" type="presOf" srcId="{08C5F871-040D-49C3-8C2F-52FF0DF065BE}" destId="{20431971-3A34-4AE2-893A-EA57D78DAB69}" srcOrd="1" destOrd="0" presId="urn:microsoft.com/office/officeart/2005/8/layout/orgChart1"/>
    <dgm:cxn modelId="{3A8E9F7F-AAAC-4F33-AE94-1749F5F39C7A}" type="presOf" srcId="{E3B19D62-17A7-46AC-86A2-10C2855AB2C7}" destId="{9F629E97-E256-4B22-B3CC-014D14FA15FF}" srcOrd="1" destOrd="0" presId="urn:microsoft.com/office/officeart/2005/8/layout/orgChart1"/>
    <dgm:cxn modelId="{F3C8788B-76F4-438E-81E5-309323E17E38}" srcId="{A4DC01F3-CD3E-445F-AF8E-3867AE23E9C6}" destId="{EF2D8751-8FB8-4122-B072-73D366F79B2D}" srcOrd="0" destOrd="0" parTransId="{D4C5C811-5090-43AC-8362-6489AB84A1AA}" sibTransId="{CD3D291A-9978-4D65-8C2E-F3B08C2B6BFA}"/>
    <dgm:cxn modelId="{168D0C90-BAF0-4B5B-9867-50A7CE4592DD}" srcId="{C5979184-A5A5-44DA-8218-E104B45DCD1F}" destId="{C70A34F9-83CF-49FF-B045-E94B1890139C}" srcOrd="4" destOrd="0" parTransId="{FFB59726-A610-45A5-B1C0-F407BC002BAF}" sibTransId="{B122D7FC-724C-4428-81CB-69FCC3213D24}"/>
    <dgm:cxn modelId="{49691094-D85A-4380-BC37-3DD4ACAE90CE}" type="presOf" srcId="{ACE9F692-1BCB-4A2A-8135-917726C3C020}" destId="{C0254D9C-EFF3-48BC-9B6E-A3ADB1E7D96B}" srcOrd="1" destOrd="0" presId="urn:microsoft.com/office/officeart/2005/8/layout/orgChart1"/>
    <dgm:cxn modelId="{A293CB95-AC0B-420A-BCBC-E4ED410F2111}" type="presOf" srcId="{C70A34F9-83CF-49FF-B045-E94B1890139C}" destId="{C3BBA17C-3A8A-499E-A41F-30D04ECACC95}" srcOrd="0" destOrd="0" presId="urn:microsoft.com/office/officeart/2005/8/layout/orgChart1"/>
    <dgm:cxn modelId="{436C589B-1272-40B7-A244-E2F1304D69A1}" type="presOf" srcId="{1612E0D1-C23B-4D55-AA64-37C190324C34}" destId="{E3F411A4-5100-4BD7-BF5B-2544E201E4FB}" srcOrd="0" destOrd="0" presId="urn:microsoft.com/office/officeart/2005/8/layout/orgChart1"/>
    <dgm:cxn modelId="{F4ADBA9B-1982-4888-8771-E511541B9515}" type="presOf" srcId="{0EE25DE3-ABC8-46AA-8D73-A9322D478032}" destId="{C3F8E719-5C9E-4F92-BF33-B7431D4BC948}" srcOrd="0" destOrd="0" presId="urn:microsoft.com/office/officeart/2005/8/layout/orgChart1"/>
    <dgm:cxn modelId="{21AF3FA5-D611-404B-8A78-FE1329BF6BBC}" type="presOf" srcId="{02946D37-A82D-404D-BF37-C08D3A18D474}" destId="{9247D4DA-E176-4F36-9A7B-D712731E6B14}" srcOrd="0" destOrd="0" presId="urn:microsoft.com/office/officeart/2005/8/layout/orgChart1"/>
    <dgm:cxn modelId="{971566A9-91B1-473E-B34F-50FD749FC860}" type="presOf" srcId="{143FA7A2-06DA-41BE-BF67-2B393D91E94D}" destId="{2C399D6D-8943-499C-82F0-4A207A04E591}" srcOrd="1" destOrd="0" presId="urn:microsoft.com/office/officeart/2005/8/layout/orgChart1"/>
    <dgm:cxn modelId="{F0BB14B2-EC31-48F5-99C2-46C1C09B11C4}" type="presOf" srcId="{A16F4CCE-FD75-4B14-9F31-B9F350CB0D85}" destId="{67F90A8F-1684-42C4-9848-F3ADEFCC261D}" srcOrd="1" destOrd="0" presId="urn:microsoft.com/office/officeart/2005/8/layout/orgChart1"/>
    <dgm:cxn modelId="{09894FB5-FE88-4286-848F-CB73A3C7916A}" type="presOf" srcId="{E3B19D62-17A7-46AC-86A2-10C2855AB2C7}" destId="{6CDC8DC9-F9CB-4F91-B289-6B3FBDF663F1}" srcOrd="0" destOrd="0" presId="urn:microsoft.com/office/officeart/2005/8/layout/orgChart1"/>
    <dgm:cxn modelId="{EF536AB6-5C7C-4A70-9F1E-4B59F4E398C4}" type="presOf" srcId="{7B086CD1-3389-49DB-88B8-0D50E6A54C5B}" destId="{BA2E9D71-7C03-4693-AE17-E1E481F4B509}" srcOrd="0" destOrd="0" presId="urn:microsoft.com/office/officeart/2005/8/layout/orgChart1"/>
    <dgm:cxn modelId="{663681B7-97C7-427D-8C61-4A46C981503A}" srcId="{C5979184-A5A5-44DA-8218-E104B45DCD1F}" destId="{A16F4CCE-FD75-4B14-9F31-B9F350CB0D85}" srcOrd="0" destOrd="0" parTransId="{02946D37-A82D-404D-BF37-C08D3A18D474}" sibTransId="{E426C449-F6BB-4CE6-BDAD-69651E2FF7B4}"/>
    <dgm:cxn modelId="{D5AFCCC0-D736-42A2-9C5F-74172A65E898}" srcId="{A4DC01F3-CD3E-445F-AF8E-3867AE23E9C6}" destId="{ACE9F692-1BCB-4A2A-8135-917726C3C020}" srcOrd="2" destOrd="0" parTransId="{1612E0D1-C23B-4D55-AA64-37C190324C34}" sibTransId="{7F1EFD16-1279-4E8E-B313-536EE7ABF2D5}"/>
    <dgm:cxn modelId="{502B1BC6-EFBB-42CD-928D-88173DCE3AC1}" type="presOf" srcId="{A16F4CCE-FD75-4B14-9F31-B9F350CB0D85}" destId="{DE21D347-D7B4-4F3D-815B-B5DB51DC78D4}" srcOrd="0" destOrd="0" presId="urn:microsoft.com/office/officeart/2005/8/layout/orgChart1"/>
    <dgm:cxn modelId="{E71B93C6-5A0A-4596-8DC0-C303068162F9}" type="presOf" srcId="{FFB59726-A610-45A5-B1C0-F407BC002BAF}" destId="{471371F4-5155-4191-8EAE-23C767FE5E0E}" srcOrd="0" destOrd="0" presId="urn:microsoft.com/office/officeart/2005/8/layout/orgChart1"/>
    <dgm:cxn modelId="{19BE96C8-B357-4860-A7A8-DD38927C6598}" type="presOf" srcId="{C70A34F9-83CF-49FF-B045-E94B1890139C}" destId="{48AAB304-727D-4632-BB48-6EC8D24CF5CE}" srcOrd="1" destOrd="0" presId="urn:microsoft.com/office/officeart/2005/8/layout/orgChart1"/>
    <dgm:cxn modelId="{D5E37DCA-9DEA-4520-93D0-F9BB8DD9E072}" type="presOf" srcId="{A4DC01F3-CD3E-445F-AF8E-3867AE23E9C6}" destId="{A3FDA43D-2B59-42F0-BC67-25D6E25A8C23}" srcOrd="1" destOrd="0" presId="urn:microsoft.com/office/officeart/2005/8/layout/orgChart1"/>
    <dgm:cxn modelId="{A7C29BCA-1AA7-473B-9ED4-89433723B71A}" type="presOf" srcId="{D26BA138-75D5-4E26-AE8D-FACC301FF1FA}" destId="{34BB5FF9-3973-4D66-B045-69BF8C3E8412}" srcOrd="0" destOrd="0" presId="urn:microsoft.com/office/officeart/2005/8/layout/orgChart1"/>
    <dgm:cxn modelId="{5E5001D3-4EB2-4505-9472-E2E7C2D07D50}" srcId="{A4DC01F3-CD3E-445F-AF8E-3867AE23E9C6}" destId="{143FA7A2-06DA-41BE-BF67-2B393D91E94D}" srcOrd="1" destOrd="0" parTransId="{59EDF539-F0AE-4FFE-BF83-69F2C51B1472}" sibTransId="{EEE326B1-94FA-47E1-9511-9F1FEAEFA766}"/>
    <dgm:cxn modelId="{9FC932D6-BD96-4C08-ACEB-875553CED883}" srcId="{C5979184-A5A5-44DA-8218-E104B45DCD1F}" destId="{A4DC01F3-CD3E-445F-AF8E-3867AE23E9C6}" srcOrd="2" destOrd="0" parTransId="{BE5B16A7-2EEA-4489-B44C-29430DC3499F}" sibTransId="{06DEF592-53E6-4E6E-8FC3-681029DABECB}"/>
    <dgm:cxn modelId="{33D639DE-F4F9-4CBD-BB15-B2EC15E99656}" type="presOf" srcId="{B70E2295-BD8D-40B3-B3CD-BDD528C8772E}" destId="{62DF5C3E-0980-4EF1-8069-155F06B10051}" srcOrd="1" destOrd="0" presId="urn:microsoft.com/office/officeart/2005/8/layout/orgChart1"/>
    <dgm:cxn modelId="{D958C7E3-E055-475C-BBC8-4F2768680F9D}" type="presOf" srcId="{143FA7A2-06DA-41BE-BF67-2B393D91E94D}" destId="{30B16277-E27F-419B-9753-8113D9CBA9E7}" srcOrd="0" destOrd="0" presId="urn:microsoft.com/office/officeart/2005/8/layout/orgChart1"/>
    <dgm:cxn modelId="{FC0353E5-EEE2-4801-9377-884CC49C0853}" type="presOf" srcId="{042344D0-A673-4BEC-AF24-C5BB3D21C931}" destId="{73D3DCC4-22F7-427C-AE47-9450D74A8344}" srcOrd="1" destOrd="0" presId="urn:microsoft.com/office/officeart/2005/8/layout/orgChart1"/>
    <dgm:cxn modelId="{B19D7FEF-5A59-4FFB-885D-A804FAECF4A0}" srcId="{82C33549-2B65-4A83-844E-52CE7859A6C1}" destId="{E3B19D62-17A7-46AC-86A2-10C2855AB2C7}" srcOrd="0" destOrd="0" parTransId="{9D2CB633-D968-4E09-8494-1E8E8C64ACA4}" sibTransId="{757D79D9-97AE-4A48-AD61-5A24FD30198F}"/>
    <dgm:cxn modelId="{03261AF8-B063-4B12-B492-07D1C0CD5213}" type="presOf" srcId="{1B5ED22B-0609-42CE-A182-AE219376AC9B}" destId="{FEFF75E2-6AB3-4CDE-8393-7ADFAA00FFD5}" srcOrd="0" destOrd="0" presId="urn:microsoft.com/office/officeart/2005/8/layout/orgChart1"/>
    <dgm:cxn modelId="{3D76DFD9-A2C1-4A40-9699-515F1FD90DFC}" type="presParOf" srcId="{C3F8E719-5C9E-4F92-BF33-B7431D4BC948}" destId="{893ED416-F0A1-423C-A502-0B412B5F4C71}" srcOrd="0" destOrd="0" presId="urn:microsoft.com/office/officeart/2005/8/layout/orgChart1"/>
    <dgm:cxn modelId="{16D0C0DB-4E68-4D45-AB31-72AA0DBB3DCF}" type="presParOf" srcId="{893ED416-F0A1-423C-A502-0B412B5F4C71}" destId="{14885775-010A-4447-A06F-4B4923F39FAD}" srcOrd="0" destOrd="0" presId="urn:microsoft.com/office/officeart/2005/8/layout/orgChart1"/>
    <dgm:cxn modelId="{7E0E1A62-8923-460F-A3F2-DE6B2637ED1C}" type="presParOf" srcId="{14885775-010A-4447-A06F-4B4923F39FAD}" destId="{833EE932-54BF-42B3-B287-626C162650DE}" srcOrd="0" destOrd="0" presId="urn:microsoft.com/office/officeart/2005/8/layout/orgChart1"/>
    <dgm:cxn modelId="{648878B7-2F06-4509-BF4E-5E0A29053D44}" type="presParOf" srcId="{14885775-010A-4447-A06F-4B4923F39FAD}" destId="{F28FDDFE-E3DF-4FC8-BB29-164F8FC10277}" srcOrd="1" destOrd="0" presId="urn:microsoft.com/office/officeart/2005/8/layout/orgChart1"/>
    <dgm:cxn modelId="{315904AF-E737-47BA-BB25-83F5A16A0DC2}" type="presParOf" srcId="{893ED416-F0A1-423C-A502-0B412B5F4C71}" destId="{ADB7BD6A-F5B2-46B8-88A8-9039D692E05C}" srcOrd="1" destOrd="0" presId="urn:microsoft.com/office/officeart/2005/8/layout/orgChart1"/>
    <dgm:cxn modelId="{6C97FF20-BD8D-4F64-A2F3-0527F3370265}" type="presParOf" srcId="{ADB7BD6A-F5B2-46B8-88A8-9039D692E05C}" destId="{831EE007-ECE0-4D42-9A8B-CA7FFBF52B77}" srcOrd="0" destOrd="0" presId="urn:microsoft.com/office/officeart/2005/8/layout/orgChart1"/>
    <dgm:cxn modelId="{C3F8EE92-FAE4-43B1-8CBC-ABEB5E3213A7}" type="presParOf" srcId="{ADB7BD6A-F5B2-46B8-88A8-9039D692E05C}" destId="{1D47077D-4154-4471-A868-387FDC49ED5C}" srcOrd="1" destOrd="0" presId="urn:microsoft.com/office/officeart/2005/8/layout/orgChart1"/>
    <dgm:cxn modelId="{1F466B69-DDA7-46EC-BB9B-2D91826BC2C7}" type="presParOf" srcId="{1D47077D-4154-4471-A868-387FDC49ED5C}" destId="{1372ED9D-B68F-44FE-9245-593B14FBFC5A}" srcOrd="0" destOrd="0" presId="urn:microsoft.com/office/officeart/2005/8/layout/orgChart1"/>
    <dgm:cxn modelId="{23FA3CEF-4A45-4A6F-83C2-D3495011B546}" type="presParOf" srcId="{1372ED9D-B68F-44FE-9245-593B14FBFC5A}" destId="{6CDC8DC9-F9CB-4F91-B289-6B3FBDF663F1}" srcOrd="0" destOrd="0" presId="urn:microsoft.com/office/officeart/2005/8/layout/orgChart1"/>
    <dgm:cxn modelId="{72ADF4A0-6162-4543-84F5-FD2CAB0FFBE7}" type="presParOf" srcId="{1372ED9D-B68F-44FE-9245-593B14FBFC5A}" destId="{9F629E97-E256-4B22-B3CC-014D14FA15FF}" srcOrd="1" destOrd="0" presId="urn:microsoft.com/office/officeart/2005/8/layout/orgChart1"/>
    <dgm:cxn modelId="{408A71A5-02A2-461F-86EE-DAF843C1ACE0}" type="presParOf" srcId="{1D47077D-4154-4471-A868-387FDC49ED5C}" destId="{E48B2812-BB89-44ED-BE3F-AA01ECF42B4B}" srcOrd="1" destOrd="0" presId="urn:microsoft.com/office/officeart/2005/8/layout/orgChart1"/>
    <dgm:cxn modelId="{A13C1988-D9A9-4194-AC34-50ABCA3E790C}" type="presParOf" srcId="{E48B2812-BB89-44ED-BE3F-AA01ECF42B4B}" destId="{C5F242DD-76C9-4038-B514-ED829EB8EA08}" srcOrd="0" destOrd="0" presId="urn:microsoft.com/office/officeart/2005/8/layout/orgChart1"/>
    <dgm:cxn modelId="{15B92280-942F-4FEF-8ECA-6AA7EF1AA48F}" type="presParOf" srcId="{E48B2812-BB89-44ED-BE3F-AA01ECF42B4B}" destId="{F9709004-D515-4D45-8114-0E598B49954C}" srcOrd="1" destOrd="0" presId="urn:microsoft.com/office/officeart/2005/8/layout/orgChart1"/>
    <dgm:cxn modelId="{B7A884A6-B35D-4A2A-A76B-17464A8E5890}" type="presParOf" srcId="{F9709004-D515-4D45-8114-0E598B49954C}" destId="{53A65A54-6C5B-4BDA-AB36-653233D7F5E4}" srcOrd="0" destOrd="0" presId="urn:microsoft.com/office/officeart/2005/8/layout/orgChart1"/>
    <dgm:cxn modelId="{C6267A8C-DA30-4C0D-B859-BC1D2343C71E}" type="presParOf" srcId="{53A65A54-6C5B-4BDA-AB36-653233D7F5E4}" destId="{649AC2C0-513B-4A74-B7AC-E300A280568A}" srcOrd="0" destOrd="0" presId="urn:microsoft.com/office/officeart/2005/8/layout/orgChart1"/>
    <dgm:cxn modelId="{A2EE0D99-BC50-4FB7-9FAF-C8F4DC7F4C88}" type="presParOf" srcId="{53A65A54-6C5B-4BDA-AB36-653233D7F5E4}" destId="{20431971-3A34-4AE2-893A-EA57D78DAB69}" srcOrd="1" destOrd="0" presId="urn:microsoft.com/office/officeart/2005/8/layout/orgChart1"/>
    <dgm:cxn modelId="{1B1F7848-E5FA-4134-A332-DD96B080A254}" type="presParOf" srcId="{F9709004-D515-4D45-8114-0E598B49954C}" destId="{49908E6E-3BD4-485E-9248-35FF86F2FC64}" srcOrd="1" destOrd="0" presId="urn:microsoft.com/office/officeart/2005/8/layout/orgChart1"/>
    <dgm:cxn modelId="{07AFF72E-55AA-4F0D-A9F6-5C40C6D4B7E9}" type="presParOf" srcId="{49908E6E-3BD4-485E-9248-35FF86F2FC64}" destId="{34BB5FF9-3973-4D66-B045-69BF8C3E8412}" srcOrd="0" destOrd="0" presId="urn:microsoft.com/office/officeart/2005/8/layout/orgChart1"/>
    <dgm:cxn modelId="{810083C9-842E-4B13-A125-84BE157D782F}" type="presParOf" srcId="{49908E6E-3BD4-485E-9248-35FF86F2FC64}" destId="{4896B930-DE5C-486A-AE10-49F6C4DA0B07}" srcOrd="1" destOrd="0" presId="urn:microsoft.com/office/officeart/2005/8/layout/orgChart1"/>
    <dgm:cxn modelId="{5BFF97C9-AC16-4014-A6D9-B8EB991A82CF}" type="presParOf" srcId="{4896B930-DE5C-486A-AE10-49F6C4DA0B07}" destId="{E9CD491C-4A11-4D44-928E-E866031F6930}" srcOrd="0" destOrd="0" presId="urn:microsoft.com/office/officeart/2005/8/layout/orgChart1"/>
    <dgm:cxn modelId="{E81F35E5-7B59-41AC-8D26-3471116851F3}" type="presParOf" srcId="{E9CD491C-4A11-4D44-928E-E866031F6930}" destId="{D76EBDAF-AA16-4BDD-9FE0-2FC48243E467}" srcOrd="0" destOrd="0" presId="urn:microsoft.com/office/officeart/2005/8/layout/orgChart1"/>
    <dgm:cxn modelId="{3FD22077-B483-4C92-8B6D-8C9740F762C1}" type="presParOf" srcId="{E9CD491C-4A11-4D44-928E-E866031F6930}" destId="{8844ACB8-2E40-4ED7-AC37-7948F9823C4F}" srcOrd="1" destOrd="0" presId="urn:microsoft.com/office/officeart/2005/8/layout/orgChart1"/>
    <dgm:cxn modelId="{930DEE56-3779-4FCF-9198-1B5F1AC018E5}" type="presParOf" srcId="{4896B930-DE5C-486A-AE10-49F6C4DA0B07}" destId="{78B4C1DA-C5B0-48EA-AE17-5EF1ECE88D4F}" srcOrd="1" destOrd="0" presId="urn:microsoft.com/office/officeart/2005/8/layout/orgChart1"/>
    <dgm:cxn modelId="{5783D5AA-5566-413E-ADB5-9A33B71FA2EA}" type="presParOf" srcId="{78B4C1DA-C5B0-48EA-AE17-5EF1ECE88D4F}" destId="{9247D4DA-E176-4F36-9A7B-D712731E6B14}" srcOrd="0" destOrd="0" presId="urn:microsoft.com/office/officeart/2005/8/layout/orgChart1"/>
    <dgm:cxn modelId="{D344F88F-B2AA-40B0-9AEA-73E16EC3D791}" type="presParOf" srcId="{78B4C1DA-C5B0-48EA-AE17-5EF1ECE88D4F}" destId="{45E30756-995F-4E97-87FD-79E4831622E0}" srcOrd="1" destOrd="0" presId="urn:microsoft.com/office/officeart/2005/8/layout/orgChart1"/>
    <dgm:cxn modelId="{92864F06-2F65-457A-A498-74DCADFB0659}" type="presParOf" srcId="{45E30756-995F-4E97-87FD-79E4831622E0}" destId="{5057F776-3D14-4D4A-8E18-0597768C5E7B}" srcOrd="0" destOrd="0" presId="urn:microsoft.com/office/officeart/2005/8/layout/orgChart1"/>
    <dgm:cxn modelId="{241F7B62-A75E-4C7E-9F8E-EC51CFE5833D}" type="presParOf" srcId="{5057F776-3D14-4D4A-8E18-0597768C5E7B}" destId="{DE21D347-D7B4-4F3D-815B-B5DB51DC78D4}" srcOrd="0" destOrd="0" presId="urn:microsoft.com/office/officeart/2005/8/layout/orgChart1"/>
    <dgm:cxn modelId="{65644426-551B-48C7-A289-2891811AD76F}" type="presParOf" srcId="{5057F776-3D14-4D4A-8E18-0597768C5E7B}" destId="{67F90A8F-1684-42C4-9848-F3ADEFCC261D}" srcOrd="1" destOrd="0" presId="urn:microsoft.com/office/officeart/2005/8/layout/orgChart1"/>
    <dgm:cxn modelId="{5007EE00-201E-4C8F-A5CD-7AED482BAA58}" type="presParOf" srcId="{45E30756-995F-4E97-87FD-79E4831622E0}" destId="{8F741CDE-EA5C-4504-A8F6-0849CA38C469}" srcOrd="1" destOrd="0" presId="urn:microsoft.com/office/officeart/2005/8/layout/orgChart1"/>
    <dgm:cxn modelId="{FEA5BEE2-79E6-4052-861F-D7B1EA4E8297}" type="presParOf" srcId="{45E30756-995F-4E97-87FD-79E4831622E0}" destId="{BCE238E2-1834-4D01-8805-5E205B76A70E}" srcOrd="2" destOrd="0" presId="urn:microsoft.com/office/officeart/2005/8/layout/orgChart1"/>
    <dgm:cxn modelId="{82FF1E16-EBB1-4BFA-9270-A4065980CFE9}" type="presParOf" srcId="{78B4C1DA-C5B0-48EA-AE17-5EF1ECE88D4F}" destId="{BA2E9D71-7C03-4693-AE17-E1E481F4B509}" srcOrd="2" destOrd="0" presId="urn:microsoft.com/office/officeart/2005/8/layout/orgChart1"/>
    <dgm:cxn modelId="{E50837C8-06AF-4F9C-A80C-FE47AEB25CC4}" type="presParOf" srcId="{78B4C1DA-C5B0-48EA-AE17-5EF1ECE88D4F}" destId="{78C8A0A3-AF54-416C-A0EF-B1D5821C90E1}" srcOrd="3" destOrd="0" presId="urn:microsoft.com/office/officeart/2005/8/layout/orgChart1"/>
    <dgm:cxn modelId="{999FF16A-1800-4A5B-9CBC-731C08971988}" type="presParOf" srcId="{78C8A0A3-AF54-416C-A0EF-B1D5821C90E1}" destId="{8B13445D-4B7B-49E7-941D-33E86F672339}" srcOrd="0" destOrd="0" presId="urn:microsoft.com/office/officeart/2005/8/layout/orgChart1"/>
    <dgm:cxn modelId="{5858C9A7-5F27-46AD-A0E4-EA8F5200B8E9}" type="presParOf" srcId="{8B13445D-4B7B-49E7-941D-33E86F672339}" destId="{A0429C3A-366F-49AD-B5F5-97FCC5894C02}" srcOrd="0" destOrd="0" presId="urn:microsoft.com/office/officeart/2005/8/layout/orgChart1"/>
    <dgm:cxn modelId="{9B318A8D-DD2F-449D-9C93-A9448C897CEE}" type="presParOf" srcId="{8B13445D-4B7B-49E7-941D-33E86F672339}" destId="{73D3DCC4-22F7-427C-AE47-9450D74A8344}" srcOrd="1" destOrd="0" presId="urn:microsoft.com/office/officeart/2005/8/layout/orgChart1"/>
    <dgm:cxn modelId="{829827DA-F3F1-4E3F-9FAE-39B094434EAD}" type="presParOf" srcId="{78C8A0A3-AF54-416C-A0EF-B1D5821C90E1}" destId="{2B59A9E2-CF47-4987-9340-29229A8FC851}" srcOrd="1" destOrd="0" presId="urn:microsoft.com/office/officeart/2005/8/layout/orgChart1"/>
    <dgm:cxn modelId="{CFFB47EB-E986-4601-BEDD-6578E27E4BC9}" type="presParOf" srcId="{78C8A0A3-AF54-416C-A0EF-B1D5821C90E1}" destId="{32CD1D51-0F6D-4257-97DD-F465AD60951D}" srcOrd="2" destOrd="0" presId="urn:microsoft.com/office/officeart/2005/8/layout/orgChart1"/>
    <dgm:cxn modelId="{B7329614-1E09-472A-A284-D17DD0916F5C}" type="presParOf" srcId="{78B4C1DA-C5B0-48EA-AE17-5EF1ECE88D4F}" destId="{C6A2A661-8126-48E2-B345-C9073D8180E7}" srcOrd="4" destOrd="0" presId="urn:microsoft.com/office/officeart/2005/8/layout/orgChart1"/>
    <dgm:cxn modelId="{5A67B036-92E0-47DE-84CE-21DDA6CF1F72}" type="presParOf" srcId="{78B4C1DA-C5B0-48EA-AE17-5EF1ECE88D4F}" destId="{B9EC54A0-FEE4-4FA0-94D4-5A9D30C5EB03}" srcOrd="5" destOrd="0" presId="urn:microsoft.com/office/officeart/2005/8/layout/orgChart1"/>
    <dgm:cxn modelId="{11702EF2-BA23-434B-873E-B0E7A3C953DF}" type="presParOf" srcId="{B9EC54A0-FEE4-4FA0-94D4-5A9D30C5EB03}" destId="{04B889CD-55B0-4004-9D70-A40904E0403B}" srcOrd="0" destOrd="0" presId="urn:microsoft.com/office/officeart/2005/8/layout/orgChart1"/>
    <dgm:cxn modelId="{F6DB141D-A0C8-4158-BA48-692E74FD0A31}" type="presParOf" srcId="{04B889CD-55B0-4004-9D70-A40904E0403B}" destId="{DFE4809F-3D7B-4894-909A-412368FF4BCF}" srcOrd="0" destOrd="0" presId="urn:microsoft.com/office/officeart/2005/8/layout/orgChart1"/>
    <dgm:cxn modelId="{17462F8B-AB3E-4C09-83CC-DAB5D875AFE9}" type="presParOf" srcId="{04B889CD-55B0-4004-9D70-A40904E0403B}" destId="{A3FDA43D-2B59-42F0-BC67-25D6E25A8C23}" srcOrd="1" destOrd="0" presId="urn:microsoft.com/office/officeart/2005/8/layout/orgChart1"/>
    <dgm:cxn modelId="{C1256723-628D-4867-9424-FB91E0B29207}" type="presParOf" srcId="{B9EC54A0-FEE4-4FA0-94D4-5A9D30C5EB03}" destId="{0CF666C9-DBAB-4793-B836-F7DAFD65D375}" srcOrd="1" destOrd="0" presId="urn:microsoft.com/office/officeart/2005/8/layout/orgChart1"/>
    <dgm:cxn modelId="{B1D5D288-1870-492E-9D70-715F4B1EBF99}" type="presParOf" srcId="{0CF666C9-DBAB-4793-B836-F7DAFD65D375}" destId="{CCCA9E0B-53F1-4730-BB85-533CA4AEC6CA}" srcOrd="0" destOrd="0" presId="urn:microsoft.com/office/officeart/2005/8/layout/orgChart1"/>
    <dgm:cxn modelId="{594722BF-B1C9-44C8-9C41-2BD74358B261}" type="presParOf" srcId="{0CF666C9-DBAB-4793-B836-F7DAFD65D375}" destId="{A2C82479-9ABE-4C22-9E24-5CC62CFD33F1}" srcOrd="1" destOrd="0" presId="urn:microsoft.com/office/officeart/2005/8/layout/orgChart1"/>
    <dgm:cxn modelId="{C98BBD29-E51B-4E57-8059-64F168DBAF42}" type="presParOf" srcId="{A2C82479-9ABE-4C22-9E24-5CC62CFD33F1}" destId="{F871126E-9EA3-4B0C-8137-5F3ED7826F4F}" srcOrd="0" destOrd="0" presId="urn:microsoft.com/office/officeart/2005/8/layout/orgChart1"/>
    <dgm:cxn modelId="{D8CE070F-709C-4FEC-8D3C-40CE7DE786BB}" type="presParOf" srcId="{F871126E-9EA3-4B0C-8137-5F3ED7826F4F}" destId="{EC546385-F18B-4B97-9347-5E9EE59C30C6}" srcOrd="0" destOrd="0" presId="urn:microsoft.com/office/officeart/2005/8/layout/orgChart1"/>
    <dgm:cxn modelId="{4EE02710-5FDA-433F-A5A8-ED75BF4A4B1C}" type="presParOf" srcId="{F871126E-9EA3-4B0C-8137-5F3ED7826F4F}" destId="{54B53261-843C-40B4-AE76-DE9E91B0998C}" srcOrd="1" destOrd="0" presId="urn:microsoft.com/office/officeart/2005/8/layout/orgChart1"/>
    <dgm:cxn modelId="{AE37847B-AD53-4519-BA11-856E55CF672D}" type="presParOf" srcId="{A2C82479-9ABE-4C22-9E24-5CC62CFD33F1}" destId="{D6967AF7-5297-4420-9823-51440C662FA1}" srcOrd="1" destOrd="0" presId="urn:microsoft.com/office/officeart/2005/8/layout/orgChart1"/>
    <dgm:cxn modelId="{4B223430-2ADF-44BF-957C-954D48DED64A}" type="presParOf" srcId="{A2C82479-9ABE-4C22-9E24-5CC62CFD33F1}" destId="{B2248077-82C4-4BEB-908D-F384EC92DBD2}" srcOrd="2" destOrd="0" presId="urn:microsoft.com/office/officeart/2005/8/layout/orgChart1"/>
    <dgm:cxn modelId="{5C592732-2D41-4329-AF55-8F2518E0A378}" type="presParOf" srcId="{0CF666C9-DBAB-4793-B836-F7DAFD65D375}" destId="{CA714965-8F3F-47BB-9FF3-9D95389F4832}" srcOrd="2" destOrd="0" presId="urn:microsoft.com/office/officeart/2005/8/layout/orgChart1"/>
    <dgm:cxn modelId="{330A4A1B-17F2-41A1-81E3-F8246BF9D768}" type="presParOf" srcId="{0CF666C9-DBAB-4793-B836-F7DAFD65D375}" destId="{6127D7C7-ADA2-40C6-B27B-BB1E1DAFA9E7}" srcOrd="3" destOrd="0" presId="urn:microsoft.com/office/officeart/2005/8/layout/orgChart1"/>
    <dgm:cxn modelId="{E394F64A-C99C-41E1-80C7-30833B79308C}" type="presParOf" srcId="{6127D7C7-ADA2-40C6-B27B-BB1E1DAFA9E7}" destId="{65853967-D3B9-476B-BC8D-21C91EBBCA7B}" srcOrd="0" destOrd="0" presId="urn:microsoft.com/office/officeart/2005/8/layout/orgChart1"/>
    <dgm:cxn modelId="{3DBA7696-44F8-416C-924C-4E72D9D5B722}" type="presParOf" srcId="{65853967-D3B9-476B-BC8D-21C91EBBCA7B}" destId="{30B16277-E27F-419B-9753-8113D9CBA9E7}" srcOrd="0" destOrd="0" presId="urn:microsoft.com/office/officeart/2005/8/layout/orgChart1"/>
    <dgm:cxn modelId="{5005ED92-F471-4B01-98A9-28BBBD2D9344}" type="presParOf" srcId="{65853967-D3B9-476B-BC8D-21C91EBBCA7B}" destId="{2C399D6D-8943-499C-82F0-4A207A04E591}" srcOrd="1" destOrd="0" presId="urn:microsoft.com/office/officeart/2005/8/layout/orgChart1"/>
    <dgm:cxn modelId="{1983BB24-56E2-4FEC-A2E2-59239AC4260D}" type="presParOf" srcId="{6127D7C7-ADA2-40C6-B27B-BB1E1DAFA9E7}" destId="{8D5F82B9-8F3A-418E-8F92-B2C11493A1B2}" srcOrd="1" destOrd="0" presId="urn:microsoft.com/office/officeart/2005/8/layout/orgChart1"/>
    <dgm:cxn modelId="{B9F0263F-7833-4AB8-B5FB-91F998F82C10}" type="presParOf" srcId="{6127D7C7-ADA2-40C6-B27B-BB1E1DAFA9E7}" destId="{C25069A1-A9AA-45D7-ADEF-9B0C5AE3E97D}" srcOrd="2" destOrd="0" presId="urn:microsoft.com/office/officeart/2005/8/layout/orgChart1"/>
    <dgm:cxn modelId="{C682799A-FFF2-44BD-9BCB-61D0707C5BE3}" type="presParOf" srcId="{0CF666C9-DBAB-4793-B836-F7DAFD65D375}" destId="{E3F411A4-5100-4BD7-BF5B-2544E201E4FB}" srcOrd="4" destOrd="0" presId="urn:microsoft.com/office/officeart/2005/8/layout/orgChart1"/>
    <dgm:cxn modelId="{7F0BA64D-2092-4B4D-8528-E0E3CFB4364E}" type="presParOf" srcId="{0CF666C9-DBAB-4793-B836-F7DAFD65D375}" destId="{3BBE27AC-D2AC-4C19-B549-5F26B7034D7A}" srcOrd="5" destOrd="0" presId="urn:microsoft.com/office/officeart/2005/8/layout/orgChart1"/>
    <dgm:cxn modelId="{AB836B9A-85AA-45B1-B6CC-03D32DAD7317}" type="presParOf" srcId="{3BBE27AC-D2AC-4C19-B549-5F26B7034D7A}" destId="{E594CF8A-F479-4FE3-B357-F45043681D57}" srcOrd="0" destOrd="0" presId="urn:microsoft.com/office/officeart/2005/8/layout/orgChart1"/>
    <dgm:cxn modelId="{1CCD0A43-961D-4105-848A-FF8D67847CA0}" type="presParOf" srcId="{E594CF8A-F479-4FE3-B357-F45043681D57}" destId="{DF9B0CB2-BDCE-4D31-9FB1-94202D92D790}" srcOrd="0" destOrd="0" presId="urn:microsoft.com/office/officeart/2005/8/layout/orgChart1"/>
    <dgm:cxn modelId="{DF9B407D-D80E-46B6-B7A0-A54EAC740FBC}" type="presParOf" srcId="{E594CF8A-F479-4FE3-B357-F45043681D57}" destId="{C0254D9C-EFF3-48BC-9B6E-A3ADB1E7D96B}" srcOrd="1" destOrd="0" presId="urn:microsoft.com/office/officeart/2005/8/layout/orgChart1"/>
    <dgm:cxn modelId="{CA801CC5-093B-4094-ACC4-18061DAC09C2}" type="presParOf" srcId="{3BBE27AC-D2AC-4C19-B549-5F26B7034D7A}" destId="{5B0962D0-31FA-4C3C-9C1B-7F43FDA25EBC}" srcOrd="1" destOrd="0" presId="urn:microsoft.com/office/officeart/2005/8/layout/orgChart1"/>
    <dgm:cxn modelId="{1AA79A91-1CFE-45C4-97F6-5798883A556F}" type="presParOf" srcId="{3BBE27AC-D2AC-4C19-B549-5F26B7034D7A}" destId="{B91ED925-723C-4454-9530-BB51634E67D8}" srcOrd="2" destOrd="0" presId="urn:microsoft.com/office/officeart/2005/8/layout/orgChart1"/>
    <dgm:cxn modelId="{181C246E-E97A-453E-B820-4432A81B98A4}" type="presParOf" srcId="{B9EC54A0-FEE4-4FA0-94D4-5A9D30C5EB03}" destId="{808F6534-4BD7-400E-88BF-B6BFEA7B3648}" srcOrd="2" destOrd="0" presId="urn:microsoft.com/office/officeart/2005/8/layout/orgChart1"/>
    <dgm:cxn modelId="{D980AF30-1771-4FEF-A3C7-4381A3CF84D8}" type="presParOf" srcId="{78B4C1DA-C5B0-48EA-AE17-5EF1ECE88D4F}" destId="{FEFF75E2-6AB3-4CDE-8393-7ADFAA00FFD5}" srcOrd="6" destOrd="0" presId="urn:microsoft.com/office/officeart/2005/8/layout/orgChart1"/>
    <dgm:cxn modelId="{E2F98023-3DB0-4CE7-B6FB-A4A87800DF75}" type="presParOf" srcId="{78B4C1DA-C5B0-48EA-AE17-5EF1ECE88D4F}" destId="{66006986-F3FF-48F2-8FBD-771F06512224}" srcOrd="7" destOrd="0" presId="urn:microsoft.com/office/officeart/2005/8/layout/orgChart1"/>
    <dgm:cxn modelId="{9C111970-2EEB-4520-AD08-88646645E9E3}" type="presParOf" srcId="{66006986-F3FF-48F2-8FBD-771F06512224}" destId="{EECE4341-13EC-4F37-9A62-E96610A85896}" srcOrd="0" destOrd="0" presId="urn:microsoft.com/office/officeart/2005/8/layout/orgChart1"/>
    <dgm:cxn modelId="{649CE5F2-60EC-47DB-A639-A2F668FB996E}" type="presParOf" srcId="{EECE4341-13EC-4F37-9A62-E96610A85896}" destId="{337A4F7E-BE49-4F9C-BFFF-635EFDB9DDCB}" srcOrd="0" destOrd="0" presId="urn:microsoft.com/office/officeart/2005/8/layout/orgChart1"/>
    <dgm:cxn modelId="{C4DE550E-170D-4ED8-8ED3-BEA419768836}" type="presParOf" srcId="{EECE4341-13EC-4F37-9A62-E96610A85896}" destId="{62DF5C3E-0980-4EF1-8069-155F06B10051}" srcOrd="1" destOrd="0" presId="urn:microsoft.com/office/officeart/2005/8/layout/orgChart1"/>
    <dgm:cxn modelId="{FCD6DD0F-62E9-46D4-AF07-F76FC05BA4C8}" type="presParOf" srcId="{66006986-F3FF-48F2-8FBD-771F06512224}" destId="{8578E297-F44C-48B6-ADB6-707838FE461A}" srcOrd="1" destOrd="0" presId="urn:microsoft.com/office/officeart/2005/8/layout/orgChart1"/>
    <dgm:cxn modelId="{3341C3E0-E142-48DE-A4AA-61779597FDA6}" type="presParOf" srcId="{66006986-F3FF-48F2-8FBD-771F06512224}" destId="{1907D812-C0BF-4908-BFF1-61E2C21AC04B}" srcOrd="2" destOrd="0" presId="urn:microsoft.com/office/officeart/2005/8/layout/orgChart1"/>
    <dgm:cxn modelId="{F4B51C12-07A8-4704-A985-4D2616FCB160}" type="presParOf" srcId="{78B4C1DA-C5B0-48EA-AE17-5EF1ECE88D4F}" destId="{471371F4-5155-4191-8EAE-23C767FE5E0E}" srcOrd="8" destOrd="0" presId="urn:microsoft.com/office/officeart/2005/8/layout/orgChart1"/>
    <dgm:cxn modelId="{FDF307DB-A393-40E9-8B28-782C21D71001}" type="presParOf" srcId="{78B4C1DA-C5B0-48EA-AE17-5EF1ECE88D4F}" destId="{9158EA4F-8D33-43B2-BB9E-BFC0B926B7AE}" srcOrd="9" destOrd="0" presId="urn:microsoft.com/office/officeart/2005/8/layout/orgChart1"/>
    <dgm:cxn modelId="{E2EEFF46-AE4D-435C-A65E-EEA4EEB30156}" type="presParOf" srcId="{9158EA4F-8D33-43B2-BB9E-BFC0B926B7AE}" destId="{F6A983C7-2F68-4829-9159-54639C79042C}" srcOrd="0" destOrd="0" presId="urn:microsoft.com/office/officeart/2005/8/layout/orgChart1"/>
    <dgm:cxn modelId="{24E1DCDB-D802-438D-ACCB-EB4C22210EF8}" type="presParOf" srcId="{F6A983C7-2F68-4829-9159-54639C79042C}" destId="{C3BBA17C-3A8A-499E-A41F-30D04ECACC95}" srcOrd="0" destOrd="0" presId="urn:microsoft.com/office/officeart/2005/8/layout/orgChart1"/>
    <dgm:cxn modelId="{84ABB343-1208-4D5B-9CA3-BBF23794EC94}" type="presParOf" srcId="{F6A983C7-2F68-4829-9159-54639C79042C}" destId="{48AAB304-727D-4632-BB48-6EC8D24CF5CE}" srcOrd="1" destOrd="0" presId="urn:microsoft.com/office/officeart/2005/8/layout/orgChart1"/>
    <dgm:cxn modelId="{106689D7-15D7-4A70-BF2E-F48AF0B86930}" type="presParOf" srcId="{9158EA4F-8D33-43B2-BB9E-BFC0B926B7AE}" destId="{C349AD2C-BC85-4055-B3D2-DE2617F638C8}" srcOrd="1" destOrd="0" presId="urn:microsoft.com/office/officeart/2005/8/layout/orgChart1"/>
    <dgm:cxn modelId="{B0A1C495-C637-486B-9226-E5465CCCCCD2}" type="presParOf" srcId="{9158EA4F-8D33-43B2-BB9E-BFC0B926B7AE}" destId="{1FE820E2-3D90-43C6-823D-982F90FF8B26}" srcOrd="2" destOrd="0" presId="urn:microsoft.com/office/officeart/2005/8/layout/orgChart1"/>
    <dgm:cxn modelId="{628BEA5B-9608-4A6F-A2AB-F268376097C3}" type="presParOf" srcId="{4896B930-DE5C-486A-AE10-49F6C4DA0B07}" destId="{6A4A2DBD-ECDD-428C-8BD3-8D66DB70A2C7}" srcOrd="2" destOrd="0" presId="urn:microsoft.com/office/officeart/2005/8/layout/orgChart1"/>
    <dgm:cxn modelId="{DC009409-0791-4C93-8A46-8B35F0B42F96}" type="presParOf" srcId="{F9709004-D515-4D45-8114-0E598B49954C}" destId="{802915CE-38CB-43AE-80C9-D53C7FC1E057}" srcOrd="2" destOrd="0" presId="urn:microsoft.com/office/officeart/2005/8/layout/orgChart1"/>
    <dgm:cxn modelId="{801086F6-02E3-4377-935F-B25739FFAD18}" type="presParOf" srcId="{1D47077D-4154-4471-A868-387FDC49ED5C}" destId="{D0F96936-E949-4BF2-A1AF-59CE60A74051}" srcOrd="2" destOrd="0" presId="urn:microsoft.com/office/officeart/2005/8/layout/orgChart1"/>
    <dgm:cxn modelId="{035987ED-F42B-4914-A791-C5353B8790BB}" type="presParOf" srcId="{893ED416-F0A1-423C-A502-0B412B5F4C71}" destId="{BB7BE09D-049B-4A6B-82E6-EA201EB1CBE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E25DE3-ABC8-46AA-8D73-A9322D478032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C5979184-A5A5-44DA-8218-E104B45DCD1F}">
      <dgm:prSet phldrT="[Text]"/>
      <dgm:spPr/>
      <dgm:t>
        <a:bodyPr/>
        <a:lstStyle/>
        <a:p>
          <a:r>
            <a:rPr lang="en-US" dirty="0"/>
            <a:t>resources</a:t>
          </a:r>
          <a:endParaRPr lang="en-MY" dirty="0"/>
        </a:p>
      </dgm:t>
    </dgm:pt>
    <dgm:pt modelId="{D26BA138-75D5-4E26-AE8D-FACC301FF1FA}" type="parTrans" cxnId="{360BF265-5D94-43B7-A5A5-37B0FCB9C8FA}">
      <dgm:prSet/>
      <dgm:spPr/>
      <dgm:t>
        <a:bodyPr/>
        <a:lstStyle/>
        <a:p>
          <a:endParaRPr lang="en-MY"/>
        </a:p>
      </dgm:t>
    </dgm:pt>
    <dgm:pt modelId="{32BA19A2-13AF-4DBF-93F2-9057C92A2A3D}" type="sibTrans" cxnId="{360BF265-5D94-43B7-A5A5-37B0FCB9C8FA}">
      <dgm:prSet/>
      <dgm:spPr/>
      <dgm:t>
        <a:bodyPr/>
        <a:lstStyle/>
        <a:p>
          <a:endParaRPr lang="en-MY"/>
        </a:p>
      </dgm:t>
    </dgm:pt>
    <dgm:pt modelId="{A16F4CCE-FD75-4B14-9F31-B9F350CB0D85}">
      <dgm:prSet phldrT="[Text]"/>
      <dgm:spPr/>
      <dgm:t>
        <a:bodyPr/>
        <a:lstStyle/>
        <a:p>
          <a:r>
            <a:rPr lang="en-US" dirty="0"/>
            <a:t>static</a:t>
          </a:r>
          <a:endParaRPr lang="en-MY" dirty="0"/>
        </a:p>
      </dgm:t>
    </dgm:pt>
    <dgm:pt modelId="{02946D37-A82D-404D-BF37-C08D3A18D474}" type="parTrans" cxnId="{663681B7-97C7-427D-8C61-4A46C981503A}">
      <dgm:prSet/>
      <dgm:spPr/>
      <dgm:t>
        <a:bodyPr/>
        <a:lstStyle/>
        <a:p>
          <a:endParaRPr lang="en-MY"/>
        </a:p>
      </dgm:t>
    </dgm:pt>
    <dgm:pt modelId="{E426C449-F6BB-4CE6-BDAD-69651E2FF7B4}" type="sibTrans" cxnId="{663681B7-97C7-427D-8C61-4A46C981503A}">
      <dgm:prSet/>
      <dgm:spPr/>
      <dgm:t>
        <a:bodyPr/>
        <a:lstStyle/>
        <a:p>
          <a:endParaRPr lang="en-MY"/>
        </a:p>
      </dgm:t>
    </dgm:pt>
    <dgm:pt modelId="{A4DC01F3-CD3E-445F-AF8E-3867AE23E9C6}">
      <dgm:prSet phldrT="[Text]"/>
      <dgm:spPr/>
      <dgm:t>
        <a:bodyPr/>
        <a:lstStyle/>
        <a:p>
          <a:r>
            <a:rPr lang="en-MY" b="0" i="0" dirty="0"/>
            <a:t>templates</a:t>
          </a:r>
          <a:endParaRPr lang="en-MY" dirty="0"/>
        </a:p>
      </dgm:t>
    </dgm:pt>
    <dgm:pt modelId="{BE5B16A7-2EEA-4489-B44C-29430DC3499F}" type="parTrans" cxnId="{9FC932D6-BD96-4C08-ACEB-875553CED883}">
      <dgm:prSet/>
      <dgm:spPr/>
      <dgm:t>
        <a:bodyPr/>
        <a:lstStyle/>
        <a:p>
          <a:endParaRPr lang="en-MY"/>
        </a:p>
      </dgm:t>
    </dgm:pt>
    <dgm:pt modelId="{06DEF592-53E6-4E6E-8FC3-681029DABECB}" type="sibTrans" cxnId="{9FC932D6-BD96-4C08-ACEB-875553CED883}">
      <dgm:prSet/>
      <dgm:spPr/>
      <dgm:t>
        <a:bodyPr/>
        <a:lstStyle/>
        <a:p>
          <a:endParaRPr lang="en-MY"/>
        </a:p>
      </dgm:t>
    </dgm:pt>
    <dgm:pt modelId="{8D03EE20-E2C4-4A65-B518-3FA7CA6B0576}">
      <dgm:prSet phldrT="[Text]"/>
      <dgm:spPr/>
      <dgm:t>
        <a:bodyPr/>
        <a:lstStyle/>
        <a:p>
          <a:r>
            <a:rPr lang="en-US" dirty="0"/>
            <a:t>module</a:t>
          </a:r>
          <a:endParaRPr lang="en-MY" dirty="0"/>
        </a:p>
      </dgm:t>
    </dgm:pt>
    <dgm:pt modelId="{AB6C99CF-9D84-49E3-9BEF-9F44D6053855}" type="parTrans" cxnId="{FE81E0A6-23BC-406A-8A3D-3D38794AA280}">
      <dgm:prSet/>
      <dgm:spPr/>
      <dgm:t>
        <a:bodyPr/>
        <a:lstStyle/>
        <a:p>
          <a:endParaRPr lang="en-MY"/>
        </a:p>
      </dgm:t>
    </dgm:pt>
    <dgm:pt modelId="{CF7B9FA3-3AD8-417A-8A70-5EF061201E94}" type="sibTrans" cxnId="{FE81E0A6-23BC-406A-8A3D-3D38794AA280}">
      <dgm:prSet/>
      <dgm:spPr/>
      <dgm:t>
        <a:bodyPr/>
        <a:lstStyle/>
        <a:p>
          <a:endParaRPr lang="en-MY"/>
        </a:p>
      </dgm:t>
    </dgm:pt>
    <dgm:pt modelId="{1B692DD0-CDAF-4F37-B06F-EC3DC7B4EF3C}">
      <dgm:prSet phldrT="[Text]"/>
      <dgm:spPr/>
      <dgm:t>
        <a:bodyPr/>
        <a:lstStyle/>
        <a:p>
          <a:r>
            <a:rPr lang="en-US" dirty="0"/>
            <a:t>theme</a:t>
          </a:r>
          <a:endParaRPr lang="en-MY" dirty="0"/>
        </a:p>
      </dgm:t>
    </dgm:pt>
    <dgm:pt modelId="{4D7EB4A8-07E1-4A0C-952A-09E578D1B5C9}" type="parTrans" cxnId="{1FEBB94A-F833-4B7C-BBFC-A2DC1E22C075}">
      <dgm:prSet/>
      <dgm:spPr/>
      <dgm:t>
        <a:bodyPr/>
        <a:lstStyle/>
        <a:p>
          <a:endParaRPr lang="en-MY"/>
        </a:p>
      </dgm:t>
    </dgm:pt>
    <dgm:pt modelId="{39170460-CEA5-4486-BA70-6B494794B60B}" type="sibTrans" cxnId="{1FEBB94A-F833-4B7C-BBFC-A2DC1E22C075}">
      <dgm:prSet/>
      <dgm:spPr/>
      <dgm:t>
        <a:bodyPr/>
        <a:lstStyle/>
        <a:p>
          <a:endParaRPr lang="en-MY"/>
        </a:p>
      </dgm:t>
    </dgm:pt>
    <dgm:pt modelId="{3A998D68-EA16-4035-B2BB-C4C5E7B930E3}">
      <dgm:prSet phldrT="[Text]"/>
      <dgm:spPr/>
      <dgm:t>
        <a:bodyPr/>
        <a:lstStyle/>
        <a:p>
          <a:r>
            <a:rPr lang="en-US" dirty="0"/>
            <a:t>fragment</a:t>
          </a:r>
          <a:endParaRPr lang="en-MY" dirty="0"/>
        </a:p>
      </dgm:t>
    </dgm:pt>
    <dgm:pt modelId="{0CEE96CE-184D-4C84-A0B3-82A2E30A2A3A}" type="parTrans" cxnId="{724310E6-4261-4971-A1D0-675FBA047839}">
      <dgm:prSet/>
      <dgm:spPr/>
      <dgm:t>
        <a:bodyPr/>
        <a:lstStyle/>
        <a:p>
          <a:endParaRPr lang="en-MY"/>
        </a:p>
      </dgm:t>
    </dgm:pt>
    <dgm:pt modelId="{A804F932-3BB2-4C1A-9688-3E16149E1999}" type="sibTrans" cxnId="{724310E6-4261-4971-A1D0-675FBA047839}">
      <dgm:prSet/>
      <dgm:spPr/>
      <dgm:t>
        <a:bodyPr/>
        <a:lstStyle/>
        <a:p>
          <a:endParaRPr lang="en-MY"/>
        </a:p>
      </dgm:t>
    </dgm:pt>
    <dgm:pt modelId="{B9ABE75C-BB1D-4702-A1AE-DDB4D3B505BA}">
      <dgm:prSet phldrT="[Text]"/>
      <dgm:spPr/>
      <dgm:t>
        <a:bodyPr/>
        <a:lstStyle/>
        <a:p>
          <a:r>
            <a:rPr lang="en-US" dirty="0"/>
            <a:t>layout</a:t>
          </a:r>
          <a:endParaRPr lang="en-MY" dirty="0"/>
        </a:p>
      </dgm:t>
    </dgm:pt>
    <dgm:pt modelId="{2D5D09A4-74B4-44B2-8F7F-96E476475931}" type="parTrans" cxnId="{6C68B854-0DA9-498A-B2A7-25C01D9F1E9B}">
      <dgm:prSet/>
      <dgm:spPr/>
      <dgm:t>
        <a:bodyPr/>
        <a:lstStyle/>
        <a:p>
          <a:endParaRPr lang="en-MY"/>
        </a:p>
      </dgm:t>
    </dgm:pt>
    <dgm:pt modelId="{3E6B1502-5045-4101-8723-A0B26AA6FF22}" type="sibTrans" cxnId="{6C68B854-0DA9-498A-B2A7-25C01D9F1E9B}">
      <dgm:prSet/>
      <dgm:spPr/>
      <dgm:t>
        <a:bodyPr/>
        <a:lstStyle/>
        <a:p>
          <a:endParaRPr lang="en-MY"/>
        </a:p>
      </dgm:t>
    </dgm:pt>
    <dgm:pt modelId="{AA8CAD9A-2A94-4E57-8746-2554B541B14D}">
      <dgm:prSet phldrT="[Text]"/>
      <dgm:spPr/>
      <dgm:t>
        <a:bodyPr/>
        <a:lstStyle/>
        <a:p>
          <a:r>
            <a:rPr lang="en-US" dirty="0"/>
            <a:t>common</a:t>
          </a:r>
          <a:endParaRPr lang="en-MY" dirty="0"/>
        </a:p>
      </dgm:t>
    </dgm:pt>
    <dgm:pt modelId="{6831B009-28B4-4A8B-9CE9-509A7956F576}" type="parTrans" cxnId="{81DDFDA8-4673-4462-B17E-727F840228E7}">
      <dgm:prSet/>
      <dgm:spPr/>
      <dgm:t>
        <a:bodyPr/>
        <a:lstStyle/>
        <a:p>
          <a:endParaRPr lang="en-MY"/>
        </a:p>
      </dgm:t>
    </dgm:pt>
    <dgm:pt modelId="{4378FC0A-E988-416F-A835-C736FF7C1A80}" type="sibTrans" cxnId="{81DDFDA8-4673-4462-B17E-727F840228E7}">
      <dgm:prSet/>
      <dgm:spPr/>
      <dgm:t>
        <a:bodyPr/>
        <a:lstStyle/>
        <a:p>
          <a:endParaRPr lang="en-MY"/>
        </a:p>
      </dgm:t>
    </dgm:pt>
    <dgm:pt modelId="{E3DFB7B1-F397-4D15-ACC4-F7AFB0A95E13}">
      <dgm:prSet phldrT="[Text]"/>
      <dgm:spPr/>
      <dgm:t>
        <a:bodyPr/>
        <a:lstStyle/>
        <a:p>
          <a:r>
            <a:rPr lang="en-US" dirty="0"/>
            <a:t>.html</a:t>
          </a:r>
          <a:endParaRPr lang="en-MY" dirty="0"/>
        </a:p>
      </dgm:t>
    </dgm:pt>
    <dgm:pt modelId="{13BB314A-1858-4AEF-96FC-D90C55453098}" type="parTrans" cxnId="{19ECCD6C-0C1D-4D33-BB11-E1DE5E98C37F}">
      <dgm:prSet/>
      <dgm:spPr/>
      <dgm:t>
        <a:bodyPr/>
        <a:lstStyle/>
        <a:p>
          <a:endParaRPr lang="en-MY"/>
        </a:p>
      </dgm:t>
    </dgm:pt>
    <dgm:pt modelId="{8D054F97-614B-499E-B3E6-EA2B1D720331}" type="sibTrans" cxnId="{19ECCD6C-0C1D-4D33-BB11-E1DE5E98C37F}">
      <dgm:prSet/>
      <dgm:spPr/>
      <dgm:t>
        <a:bodyPr/>
        <a:lstStyle/>
        <a:p>
          <a:endParaRPr lang="en-MY"/>
        </a:p>
      </dgm:t>
    </dgm:pt>
    <dgm:pt modelId="{25AD58E0-08AE-4350-9348-7F69456E8358}">
      <dgm:prSet phldrT="[Text]"/>
      <dgm:spPr/>
      <dgm:t>
        <a:bodyPr/>
        <a:lstStyle/>
        <a:p>
          <a:r>
            <a:rPr lang="en-US" dirty="0"/>
            <a:t>.html</a:t>
          </a:r>
          <a:endParaRPr lang="en-MY" dirty="0"/>
        </a:p>
      </dgm:t>
    </dgm:pt>
    <dgm:pt modelId="{EBE9353C-D140-4234-A189-E72F94B00475}" type="parTrans" cxnId="{A5DDEFDB-F623-434E-9043-D357B508170F}">
      <dgm:prSet/>
      <dgm:spPr/>
      <dgm:t>
        <a:bodyPr/>
        <a:lstStyle/>
        <a:p>
          <a:endParaRPr lang="en-MY"/>
        </a:p>
      </dgm:t>
    </dgm:pt>
    <dgm:pt modelId="{11E729B9-5ACC-46C0-A89E-CB8888D0FEF9}" type="sibTrans" cxnId="{A5DDEFDB-F623-434E-9043-D357B508170F}">
      <dgm:prSet/>
      <dgm:spPr/>
      <dgm:t>
        <a:bodyPr/>
        <a:lstStyle/>
        <a:p>
          <a:endParaRPr lang="en-MY"/>
        </a:p>
      </dgm:t>
    </dgm:pt>
    <dgm:pt modelId="{C67CFC73-FB49-43B9-B152-03A9B540AD82}">
      <dgm:prSet phldrT="[Text]"/>
      <dgm:spPr/>
      <dgm:t>
        <a:bodyPr/>
        <a:lstStyle/>
        <a:p>
          <a:r>
            <a:rPr lang="en-US" dirty="0"/>
            <a:t>.html</a:t>
          </a:r>
          <a:endParaRPr lang="en-MY" dirty="0"/>
        </a:p>
      </dgm:t>
    </dgm:pt>
    <dgm:pt modelId="{D70F4924-79A3-4DED-A36C-D6171B918C3F}" type="parTrans" cxnId="{B324B616-2207-478E-B686-5CA3158B6310}">
      <dgm:prSet/>
      <dgm:spPr/>
      <dgm:t>
        <a:bodyPr/>
        <a:lstStyle/>
        <a:p>
          <a:endParaRPr lang="en-MY"/>
        </a:p>
      </dgm:t>
    </dgm:pt>
    <dgm:pt modelId="{9B1C8591-7B3E-47C1-8EDD-244A04BC67AD}" type="sibTrans" cxnId="{B324B616-2207-478E-B686-5CA3158B6310}">
      <dgm:prSet/>
      <dgm:spPr/>
      <dgm:t>
        <a:bodyPr/>
        <a:lstStyle/>
        <a:p>
          <a:endParaRPr lang="en-MY"/>
        </a:p>
      </dgm:t>
    </dgm:pt>
    <dgm:pt modelId="{844349D2-E153-4F7C-B964-C6A5B653AF19}">
      <dgm:prSet phldrT="[Text]"/>
      <dgm:spPr/>
      <dgm:t>
        <a:bodyPr/>
        <a:lstStyle/>
        <a:p>
          <a:r>
            <a:rPr lang="en-US" dirty="0"/>
            <a:t>module</a:t>
          </a:r>
          <a:endParaRPr lang="en-MY" dirty="0"/>
        </a:p>
      </dgm:t>
    </dgm:pt>
    <dgm:pt modelId="{2294E2F1-2854-483D-A0BF-0B86D3D3EBB3}" type="parTrans" cxnId="{F6E021EE-8C94-4FF9-8E6C-6074006618E3}">
      <dgm:prSet/>
      <dgm:spPr/>
      <dgm:t>
        <a:bodyPr/>
        <a:lstStyle/>
        <a:p>
          <a:endParaRPr lang="en-MY"/>
        </a:p>
      </dgm:t>
    </dgm:pt>
    <dgm:pt modelId="{DB08015A-5994-4F4B-A90C-AAE3BEDD9118}" type="sibTrans" cxnId="{F6E021EE-8C94-4FF9-8E6C-6074006618E3}">
      <dgm:prSet/>
      <dgm:spPr/>
      <dgm:t>
        <a:bodyPr/>
        <a:lstStyle/>
        <a:p>
          <a:endParaRPr lang="en-MY"/>
        </a:p>
      </dgm:t>
    </dgm:pt>
    <dgm:pt modelId="{9C36D0DD-CE9A-4135-BB45-3976C9F1CA6A}">
      <dgm:prSet phldrT="[Text]"/>
      <dgm:spPr/>
      <dgm:t>
        <a:bodyPr/>
        <a:lstStyle/>
        <a:p>
          <a:r>
            <a:rPr lang="en-US" dirty="0"/>
            <a:t>.html</a:t>
          </a:r>
          <a:endParaRPr lang="en-MY" dirty="0"/>
        </a:p>
      </dgm:t>
    </dgm:pt>
    <dgm:pt modelId="{9F981AEE-FE24-4E99-873E-7F0D38D95103}" type="parTrans" cxnId="{23D73E5E-E254-45C0-9147-C551847484E5}">
      <dgm:prSet/>
      <dgm:spPr/>
      <dgm:t>
        <a:bodyPr/>
        <a:lstStyle/>
        <a:p>
          <a:endParaRPr lang="en-MY"/>
        </a:p>
      </dgm:t>
    </dgm:pt>
    <dgm:pt modelId="{032C13D3-1AD1-4220-B881-C38D7A6A6FA6}" type="sibTrans" cxnId="{23D73E5E-E254-45C0-9147-C551847484E5}">
      <dgm:prSet/>
      <dgm:spPr/>
      <dgm:t>
        <a:bodyPr/>
        <a:lstStyle/>
        <a:p>
          <a:endParaRPr lang="en-MY"/>
        </a:p>
      </dgm:t>
    </dgm:pt>
    <dgm:pt modelId="{6F90E370-2DEE-4A3E-8948-843188710B0D}">
      <dgm:prSet phldrT="[Text]"/>
      <dgm:spPr/>
      <dgm:t>
        <a:bodyPr/>
        <a:lstStyle/>
        <a:p>
          <a:r>
            <a:rPr lang="en-US" dirty="0"/>
            <a:t>.html</a:t>
          </a:r>
          <a:endParaRPr lang="en-MY" dirty="0"/>
        </a:p>
      </dgm:t>
    </dgm:pt>
    <dgm:pt modelId="{ED8BCC0F-B8E2-4FE2-9811-CB5CF336D722}" type="parTrans" cxnId="{F679F5E5-BD09-4229-826E-B05381EA40C6}">
      <dgm:prSet/>
      <dgm:spPr/>
      <dgm:t>
        <a:bodyPr/>
        <a:lstStyle/>
        <a:p>
          <a:endParaRPr lang="en-MY"/>
        </a:p>
      </dgm:t>
    </dgm:pt>
    <dgm:pt modelId="{7A19C72C-44E8-4308-860F-C0A73C7D1F64}" type="sibTrans" cxnId="{F679F5E5-BD09-4229-826E-B05381EA40C6}">
      <dgm:prSet/>
      <dgm:spPr/>
      <dgm:t>
        <a:bodyPr/>
        <a:lstStyle/>
        <a:p>
          <a:endParaRPr lang="en-MY"/>
        </a:p>
      </dgm:t>
    </dgm:pt>
    <dgm:pt modelId="{52A1487D-4BBB-466F-9199-7B7D8A156997}" type="pres">
      <dgm:prSet presAssocID="{0EE25DE3-ABC8-46AA-8D73-A9322D4780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E66930-15CD-44A9-AD8A-5A20C77215AE}" type="pres">
      <dgm:prSet presAssocID="{C5979184-A5A5-44DA-8218-E104B45DCD1F}" presName="hierRoot1" presStyleCnt="0">
        <dgm:presLayoutVars>
          <dgm:hierBranch val="init"/>
        </dgm:presLayoutVars>
      </dgm:prSet>
      <dgm:spPr/>
    </dgm:pt>
    <dgm:pt modelId="{5E63E06F-3FC7-41FE-B555-C0871BCF2815}" type="pres">
      <dgm:prSet presAssocID="{C5979184-A5A5-44DA-8218-E104B45DCD1F}" presName="rootComposite1" presStyleCnt="0"/>
      <dgm:spPr/>
    </dgm:pt>
    <dgm:pt modelId="{CF7E1475-AFE7-4151-92E1-FC6994871B06}" type="pres">
      <dgm:prSet presAssocID="{C5979184-A5A5-44DA-8218-E104B45DCD1F}" presName="rootText1" presStyleLbl="node0" presStyleIdx="0" presStyleCnt="1">
        <dgm:presLayoutVars>
          <dgm:chPref val="3"/>
        </dgm:presLayoutVars>
      </dgm:prSet>
      <dgm:spPr/>
    </dgm:pt>
    <dgm:pt modelId="{D266D139-7983-4F13-8693-1B1D327EC72D}" type="pres">
      <dgm:prSet presAssocID="{C5979184-A5A5-44DA-8218-E104B45DCD1F}" presName="rootConnector1" presStyleLbl="node1" presStyleIdx="0" presStyleCnt="0"/>
      <dgm:spPr/>
    </dgm:pt>
    <dgm:pt modelId="{15D35012-6E89-4397-9968-FCB02F0985E1}" type="pres">
      <dgm:prSet presAssocID="{C5979184-A5A5-44DA-8218-E104B45DCD1F}" presName="hierChild2" presStyleCnt="0"/>
      <dgm:spPr/>
    </dgm:pt>
    <dgm:pt modelId="{80FD3BBF-9D00-4EBE-BBDF-F8DDD61C45D4}" type="pres">
      <dgm:prSet presAssocID="{02946D37-A82D-404D-BF37-C08D3A18D474}" presName="Name64" presStyleLbl="parChTrans1D2" presStyleIdx="0" presStyleCnt="2"/>
      <dgm:spPr/>
    </dgm:pt>
    <dgm:pt modelId="{CA8DAEE8-6235-4BCD-A2AB-2D59E0D939B2}" type="pres">
      <dgm:prSet presAssocID="{A16F4CCE-FD75-4B14-9F31-B9F350CB0D85}" presName="hierRoot2" presStyleCnt="0">
        <dgm:presLayoutVars>
          <dgm:hierBranch val="init"/>
        </dgm:presLayoutVars>
      </dgm:prSet>
      <dgm:spPr/>
    </dgm:pt>
    <dgm:pt modelId="{D1CF4DBA-0116-4F75-BE79-E37032DE685B}" type="pres">
      <dgm:prSet presAssocID="{A16F4CCE-FD75-4B14-9F31-B9F350CB0D85}" presName="rootComposite" presStyleCnt="0"/>
      <dgm:spPr/>
    </dgm:pt>
    <dgm:pt modelId="{1688B24F-E691-40B7-BFE7-1CB6B7A5651F}" type="pres">
      <dgm:prSet presAssocID="{A16F4CCE-FD75-4B14-9F31-B9F350CB0D85}" presName="rootText" presStyleLbl="node2" presStyleIdx="0" presStyleCnt="2">
        <dgm:presLayoutVars>
          <dgm:chPref val="3"/>
        </dgm:presLayoutVars>
      </dgm:prSet>
      <dgm:spPr/>
    </dgm:pt>
    <dgm:pt modelId="{A4F92AB3-3F40-4310-80E0-FC2733B0593F}" type="pres">
      <dgm:prSet presAssocID="{A16F4CCE-FD75-4B14-9F31-B9F350CB0D85}" presName="rootConnector" presStyleLbl="node2" presStyleIdx="0" presStyleCnt="2"/>
      <dgm:spPr/>
    </dgm:pt>
    <dgm:pt modelId="{5680CB29-AA7E-4D77-AB3D-07438FB56357}" type="pres">
      <dgm:prSet presAssocID="{A16F4CCE-FD75-4B14-9F31-B9F350CB0D85}" presName="hierChild4" presStyleCnt="0"/>
      <dgm:spPr/>
    </dgm:pt>
    <dgm:pt modelId="{C62C1B61-254D-410F-8626-FE73931B8624}" type="pres">
      <dgm:prSet presAssocID="{A16F4CCE-FD75-4B14-9F31-B9F350CB0D85}" presName="hierChild5" presStyleCnt="0"/>
      <dgm:spPr/>
    </dgm:pt>
    <dgm:pt modelId="{602943A3-6DFA-4685-9F7A-BF8F01F8E03B}" type="pres">
      <dgm:prSet presAssocID="{BE5B16A7-2EEA-4489-B44C-29430DC3499F}" presName="Name64" presStyleLbl="parChTrans1D2" presStyleIdx="1" presStyleCnt="2"/>
      <dgm:spPr/>
    </dgm:pt>
    <dgm:pt modelId="{D1D55C67-39CE-4174-80E7-A4F7323A9A3D}" type="pres">
      <dgm:prSet presAssocID="{A4DC01F3-CD3E-445F-AF8E-3867AE23E9C6}" presName="hierRoot2" presStyleCnt="0">
        <dgm:presLayoutVars>
          <dgm:hierBranch val="init"/>
        </dgm:presLayoutVars>
      </dgm:prSet>
      <dgm:spPr/>
    </dgm:pt>
    <dgm:pt modelId="{D28F3589-37A0-4DC3-AD1E-5E6F0A68708B}" type="pres">
      <dgm:prSet presAssocID="{A4DC01F3-CD3E-445F-AF8E-3867AE23E9C6}" presName="rootComposite" presStyleCnt="0"/>
      <dgm:spPr/>
    </dgm:pt>
    <dgm:pt modelId="{B8C95CB5-07C1-457D-B60C-AF400B944E9F}" type="pres">
      <dgm:prSet presAssocID="{A4DC01F3-CD3E-445F-AF8E-3867AE23E9C6}" presName="rootText" presStyleLbl="node2" presStyleIdx="1" presStyleCnt="2">
        <dgm:presLayoutVars>
          <dgm:chPref val="3"/>
        </dgm:presLayoutVars>
      </dgm:prSet>
      <dgm:spPr/>
    </dgm:pt>
    <dgm:pt modelId="{42E6C4C1-0EEB-406F-89FD-D37B97797837}" type="pres">
      <dgm:prSet presAssocID="{A4DC01F3-CD3E-445F-AF8E-3867AE23E9C6}" presName="rootConnector" presStyleLbl="node2" presStyleIdx="1" presStyleCnt="2"/>
      <dgm:spPr/>
    </dgm:pt>
    <dgm:pt modelId="{F71CD681-708D-408C-8763-97F5CE940215}" type="pres">
      <dgm:prSet presAssocID="{A4DC01F3-CD3E-445F-AF8E-3867AE23E9C6}" presName="hierChild4" presStyleCnt="0"/>
      <dgm:spPr/>
    </dgm:pt>
    <dgm:pt modelId="{4E8E8173-844F-4189-A379-04D4871BBF5C}" type="pres">
      <dgm:prSet presAssocID="{AB6C99CF-9D84-49E3-9BEF-9F44D6053855}" presName="Name64" presStyleLbl="parChTrans1D3" presStyleIdx="0" presStyleCnt="1"/>
      <dgm:spPr/>
    </dgm:pt>
    <dgm:pt modelId="{A4BBFC6C-C7B3-47FC-AE0E-02EDA64BA67A}" type="pres">
      <dgm:prSet presAssocID="{8D03EE20-E2C4-4A65-B518-3FA7CA6B0576}" presName="hierRoot2" presStyleCnt="0">
        <dgm:presLayoutVars>
          <dgm:hierBranch val="init"/>
        </dgm:presLayoutVars>
      </dgm:prSet>
      <dgm:spPr/>
    </dgm:pt>
    <dgm:pt modelId="{F4409ADC-3E95-4423-8AE3-7FEDA93DFB80}" type="pres">
      <dgm:prSet presAssocID="{8D03EE20-E2C4-4A65-B518-3FA7CA6B0576}" presName="rootComposite" presStyleCnt="0"/>
      <dgm:spPr/>
    </dgm:pt>
    <dgm:pt modelId="{1882E301-EB17-48F3-BB38-9BDFA1588971}" type="pres">
      <dgm:prSet presAssocID="{8D03EE20-E2C4-4A65-B518-3FA7CA6B0576}" presName="rootText" presStyleLbl="node3" presStyleIdx="0" presStyleCnt="1">
        <dgm:presLayoutVars>
          <dgm:chPref val="3"/>
        </dgm:presLayoutVars>
      </dgm:prSet>
      <dgm:spPr/>
    </dgm:pt>
    <dgm:pt modelId="{07E0C86A-AADB-4715-8E5F-CC34F342FA95}" type="pres">
      <dgm:prSet presAssocID="{8D03EE20-E2C4-4A65-B518-3FA7CA6B0576}" presName="rootConnector" presStyleLbl="node3" presStyleIdx="0" presStyleCnt="1"/>
      <dgm:spPr/>
    </dgm:pt>
    <dgm:pt modelId="{096A6DAB-EC0F-46FE-94B6-F99D2784B485}" type="pres">
      <dgm:prSet presAssocID="{8D03EE20-E2C4-4A65-B518-3FA7CA6B0576}" presName="hierChild4" presStyleCnt="0"/>
      <dgm:spPr/>
    </dgm:pt>
    <dgm:pt modelId="{AEB5940B-F3BC-43CE-B572-A1C339BF2198}" type="pres">
      <dgm:prSet presAssocID="{4D7EB4A8-07E1-4A0C-952A-09E578D1B5C9}" presName="Name64" presStyleLbl="parChTrans1D4" presStyleIdx="0" presStyleCnt="10"/>
      <dgm:spPr/>
    </dgm:pt>
    <dgm:pt modelId="{F18404A2-9377-4B59-A826-D95208407B9B}" type="pres">
      <dgm:prSet presAssocID="{1B692DD0-CDAF-4F37-B06F-EC3DC7B4EF3C}" presName="hierRoot2" presStyleCnt="0">
        <dgm:presLayoutVars>
          <dgm:hierBranch val="init"/>
        </dgm:presLayoutVars>
      </dgm:prSet>
      <dgm:spPr/>
    </dgm:pt>
    <dgm:pt modelId="{BC1BCC6A-8C65-4879-9AE4-9449FF0D2072}" type="pres">
      <dgm:prSet presAssocID="{1B692DD0-CDAF-4F37-B06F-EC3DC7B4EF3C}" presName="rootComposite" presStyleCnt="0"/>
      <dgm:spPr/>
    </dgm:pt>
    <dgm:pt modelId="{A291D6D7-A8A6-4634-838A-FF34CF691E69}" type="pres">
      <dgm:prSet presAssocID="{1B692DD0-CDAF-4F37-B06F-EC3DC7B4EF3C}" presName="rootText" presStyleLbl="node4" presStyleIdx="0" presStyleCnt="10">
        <dgm:presLayoutVars>
          <dgm:chPref val="3"/>
        </dgm:presLayoutVars>
      </dgm:prSet>
      <dgm:spPr/>
    </dgm:pt>
    <dgm:pt modelId="{012AC657-1ACC-4019-937D-EE115D542F67}" type="pres">
      <dgm:prSet presAssocID="{1B692DD0-CDAF-4F37-B06F-EC3DC7B4EF3C}" presName="rootConnector" presStyleLbl="node4" presStyleIdx="0" presStyleCnt="10"/>
      <dgm:spPr/>
    </dgm:pt>
    <dgm:pt modelId="{28A0D2F7-4BE8-4084-A07A-0AB0FD6CAB9B}" type="pres">
      <dgm:prSet presAssocID="{1B692DD0-CDAF-4F37-B06F-EC3DC7B4EF3C}" presName="hierChild4" presStyleCnt="0"/>
      <dgm:spPr/>
    </dgm:pt>
    <dgm:pt modelId="{BF9E7333-D5CE-4F8D-BE46-DF283FEBFD9C}" type="pres">
      <dgm:prSet presAssocID="{6831B009-28B4-4A8B-9CE9-509A7956F576}" presName="Name64" presStyleLbl="parChTrans1D4" presStyleIdx="1" presStyleCnt="10"/>
      <dgm:spPr/>
    </dgm:pt>
    <dgm:pt modelId="{C0D70C3F-3630-4FB1-A5D8-9C6C384A1122}" type="pres">
      <dgm:prSet presAssocID="{AA8CAD9A-2A94-4E57-8746-2554B541B14D}" presName="hierRoot2" presStyleCnt="0">
        <dgm:presLayoutVars>
          <dgm:hierBranch val="init"/>
        </dgm:presLayoutVars>
      </dgm:prSet>
      <dgm:spPr/>
    </dgm:pt>
    <dgm:pt modelId="{DC32BF14-A1B6-4B45-91F6-3989E26BF607}" type="pres">
      <dgm:prSet presAssocID="{AA8CAD9A-2A94-4E57-8746-2554B541B14D}" presName="rootComposite" presStyleCnt="0"/>
      <dgm:spPr/>
    </dgm:pt>
    <dgm:pt modelId="{C1FE5E8E-2ADF-4C1A-B58D-67C2518224DD}" type="pres">
      <dgm:prSet presAssocID="{AA8CAD9A-2A94-4E57-8746-2554B541B14D}" presName="rootText" presStyleLbl="node4" presStyleIdx="1" presStyleCnt="10">
        <dgm:presLayoutVars>
          <dgm:chPref val="3"/>
        </dgm:presLayoutVars>
      </dgm:prSet>
      <dgm:spPr/>
    </dgm:pt>
    <dgm:pt modelId="{579914DB-7416-4D91-A359-1320FDAECEF5}" type="pres">
      <dgm:prSet presAssocID="{AA8CAD9A-2A94-4E57-8746-2554B541B14D}" presName="rootConnector" presStyleLbl="node4" presStyleIdx="1" presStyleCnt="10"/>
      <dgm:spPr/>
    </dgm:pt>
    <dgm:pt modelId="{409B7B0D-A736-4043-BB1B-EB3C387756A7}" type="pres">
      <dgm:prSet presAssocID="{AA8CAD9A-2A94-4E57-8746-2554B541B14D}" presName="hierChild4" presStyleCnt="0"/>
      <dgm:spPr/>
    </dgm:pt>
    <dgm:pt modelId="{BBB83FFC-C0EA-44D6-A7BB-0383EC494457}" type="pres">
      <dgm:prSet presAssocID="{13BB314A-1858-4AEF-96FC-D90C55453098}" presName="Name64" presStyleLbl="parChTrans1D4" presStyleIdx="2" presStyleCnt="10"/>
      <dgm:spPr/>
    </dgm:pt>
    <dgm:pt modelId="{17A33040-83C9-411E-B174-2271382AD889}" type="pres">
      <dgm:prSet presAssocID="{E3DFB7B1-F397-4D15-ACC4-F7AFB0A95E13}" presName="hierRoot2" presStyleCnt="0">
        <dgm:presLayoutVars>
          <dgm:hierBranch val="init"/>
        </dgm:presLayoutVars>
      </dgm:prSet>
      <dgm:spPr/>
    </dgm:pt>
    <dgm:pt modelId="{464C7088-6CA5-4100-AA69-98FC7AE499AC}" type="pres">
      <dgm:prSet presAssocID="{E3DFB7B1-F397-4D15-ACC4-F7AFB0A95E13}" presName="rootComposite" presStyleCnt="0"/>
      <dgm:spPr/>
    </dgm:pt>
    <dgm:pt modelId="{422B9970-70F0-4319-BB15-771375D18BBA}" type="pres">
      <dgm:prSet presAssocID="{E3DFB7B1-F397-4D15-ACC4-F7AFB0A95E13}" presName="rootText" presStyleLbl="node4" presStyleIdx="2" presStyleCnt="10">
        <dgm:presLayoutVars>
          <dgm:chPref val="3"/>
        </dgm:presLayoutVars>
      </dgm:prSet>
      <dgm:spPr/>
    </dgm:pt>
    <dgm:pt modelId="{9F6A9179-B84F-403C-AC9F-19F9033AC698}" type="pres">
      <dgm:prSet presAssocID="{E3DFB7B1-F397-4D15-ACC4-F7AFB0A95E13}" presName="rootConnector" presStyleLbl="node4" presStyleIdx="2" presStyleCnt="10"/>
      <dgm:spPr/>
    </dgm:pt>
    <dgm:pt modelId="{C63B95CF-AAB1-4C68-B7DE-D2FF96A515E8}" type="pres">
      <dgm:prSet presAssocID="{E3DFB7B1-F397-4D15-ACC4-F7AFB0A95E13}" presName="hierChild4" presStyleCnt="0"/>
      <dgm:spPr/>
    </dgm:pt>
    <dgm:pt modelId="{6B9E246B-951D-4942-94AB-9F9C694EF7AC}" type="pres">
      <dgm:prSet presAssocID="{E3DFB7B1-F397-4D15-ACC4-F7AFB0A95E13}" presName="hierChild5" presStyleCnt="0"/>
      <dgm:spPr/>
    </dgm:pt>
    <dgm:pt modelId="{4C3897C7-CE14-42B6-BF29-ECBEB4A490D9}" type="pres">
      <dgm:prSet presAssocID="{AA8CAD9A-2A94-4E57-8746-2554B541B14D}" presName="hierChild5" presStyleCnt="0"/>
      <dgm:spPr/>
    </dgm:pt>
    <dgm:pt modelId="{7B9392BF-9CCB-4218-A7B2-48355BE309D4}" type="pres">
      <dgm:prSet presAssocID="{0CEE96CE-184D-4C84-A0B3-82A2E30A2A3A}" presName="Name64" presStyleLbl="parChTrans1D4" presStyleIdx="3" presStyleCnt="10"/>
      <dgm:spPr/>
    </dgm:pt>
    <dgm:pt modelId="{0C7178C5-0B5F-411A-B3C7-5FCC156AB4B7}" type="pres">
      <dgm:prSet presAssocID="{3A998D68-EA16-4035-B2BB-C4C5E7B930E3}" presName="hierRoot2" presStyleCnt="0">
        <dgm:presLayoutVars>
          <dgm:hierBranch val="init"/>
        </dgm:presLayoutVars>
      </dgm:prSet>
      <dgm:spPr/>
    </dgm:pt>
    <dgm:pt modelId="{4D23734F-1136-4B9B-B0D7-0C70373439F2}" type="pres">
      <dgm:prSet presAssocID="{3A998D68-EA16-4035-B2BB-C4C5E7B930E3}" presName="rootComposite" presStyleCnt="0"/>
      <dgm:spPr/>
    </dgm:pt>
    <dgm:pt modelId="{3EB69C87-46D0-4A45-91EE-749FBFB8FA22}" type="pres">
      <dgm:prSet presAssocID="{3A998D68-EA16-4035-B2BB-C4C5E7B930E3}" presName="rootText" presStyleLbl="node4" presStyleIdx="3" presStyleCnt="10">
        <dgm:presLayoutVars>
          <dgm:chPref val="3"/>
        </dgm:presLayoutVars>
      </dgm:prSet>
      <dgm:spPr/>
    </dgm:pt>
    <dgm:pt modelId="{E41AD51E-279F-4D2F-AA41-A9F51D5B297E}" type="pres">
      <dgm:prSet presAssocID="{3A998D68-EA16-4035-B2BB-C4C5E7B930E3}" presName="rootConnector" presStyleLbl="node4" presStyleIdx="3" presStyleCnt="10"/>
      <dgm:spPr/>
    </dgm:pt>
    <dgm:pt modelId="{9208D83B-8C41-4059-B111-FD231B042BBA}" type="pres">
      <dgm:prSet presAssocID="{3A998D68-EA16-4035-B2BB-C4C5E7B930E3}" presName="hierChild4" presStyleCnt="0"/>
      <dgm:spPr/>
    </dgm:pt>
    <dgm:pt modelId="{0900FCC4-7BD8-4F0A-B86E-FF4B640CEA35}" type="pres">
      <dgm:prSet presAssocID="{EBE9353C-D140-4234-A189-E72F94B00475}" presName="Name64" presStyleLbl="parChTrans1D4" presStyleIdx="4" presStyleCnt="10"/>
      <dgm:spPr/>
    </dgm:pt>
    <dgm:pt modelId="{CF70712E-404E-476E-BF3D-81AB7789BA46}" type="pres">
      <dgm:prSet presAssocID="{25AD58E0-08AE-4350-9348-7F69456E8358}" presName="hierRoot2" presStyleCnt="0">
        <dgm:presLayoutVars>
          <dgm:hierBranch val="init"/>
        </dgm:presLayoutVars>
      </dgm:prSet>
      <dgm:spPr/>
    </dgm:pt>
    <dgm:pt modelId="{D2B06DD9-92B9-4987-9A15-A1789EF87F9C}" type="pres">
      <dgm:prSet presAssocID="{25AD58E0-08AE-4350-9348-7F69456E8358}" presName="rootComposite" presStyleCnt="0"/>
      <dgm:spPr/>
    </dgm:pt>
    <dgm:pt modelId="{082269BD-BF0B-49F7-89D9-2101F431F353}" type="pres">
      <dgm:prSet presAssocID="{25AD58E0-08AE-4350-9348-7F69456E8358}" presName="rootText" presStyleLbl="node4" presStyleIdx="4" presStyleCnt="10">
        <dgm:presLayoutVars>
          <dgm:chPref val="3"/>
        </dgm:presLayoutVars>
      </dgm:prSet>
      <dgm:spPr/>
    </dgm:pt>
    <dgm:pt modelId="{A2DF3F2B-9AD1-40D1-B5C3-F80865FB240F}" type="pres">
      <dgm:prSet presAssocID="{25AD58E0-08AE-4350-9348-7F69456E8358}" presName="rootConnector" presStyleLbl="node4" presStyleIdx="4" presStyleCnt="10"/>
      <dgm:spPr/>
    </dgm:pt>
    <dgm:pt modelId="{7B354828-C094-4A06-B21D-B4C50EDA0A8E}" type="pres">
      <dgm:prSet presAssocID="{25AD58E0-08AE-4350-9348-7F69456E8358}" presName="hierChild4" presStyleCnt="0"/>
      <dgm:spPr/>
    </dgm:pt>
    <dgm:pt modelId="{EB48B401-E94E-460E-83E2-3C23F6951876}" type="pres">
      <dgm:prSet presAssocID="{25AD58E0-08AE-4350-9348-7F69456E8358}" presName="hierChild5" presStyleCnt="0"/>
      <dgm:spPr/>
    </dgm:pt>
    <dgm:pt modelId="{0D0731A1-3443-4C0D-9534-2356D61ED6FE}" type="pres">
      <dgm:prSet presAssocID="{3A998D68-EA16-4035-B2BB-C4C5E7B930E3}" presName="hierChild5" presStyleCnt="0"/>
      <dgm:spPr/>
    </dgm:pt>
    <dgm:pt modelId="{D080E2EB-9F04-4FFF-B4AA-D2E82E64F5B2}" type="pres">
      <dgm:prSet presAssocID="{2D5D09A4-74B4-44B2-8F7F-96E476475931}" presName="Name64" presStyleLbl="parChTrans1D4" presStyleIdx="5" presStyleCnt="10"/>
      <dgm:spPr/>
    </dgm:pt>
    <dgm:pt modelId="{CD4766EE-A237-433F-9F30-DEE7AC62758A}" type="pres">
      <dgm:prSet presAssocID="{B9ABE75C-BB1D-4702-A1AE-DDB4D3B505BA}" presName="hierRoot2" presStyleCnt="0">
        <dgm:presLayoutVars>
          <dgm:hierBranch val="init"/>
        </dgm:presLayoutVars>
      </dgm:prSet>
      <dgm:spPr/>
    </dgm:pt>
    <dgm:pt modelId="{5960E2D1-5E81-4D8D-881F-6F00E914E394}" type="pres">
      <dgm:prSet presAssocID="{B9ABE75C-BB1D-4702-A1AE-DDB4D3B505BA}" presName="rootComposite" presStyleCnt="0"/>
      <dgm:spPr/>
    </dgm:pt>
    <dgm:pt modelId="{CBB7A1D2-0ACB-44B6-A3F6-22B360DAB49E}" type="pres">
      <dgm:prSet presAssocID="{B9ABE75C-BB1D-4702-A1AE-DDB4D3B505BA}" presName="rootText" presStyleLbl="node4" presStyleIdx="5" presStyleCnt="10">
        <dgm:presLayoutVars>
          <dgm:chPref val="3"/>
        </dgm:presLayoutVars>
      </dgm:prSet>
      <dgm:spPr/>
    </dgm:pt>
    <dgm:pt modelId="{CBF96A6F-887F-4D57-92E2-DB80FDBBCBF6}" type="pres">
      <dgm:prSet presAssocID="{B9ABE75C-BB1D-4702-A1AE-DDB4D3B505BA}" presName="rootConnector" presStyleLbl="node4" presStyleIdx="5" presStyleCnt="10"/>
      <dgm:spPr/>
    </dgm:pt>
    <dgm:pt modelId="{4303CA09-8517-402F-A424-0B8879813D08}" type="pres">
      <dgm:prSet presAssocID="{B9ABE75C-BB1D-4702-A1AE-DDB4D3B505BA}" presName="hierChild4" presStyleCnt="0"/>
      <dgm:spPr/>
    </dgm:pt>
    <dgm:pt modelId="{F0EDA5C6-60AF-4FBB-B3AC-B25975258D88}" type="pres">
      <dgm:prSet presAssocID="{D70F4924-79A3-4DED-A36C-D6171B918C3F}" presName="Name64" presStyleLbl="parChTrans1D4" presStyleIdx="6" presStyleCnt="10"/>
      <dgm:spPr/>
    </dgm:pt>
    <dgm:pt modelId="{28BA4D7B-50AF-442E-8E63-C66A43ED1057}" type="pres">
      <dgm:prSet presAssocID="{C67CFC73-FB49-43B9-B152-03A9B540AD82}" presName="hierRoot2" presStyleCnt="0">
        <dgm:presLayoutVars>
          <dgm:hierBranch val="init"/>
        </dgm:presLayoutVars>
      </dgm:prSet>
      <dgm:spPr/>
    </dgm:pt>
    <dgm:pt modelId="{B5259DE5-DFE4-416D-9AE0-D552F89B797A}" type="pres">
      <dgm:prSet presAssocID="{C67CFC73-FB49-43B9-B152-03A9B540AD82}" presName="rootComposite" presStyleCnt="0"/>
      <dgm:spPr/>
    </dgm:pt>
    <dgm:pt modelId="{5016C573-3642-4FFD-8447-401897C6DCE6}" type="pres">
      <dgm:prSet presAssocID="{C67CFC73-FB49-43B9-B152-03A9B540AD82}" presName="rootText" presStyleLbl="node4" presStyleIdx="6" presStyleCnt="10">
        <dgm:presLayoutVars>
          <dgm:chPref val="3"/>
        </dgm:presLayoutVars>
      </dgm:prSet>
      <dgm:spPr/>
    </dgm:pt>
    <dgm:pt modelId="{9AFE5F2E-2B41-43C1-B608-7797CC2E14E5}" type="pres">
      <dgm:prSet presAssocID="{C67CFC73-FB49-43B9-B152-03A9B540AD82}" presName="rootConnector" presStyleLbl="node4" presStyleIdx="6" presStyleCnt="10"/>
      <dgm:spPr/>
    </dgm:pt>
    <dgm:pt modelId="{A9F5D4A9-E8A0-4A4A-84BA-67B83E643F06}" type="pres">
      <dgm:prSet presAssocID="{C67CFC73-FB49-43B9-B152-03A9B540AD82}" presName="hierChild4" presStyleCnt="0"/>
      <dgm:spPr/>
    </dgm:pt>
    <dgm:pt modelId="{A86C569A-EB13-442E-944B-75D68619ADF0}" type="pres">
      <dgm:prSet presAssocID="{C67CFC73-FB49-43B9-B152-03A9B540AD82}" presName="hierChild5" presStyleCnt="0"/>
      <dgm:spPr/>
    </dgm:pt>
    <dgm:pt modelId="{7623565E-686A-45CD-98D7-2D97B2758FAE}" type="pres">
      <dgm:prSet presAssocID="{B9ABE75C-BB1D-4702-A1AE-DDB4D3B505BA}" presName="hierChild5" presStyleCnt="0"/>
      <dgm:spPr/>
    </dgm:pt>
    <dgm:pt modelId="{00E0EAF2-03EE-4762-87AA-E6D06DAFB62C}" type="pres">
      <dgm:prSet presAssocID="{2294E2F1-2854-483D-A0BF-0B86D3D3EBB3}" presName="Name64" presStyleLbl="parChTrans1D4" presStyleIdx="7" presStyleCnt="10"/>
      <dgm:spPr/>
    </dgm:pt>
    <dgm:pt modelId="{D4991E75-0E30-4CB9-854F-F8D67DCEABD4}" type="pres">
      <dgm:prSet presAssocID="{844349D2-E153-4F7C-B964-C6A5B653AF19}" presName="hierRoot2" presStyleCnt="0">
        <dgm:presLayoutVars>
          <dgm:hierBranch val="init"/>
        </dgm:presLayoutVars>
      </dgm:prSet>
      <dgm:spPr/>
    </dgm:pt>
    <dgm:pt modelId="{E755369A-998F-4D06-8D7A-F375C7B912C1}" type="pres">
      <dgm:prSet presAssocID="{844349D2-E153-4F7C-B964-C6A5B653AF19}" presName="rootComposite" presStyleCnt="0"/>
      <dgm:spPr/>
    </dgm:pt>
    <dgm:pt modelId="{00B8515F-4F7A-4D83-AAD9-53B6628425E9}" type="pres">
      <dgm:prSet presAssocID="{844349D2-E153-4F7C-B964-C6A5B653AF19}" presName="rootText" presStyleLbl="node4" presStyleIdx="7" presStyleCnt="10">
        <dgm:presLayoutVars>
          <dgm:chPref val="3"/>
        </dgm:presLayoutVars>
      </dgm:prSet>
      <dgm:spPr/>
    </dgm:pt>
    <dgm:pt modelId="{AB8A3733-D082-4F87-BD4D-1AD05C535582}" type="pres">
      <dgm:prSet presAssocID="{844349D2-E153-4F7C-B964-C6A5B653AF19}" presName="rootConnector" presStyleLbl="node4" presStyleIdx="7" presStyleCnt="10"/>
      <dgm:spPr/>
    </dgm:pt>
    <dgm:pt modelId="{2D80865C-3F49-49EB-860B-88CFC12B714E}" type="pres">
      <dgm:prSet presAssocID="{844349D2-E153-4F7C-B964-C6A5B653AF19}" presName="hierChild4" presStyleCnt="0"/>
      <dgm:spPr/>
    </dgm:pt>
    <dgm:pt modelId="{A5AB7090-A47F-4877-8BDC-FE973418F3EF}" type="pres">
      <dgm:prSet presAssocID="{ED8BCC0F-B8E2-4FE2-9811-CB5CF336D722}" presName="Name64" presStyleLbl="parChTrans1D4" presStyleIdx="8" presStyleCnt="10"/>
      <dgm:spPr/>
    </dgm:pt>
    <dgm:pt modelId="{CC9C5C99-246E-4373-AEFF-C54A3A749753}" type="pres">
      <dgm:prSet presAssocID="{6F90E370-2DEE-4A3E-8948-843188710B0D}" presName="hierRoot2" presStyleCnt="0">
        <dgm:presLayoutVars>
          <dgm:hierBranch val="init"/>
        </dgm:presLayoutVars>
      </dgm:prSet>
      <dgm:spPr/>
    </dgm:pt>
    <dgm:pt modelId="{C040CEB6-84C7-4EE8-AD41-BA358D9B5629}" type="pres">
      <dgm:prSet presAssocID="{6F90E370-2DEE-4A3E-8948-843188710B0D}" presName="rootComposite" presStyleCnt="0"/>
      <dgm:spPr/>
    </dgm:pt>
    <dgm:pt modelId="{4751B927-60AB-4CA4-B0CB-ED93E8A5EFC6}" type="pres">
      <dgm:prSet presAssocID="{6F90E370-2DEE-4A3E-8948-843188710B0D}" presName="rootText" presStyleLbl="node4" presStyleIdx="8" presStyleCnt="10">
        <dgm:presLayoutVars>
          <dgm:chPref val="3"/>
        </dgm:presLayoutVars>
      </dgm:prSet>
      <dgm:spPr/>
    </dgm:pt>
    <dgm:pt modelId="{3F86A402-9A1C-45AF-97FE-BB2204B592BD}" type="pres">
      <dgm:prSet presAssocID="{6F90E370-2DEE-4A3E-8948-843188710B0D}" presName="rootConnector" presStyleLbl="node4" presStyleIdx="8" presStyleCnt="10"/>
      <dgm:spPr/>
    </dgm:pt>
    <dgm:pt modelId="{CBDEA96A-3C13-4140-8CB4-8B438E83B7AD}" type="pres">
      <dgm:prSet presAssocID="{6F90E370-2DEE-4A3E-8948-843188710B0D}" presName="hierChild4" presStyleCnt="0"/>
      <dgm:spPr/>
    </dgm:pt>
    <dgm:pt modelId="{0DCC11B2-DF77-43A9-AD4E-F0A4DDC9DA27}" type="pres">
      <dgm:prSet presAssocID="{6F90E370-2DEE-4A3E-8948-843188710B0D}" presName="hierChild5" presStyleCnt="0"/>
      <dgm:spPr/>
    </dgm:pt>
    <dgm:pt modelId="{DDFBBE44-0EA4-46D0-8C25-7849D7A8633C}" type="pres">
      <dgm:prSet presAssocID="{844349D2-E153-4F7C-B964-C6A5B653AF19}" presName="hierChild5" presStyleCnt="0"/>
      <dgm:spPr/>
    </dgm:pt>
    <dgm:pt modelId="{999FFE26-C4EA-430A-9EFE-F1D27CE88226}" type="pres">
      <dgm:prSet presAssocID="{9F981AEE-FE24-4E99-873E-7F0D38D95103}" presName="Name64" presStyleLbl="parChTrans1D4" presStyleIdx="9" presStyleCnt="10"/>
      <dgm:spPr/>
    </dgm:pt>
    <dgm:pt modelId="{42AF592D-64C8-456D-9459-246DD5DC88D0}" type="pres">
      <dgm:prSet presAssocID="{9C36D0DD-CE9A-4135-BB45-3976C9F1CA6A}" presName="hierRoot2" presStyleCnt="0">
        <dgm:presLayoutVars>
          <dgm:hierBranch val="init"/>
        </dgm:presLayoutVars>
      </dgm:prSet>
      <dgm:spPr/>
    </dgm:pt>
    <dgm:pt modelId="{CB6A0217-2033-4DAA-9DD8-23A65AEDFD8D}" type="pres">
      <dgm:prSet presAssocID="{9C36D0DD-CE9A-4135-BB45-3976C9F1CA6A}" presName="rootComposite" presStyleCnt="0"/>
      <dgm:spPr/>
    </dgm:pt>
    <dgm:pt modelId="{8C7C924E-98C8-4FC4-932E-596F5E43F799}" type="pres">
      <dgm:prSet presAssocID="{9C36D0DD-CE9A-4135-BB45-3976C9F1CA6A}" presName="rootText" presStyleLbl="node4" presStyleIdx="9" presStyleCnt="10">
        <dgm:presLayoutVars>
          <dgm:chPref val="3"/>
        </dgm:presLayoutVars>
      </dgm:prSet>
      <dgm:spPr/>
    </dgm:pt>
    <dgm:pt modelId="{D8CC92E9-70D2-42ED-BA02-1B79884CF2D2}" type="pres">
      <dgm:prSet presAssocID="{9C36D0DD-CE9A-4135-BB45-3976C9F1CA6A}" presName="rootConnector" presStyleLbl="node4" presStyleIdx="9" presStyleCnt="10"/>
      <dgm:spPr/>
    </dgm:pt>
    <dgm:pt modelId="{E301D68E-E7F5-4BE1-B803-D07940B71526}" type="pres">
      <dgm:prSet presAssocID="{9C36D0DD-CE9A-4135-BB45-3976C9F1CA6A}" presName="hierChild4" presStyleCnt="0"/>
      <dgm:spPr/>
    </dgm:pt>
    <dgm:pt modelId="{A624D0FF-8C11-413A-A679-F47DB6BAB01A}" type="pres">
      <dgm:prSet presAssocID="{9C36D0DD-CE9A-4135-BB45-3976C9F1CA6A}" presName="hierChild5" presStyleCnt="0"/>
      <dgm:spPr/>
    </dgm:pt>
    <dgm:pt modelId="{637931DE-6B4E-49C3-A30D-595E103CDFF3}" type="pres">
      <dgm:prSet presAssocID="{1B692DD0-CDAF-4F37-B06F-EC3DC7B4EF3C}" presName="hierChild5" presStyleCnt="0"/>
      <dgm:spPr/>
    </dgm:pt>
    <dgm:pt modelId="{83B0175F-A912-42CB-AFC4-71C97189FB4D}" type="pres">
      <dgm:prSet presAssocID="{8D03EE20-E2C4-4A65-B518-3FA7CA6B0576}" presName="hierChild5" presStyleCnt="0"/>
      <dgm:spPr/>
    </dgm:pt>
    <dgm:pt modelId="{1EE86513-F6DC-440D-8D1E-927B361BBC4A}" type="pres">
      <dgm:prSet presAssocID="{A4DC01F3-CD3E-445F-AF8E-3867AE23E9C6}" presName="hierChild5" presStyleCnt="0"/>
      <dgm:spPr/>
    </dgm:pt>
    <dgm:pt modelId="{A35A8297-814E-4381-BE5F-9F672BB9B84F}" type="pres">
      <dgm:prSet presAssocID="{C5979184-A5A5-44DA-8218-E104B45DCD1F}" presName="hierChild3" presStyleCnt="0"/>
      <dgm:spPr/>
    </dgm:pt>
  </dgm:ptLst>
  <dgm:cxnLst>
    <dgm:cxn modelId="{17FA9300-E01E-4BA6-9D79-E1EE54491FBF}" type="presOf" srcId="{B9ABE75C-BB1D-4702-A1AE-DDB4D3B505BA}" destId="{CBF96A6F-887F-4D57-92E2-DB80FDBBCBF6}" srcOrd="1" destOrd="0" presId="urn:microsoft.com/office/officeart/2009/3/layout/HorizontalOrganizationChart"/>
    <dgm:cxn modelId="{1DD8B601-2807-414B-BF3B-A52BDA8D6214}" type="presOf" srcId="{C5979184-A5A5-44DA-8218-E104B45DCD1F}" destId="{CF7E1475-AFE7-4151-92E1-FC6994871B06}" srcOrd="0" destOrd="0" presId="urn:microsoft.com/office/officeart/2009/3/layout/HorizontalOrganizationChart"/>
    <dgm:cxn modelId="{8C146A04-8802-4324-A463-EE6CB0266EB8}" type="presOf" srcId="{6831B009-28B4-4A8B-9CE9-509A7956F576}" destId="{BF9E7333-D5CE-4F8D-BE46-DF283FEBFD9C}" srcOrd="0" destOrd="0" presId="urn:microsoft.com/office/officeart/2009/3/layout/HorizontalOrganizationChart"/>
    <dgm:cxn modelId="{F1722E09-80A4-4076-9DF2-86DD7B75C3C8}" type="presOf" srcId="{C5979184-A5A5-44DA-8218-E104B45DCD1F}" destId="{D266D139-7983-4F13-8693-1B1D327EC72D}" srcOrd="1" destOrd="0" presId="urn:microsoft.com/office/officeart/2009/3/layout/HorizontalOrganizationChart"/>
    <dgm:cxn modelId="{B324B616-2207-478E-B686-5CA3158B6310}" srcId="{B9ABE75C-BB1D-4702-A1AE-DDB4D3B505BA}" destId="{C67CFC73-FB49-43B9-B152-03A9B540AD82}" srcOrd="0" destOrd="0" parTransId="{D70F4924-79A3-4DED-A36C-D6171B918C3F}" sibTransId="{9B1C8591-7B3E-47C1-8EDD-244A04BC67AD}"/>
    <dgm:cxn modelId="{919D931A-1072-4F2D-8CA8-A26950065E89}" type="presOf" srcId="{9C36D0DD-CE9A-4135-BB45-3976C9F1CA6A}" destId="{8C7C924E-98C8-4FC4-932E-596F5E43F799}" srcOrd="0" destOrd="0" presId="urn:microsoft.com/office/officeart/2009/3/layout/HorizontalOrganizationChart"/>
    <dgm:cxn modelId="{C1891321-3E90-470A-B509-4A481395ADF5}" type="presOf" srcId="{2294E2F1-2854-483D-A0BF-0B86D3D3EBB3}" destId="{00E0EAF2-03EE-4762-87AA-E6D06DAFB62C}" srcOrd="0" destOrd="0" presId="urn:microsoft.com/office/officeart/2009/3/layout/HorizontalOrganizationChart"/>
    <dgm:cxn modelId="{6B799421-5480-49D4-AEB9-FE68DFB2769B}" type="presOf" srcId="{844349D2-E153-4F7C-B964-C6A5B653AF19}" destId="{AB8A3733-D082-4F87-BD4D-1AD05C535582}" srcOrd="1" destOrd="0" presId="urn:microsoft.com/office/officeart/2009/3/layout/HorizontalOrganizationChart"/>
    <dgm:cxn modelId="{55867422-F7EF-4AE6-BDAC-9099F148B80D}" type="presOf" srcId="{0CEE96CE-184D-4C84-A0B3-82A2E30A2A3A}" destId="{7B9392BF-9CCB-4218-A7B2-48355BE309D4}" srcOrd="0" destOrd="0" presId="urn:microsoft.com/office/officeart/2009/3/layout/HorizontalOrganizationChart"/>
    <dgm:cxn modelId="{C4806F23-F987-4944-A234-1A9C91B087A4}" type="presOf" srcId="{1B692DD0-CDAF-4F37-B06F-EC3DC7B4EF3C}" destId="{A291D6D7-A8A6-4634-838A-FF34CF691E69}" srcOrd="0" destOrd="0" presId="urn:microsoft.com/office/officeart/2009/3/layout/HorizontalOrganizationChart"/>
    <dgm:cxn modelId="{85139A39-8F0D-4BBC-BF50-8A90911DBA3E}" type="presOf" srcId="{C67CFC73-FB49-43B9-B152-03A9B540AD82}" destId="{5016C573-3642-4FFD-8447-401897C6DCE6}" srcOrd="0" destOrd="0" presId="urn:microsoft.com/office/officeart/2009/3/layout/HorizontalOrganizationChart"/>
    <dgm:cxn modelId="{1F8D9E39-BC3E-49AB-A69D-201DD0A10772}" type="presOf" srcId="{4D7EB4A8-07E1-4A0C-952A-09E578D1B5C9}" destId="{AEB5940B-F3BC-43CE-B572-A1C339BF2198}" srcOrd="0" destOrd="0" presId="urn:microsoft.com/office/officeart/2009/3/layout/HorizontalOrganizationChart"/>
    <dgm:cxn modelId="{23D73E5E-E254-45C0-9147-C551847484E5}" srcId="{1B692DD0-CDAF-4F37-B06F-EC3DC7B4EF3C}" destId="{9C36D0DD-CE9A-4135-BB45-3976C9F1CA6A}" srcOrd="4" destOrd="0" parTransId="{9F981AEE-FE24-4E99-873E-7F0D38D95103}" sibTransId="{032C13D3-1AD1-4220-B881-C38D7A6A6FA6}"/>
    <dgm:cxn modelId="{11973843-9715-4A71-9CB0-5A174987307C}" type="presOf" srcId="{BE5B16A7-2EEA-4489-B44C-29430DC3499F}" destId="{602943A3-6DFA-4685-9F7A-BF8F01F8E03B}" srcOrd="0" destOrd="0" presId="urn:microsoft.com/office/officeart/2009/3/layout/HorizontalOrganizationChart"/>
    <dgm:cxn modelId="{B560D564-3A88-4C07-BFD5-515A5312BA46}" type="presOf" srcId="{3A998D68-EA16-4035-B2BB-C4C5E7B930E3}" destId="{E41AD51E-279F-4D2F-AA41-A9F51D5B297E}" srcOrd="1" destOrd="0" presId="urn:microsoft.com/office/officeart/2009/3/layout/HorizontalOrganizationChart"/>
    <dgm:cxn modelId="{360BF265-5D94-43B7-A5A5-37B0FCB9C8FA}" srcId="{0EE25DE3-ABC8-46AA-8D73-A9322D478032}" destId="{C5979184-A5A5-44DA-8218-E104B45DCD1F}" srcOrd="0" destOrd="0" parTransId="{D26BA138-75D5-4E26-AE8D-FACC301FF1FA}" sibTransId="{32BA19A2-13AF-4DBF-93F2-9057C92A2A3D}"/>
    <dgm:cxn modelId="{04F2584A-0502-4E3F-A6EC-D4B9DEB0B406}" type="presOf" srcId="{6F90E370-2DEE-4A3E-8948-843188710B0D}" destId="{4751B927-60AB-4CA4-B0CB-ED93E8A5EFC6}" srcOrd="0" destOrd="0" presId="urn:microsoft.com/office/officeart/2009/3/layout/HorizontalOrganizationChart"/>
    <dgm:cxn modelId="{1FEBB94A-F833-4B7C-BBFC-A2DC1E22C075}" srcId="{8D03EE20-E2C4-4A65-B518-3FA7CA6B0576}" destId="{1B692DD0-CDAF-4F37-B06F-EC3DC7B4EF3C}" srcOrd="0" destOrd="0" parTransId="{4D7EB4A8-07E1-4A0C-952A-09E578D1B5C9}" sibTransId="{39170460-CEA5-4486-BA70-6B494794B60B}"/>
    <dgm:cxn modelId="{B47F296C-6762-422D-8772-21BB2CD8C35C}" type="presOf" srcId="{9F981AEE-FE24-4E99-873E-7F0D38D95103}" destId="{999FFE26-C4EA-430A-9EFE-F1D27CE88226}" srcOrd="0" destOrd="0" presId="urn:microsoft.com/office/officeart/2009/3/layout/HorizontalOrganizationChart"/>
    <dgm:cxn modelId="{19ECCD6C-0C1D-4D33-BB11-E1DE5E98C37F}" srcId="{AA8CAD9A-2A94-4E57-8746-2554B541B14D}" destId="{E3DFB7B1-F397-4D15-ACC4-F7AFB0A95E13}" srcOrd="0" destOrd="0" parTransId="{13BB314A-1858-4AEF-96FC-D90C55453098}" sibTransId="{8D054F97-614B-499E-B3E6-EA2B1D720331}"/>
    <dgm:cxn modelId="{CEE8776D-D58B-438F-9056-68D680440DD2}" type="presOf" srcId="{2D5D09A4-74B4-44B2-8F7F-96E476475931}" destId="{D080E2EB-9F04-4FFF-B4AA-D2E82E64F5B2}" srcOrd="0" destOrd="0" presId="urn:microsoft.com/office/officeart/2009/3/layout/HorizontalOrganizationChart"/>
    <dgm:cxn modelId="{653E3C4F-EC62-485B-A599-DBB1845F273E}" type="presOf" srcId="{AA8CAD9A-2A94-4E57-8746-2554B541B14D}" destId="{C1FE5E8E-2ADF-4C1A-B58D-67C2518224DD}" srcOrd="0" destOrd="0" presId="urn:microsoft.com/office/officeart/2009/3/layout/HorizontalOrganizationChart"/>
    <dgm:cxn modelId="{6FB4636F-10B9-4BA9-9852-53B9158B3672}" type="presOf" srcId="{25AD58E0-08AE-4350-9348-7F69456E8358}" destId="{082269BD-BF0B-49F7-89D9-2101F431F353}" srcOrd="0" destOrd="0" presId="urn:microsoft.com/office/officeart/2009/3/layout/HorizontalOrganizationChart"/>
    <dgm:cxn modelId="{95BC4173-C758-49E7-AFEE-63E9E92F2972}" type="presOf" srcId="{6F90E370-2DEE-4A3E-8948-843188710B0D}" destId="{3F86A402-9A1C-45AF-97FE-BB2204B592BD}" srcOrd="1" destOrd="0" presId="urn:microsoft.com/office/officeart/2009/3/layout/HorizontalOrganizationChart"/>
    <dgm:cxn modelId="{8F08B473-DA3D-419C-8472-02DF1369FC51}" type="presOf" srcId="{8D03EE20-E2C4-4A65-B518-3FA7CA6B0576}" destId="{1882E301-EB17-48F3-BB38-9BDFA1588971}" srcOrd="0" destOrd="0" presId="urn:microsoft.com/office/officeart/2009/3/layout/HorizontalOrganizationChart"/>
    <dgm:cxn modelId="{F78A3974-EFDA-4AC8-8C84-1178508834B1}" type="presOf" srcId="{1B692DD0-CDAF-4F37-B06F-EC3DC7B4EF3C}" destId="{012AC657-1ACC-4019-937D-EE115D542F67}" srcOrd="1" destOrd="0" presId="urn:microsoft.com/office/officeart/2009/3/layout/HorizontalOrganizationChart"/>
    <dgm:cxn modelId="{6C68B854-0DA9-498A-B2A7-25C01D9F1E9B}" srcId="{1B692DD0-CDAF-4F37-B06F-EC3DC7B4EF3C}" destId="{B9ABE75C-BB1D-4702-A1AE-DDB4D3B505BA}" srcOrd="2" destOrd="0" parTransId="{2D5D09A4-74B4-44B2-8F7F-96E476475931}" sibTransId="{3E6B1502-5045-4101-8723-A0B26AA6FF22}"/>
    <dgm:cxn modelId="{54501857-EEC4-46B8-9245-3A5B7DE12555}" type="presOf" srcId="{C67CFC73-FB49-43B9-B152-03A9B540AD82}" destId="{9AFE5F2E-2B41-43C1-B608-7797CC2E14E5}" srcOrd="1" destOrd="0" presId="urn:microsoft.com/office/officeart/2009/3/layout/HorizontalOrganizationChart"/>
    <dgm:cxn modelId="{E358C078-BFEC-4DE5-B2B7-CE6BE7A74661}" type="presOf" srcId="{D70F4924-79A3-4DED-A36C-D6171B918C3F}" destId="{F0EDA5C6-60AF-4FBB-B3AC-B25975258D88}" srcOrd="0" destOrd="0" presId="urn:microsoft.com/office/officeart/2009/3/layout/HorizontalOrganizationChart"/>
    <dgm:cxn modelId="{265552A2-BF52-4785-8C4A-3EF7DC3A9A6A}" type="presOf" srcId="{E3DFB7B1-F397-4D15-ACC4-F7AFB0A95E13}" destId="{9F6A9179-B84F-403C-AC9F-19F9033AC698}" srcOrd="1" destOrd="0" presId="urn:microsoft.com/office/officeart/2009/3/layout/HorizontalOrganizationChart"/>
    <dgm:cxn modelId="{71DC17A4-FABC-4151-B7A1-E80DCBC435E3}" type="presOf" srcId="{844349D2-E153-4F7C-B964-C6A5B653AF19}" destId="{00B8515F-4F7A-4D83-AAD9-53B6628425E9}" srcOrd="0" destOrd="0" presId="urn:microsoft.com/office/officeart/2009/3/layout/HorizontalOrganizationChart"/>
    <dgm:cxn modelId="{FE81E0A6-23BC-406A-8A3D-3D38794AA280}" srcId="{A4DC01F3-CD3E-445F-AF8E-3867AE23E9C6}" destId="{8D03EE20-E2C4-4A65-B518-3FA7CA6B0576}" srcOrd="0" destOrd="0" parTransId="{AB6C99CF-9D84-49E3-9BEF-9F44D6053855}" sibTransId="{CF7B9FA3-3AD8-417A-8A70-5EF061201E94}"/>
    <dgm:cxn modelId="{81DDFDA8-4673-4462-B17E-727F840228E7}" srcId="{1B692DD0-CDAF-4F37-B06F-EC3DC7B4EF3C}" destId="{AA8CAD9A-2A94-4E57-8746-2554B541B14D}" srcOrd="0" destOrd="0" parTransId="{6831B009-28B4-4A8B-9CE9-509A7956F576}" sibTransId="{4378FC0A-E988-416F-A835-C736FF7C1A80}"/>
    <dgm:cxn modelId="{840C04B1-7C29-4738-8C6F-D4734CB16808}" type="presOf" srcId="{AA8CAD9A-2A94-4E57-8746-2554B541B14D}" destId="{579914DB-7416-4D91-A359-1320FDAECEF5}" srcOrd="1" destOrd="0" presId="urn:microsoft.com/office/officeart/2009/3/layout/HorizontalOrganizationChart"/>
    <dgm:cxn modelId="{14DD7AB4-FC1A-4DDD-878C-DE4B566D8DA6}" type="presOf" srcId="{A4DC01F3-CD3E-445F-AF8E-3867AE23E9C6}" destId="{42E6C4C1-0EEB-406F-89FD-D37B97797837}" srcOrd="1" destOrd="0" presId="urn:microsoft.com/office/officeart/2009/3/layout/HorizontalOrganizationChart"/>
    <dgm:cxn modelId="{663681B7-97C7-427D-8C61-4A46C981503A}" srcId="{C5979184-A5A5-44DA-8218-E104B45DCD1F}" destId="{A16F4CCE-FD75-4B14-9F31-B9F350CB0D85}" srcOrd="0" destOrd="0" parTransId="{02946D37-A82D-404D-BF37-C08D3A18D474}" sibTransId="{E426C449-F6BB-4CE6-BDAD-69651E2FF7B4}"/>
    <dgm:cxn modelId="{28EEE6B9-7296-4A57-9E3A-AD69C90454FF}" type="presOf" srcId="{EBE9353C-D140-4234-A189-E72F94B00475}" destId="{0900FCC4-7BD8-4F0A-B86E-FF4B640CEA35}" srcOrd="0" destOrd="0" presId="urn:microsoft.com/office/officeart/2009/3/layout/HorizontalOrganizationChart"/>
    <dgm:cxn modelId="{C9C4B9C0-3581-4ED6-B34D-9FD0C7A1123F}" type="presOf" srcId="{25AD58E0-08AE-4350-9348-7F69456E8358}" destId="{A2DF3F2B-9AD1-40D1-B5C3-F80865FB240F}" srcOrd="1" destOrd="0" presId="urn:microsoft.com/office/officeart/2009/3/layout/HorizontalOrganizationChart"/>
    <dgm:cxn modelId="{B4B31AC2-F5E2-4C23-9D5C-D6DD03E58B68}" type="presOf" srcId="{A16F4CCE-FD75-4B14-9F31-B9F350CB0D85}" destId="{1688B24F-E691-40B7-BFE7-1CB6B7A5651F}" srcOrd="0" destOrd="0" presId="urn:microsoft.com/office/officeart/2009/3/layout/HorizontalOrganizationChart"/>
    <dgm:cxn modelId="{0D87F8C5-391F-4967-AEA0-9167ADF402A0}" type="presOf" srcId="{A4DC01F3-CD3E-445F-AF8E-3867AE23E9C6}" destId="{B8C95CB5-07C1-457D-B60C-AF400B944E9F}" srcOrd="0" destOrd="0" presId="urn:microsoft.com/office/officeart/2009/3/layout/HorizontalOrganizationChart"/>
    <dgm:cxn modelId="{2391BDC9-C758-4674-8990-6DE80750AC7D}" type="presOf" srcId="{ED8BCC0F-B8E2-4FE2-9811-CB5CF336D722}" destId="{A5AB7090-A47F-4877-8BDC-FE973418F3EF}" srcOrd="0" destOrd="0" presId="urn:microsoft.com/office/officeart/2009/3/layout/HorizontalOrganizationChart"/>
    <dgm:cxn modelId="{6077C5CB-DE45-4FBA-B65C-59425AD042FE}" type="presOf" srcId="{9C36D0DD-CE9A-4135-BB45-3976C9F1CA6A}" destId="{D8CC92E9-70D2-42ED-BA02-1B79884CF2D2}" srcOrd="1" destOrd="0" presId="urn:microsoft.com/office/officeart/2009/3/layout/HorizontalOrganizationChart"/>
    <dgm:cxn modelId="{31E6BFCD-0E85-4035-AD33-6F3ADEC6A42B}" type="presOf" srcId="{8D03EE20-E2C4-4A65-B518-3FA7CA6B0576}" destId="{07E0C86A-AADB-4715-8E5F-CC34F342FA95}" srcOrd="1" destOrd="0" presId="urn:microsoft.com/office/officeart/2009/3/layout/HorizontalOrganizationChart"/>
    <dgm:cxn modelId="{C5052ACF-6074-4D66-A2F5-3647FF68FFE8}" type="presOf" srcId="{3A998D68-EA16-4035-B2BB-C4C5E7B930E3}" destId="{3EB69C87-46D0-4A45-91EE-749FBFB8FA22}" srcOrd="0" destOrd="0" presId="urn:microsoft.com/office/officeart/2009/3/layout/HorizontalOrganizationChart"/>
    <dgm:cxn modelId="{9FC932D6-BD96-4C08-ACEB-875553CED883}" srcId="{C5979184-A5A5-44DA-8218-E104B45DCD1F}" destId="{A4DC01F3-CD3E-445F-AF8E-3867AE23E9C6}" srcOrd="1" destOrd="0" parTransId="{BE5B16A7-2EEA-4489-B44C-29430DC3499F}" sibTransId="{06DEF592-53E6-4E6E-8FC3-681029DABECB}"/>
    <dgm:cxn modelId="{393D92DB-6B7F-4DFB-B929-25C26430FE1B}" type="presOf" srcId="{E3DFB7B1-F397-4D15-ACC4-F7AFB0A95E13}" destId="{422B9970-70F0-4319-BB15-771375D18BBA}" srcOrd="0" destOrd="0" presId="urn:microsoft.com/office/officeart/2009/3/layout/HorizontalOrganizationChart"/>
    <dgm:cxn modelId="{A5DDEFDB-F623-434E-9043-D357B508170F}" srcId="{3A998D68-EA16-4035-B2BB-C4C5E7B930E3}" destId="{25AD58E0-08AE-4350-9348-7F69456E8358}" srcOrd="0" destOrd="0" parTransId="{EBE9353C-D140-4234-A189-E72F94B00475}" sibTransId="{11E729B9-5ACC-46C0-A89E-CB8888D0FEF9}"/>
    <dgm:cxn modelId="{F679F5E5-BD09-4229-826E-B05381EA40C6}" srcId="{844349D2-E153-4F7C-B964-C6A5B653AF19}" destId="{6F90E370-2DEE-4A3E-8948-843188710B0D}" srcOrd="0" destOrd="0" parTransId="{ED8BCC0F-B8E2-4FE2-9811-CB5CF336D722}" sibTransId="{7A19C72C-44E8-4308-860F-C0A73C7D1F64}"/>
    <dgm:cxn modelId="{724310E6-4261-4971-A1D0-675FBA047839}" srcId="{1B692DD0-CDAF-4F37-B06F-EC3DC7B4EF3C}" destId="{3A998D68-EA16-4035-B2BB-C4C5E7B930E3}" srcOrd="1" destOrd="0" parTransId="{0CEE96CE-184D-4C84-A0B3-82A2E30A2A3A}" sibTransId="{A804F932-3BB2-4C1A-9688-3E16149E1999}"/>
    <dgm:cxn modelId="{97DBE2E7-05EC-4C0B-AC7E-37524CA01E84}" type="presOf" srcId="{0EE25DE3-ABC8-46AA-8D73-A9322D478032}" destId="{52A1487D-4BBB-466F-9199-7B7D8A156997}" srcOrd="0" destOrd="0" presId="urn:microsoft.com/office/officeart/2009/3/layout/HorizontalOrganizationChart"/>
    <dgm:cxn modelId="{01C3AAE9-3C9D-4FD7-81A9-DE74DB2CF364}" type="presOf" srcId="{AB6C99CF-9D84-49E3-9BEF-9F44D6053855}" destId="{4E8E8173-844F-4189-A379-04D4871BBF5C}" srcOrd="0" destOrd="0" presId="urn:microsoft.com/office/officeart/2009/3/layout/HorizontalOrganizationChart"/>
    <dgm:cxn modelId="{F6E021EE-8C94-4FF9-8E6C-6074006618E3}" srcId="{1B692DD0-CDAF-4F37-B06F-EC3DC7B4EF3C}" destId="{844349D2-E153-4F7C-B964-C6A5B653AF19}" srcOrd="3" destOrd="0" parTransId="{2294E2F1-2854-483D-A0BF-0B86D3D3EBB3}" sibTransId="{DB08015A-5994-4F4B-A90C-AAE3BEDD9118}"/>
    <dgm:cxn modelId="{58F620F3-D7CF-40DA-AD33-8BCB79ECC135}" type="presOf" srcId="{A16F4CCE-FD75-4B14-9F31-B9F350CB0D85}" destId="{A4F92AB3-3F40-4310-80E0-FC2733B0593F}" srcOrd="1" destOrd="0" presId="urn:microsoft.com/office/officeart/2009/3/layout/HorizontalOrganizationChart"/>
    <dgm:cxn modelId="{375A58F8-93B7-4082-BFAD-5AFBE8846F82}" type="presOf" srcId="{13BB314A-1858-4AEF-96FC-D90C55453098}" destId="{BBB83FFC-C0EA-44D6-A7BB-0383EC494457}" srcOrd="0" destOrd="0" presId="urn:microsoft.com/office/officeart/2009/3/layout/HorizontalOrganizationChart"/>
    <dgm:cxn modelId="{0710BBFC-6077-4E25-B631-C5CC3B358E9E}" type="presOf" srcId="{02946D37-A82D-404D-BF37-C08D3A18D474}" destId="{80FD3BBF-9D00-4EBE-BBDF-F8DDD61C45D4}" srcOrd="0" destOrd="0" presId="urn:microsoft.com/office/officeart/2009/3/layout/HorizontalOrganizationChart"/>
    <dgm:cxn modelId="{DA7749FE-27B6-4448-AC92-4E75371AABC1}" type="presOf" srcId="{B9ABE75C-BB1D-4702-A1AE-DDB4D3B505BA}" destId="{CBB7A1D2-0ACB-44B6-A3F6-22B360DAB49E}" srcOrd="0" destOrd="0" presId="urn:microsoft.com/office/officeart/2009/3/layout/HorizontalOrganizationChart"/>
    <dgm:cxn modelId="{175E9BD1-6747-4621-9A6E-9660C409E03A}" type="presParOf" srcId="{52A1487D-4BBB-466F-9199-7B7D8A156997}" destId="{B3E66930-15CD-44A9-AD8A-5A20C77215AE}" srcOrd="0" destOrd="0" presId="urn:microsoft.com/office/officeart/2009/3/layout/HorizontalOrganizationChart"/>
    <dgm:cxn modelId="{4818878D-F0DB-411A-97B6-DB561255102D}" type="presParOf" srcId="{B3E66930-15CD-44A9-AD8A-5A20C77215AE}" destId="{5E63E06F-3FC7-41FE-B555-C0871BCF2815}" srcOrd="0" destOrd="0" presId="urn:microsoft.com/office/officeart/2009/3/layout/HorizontalOrganizationChart"/>
    <dgm:cxn modelId="{61BE3322-5DC3-4DF2-A10E-1B3B34C0D514}" type="presParOf" srcId="{5E63E06F-3FC7-41FE-B555-C0871BCF2815}" destId="{CF7E1475-AFE7-4151-92E1-FC6994871B06}" srcOrd="0" destOrd="0" presId="urn:microsoft.com/office/officeart/2009/3/layout/HorizontalOrganizationChart"/>
    <dgm:cxn modelId="{14898824-2725-4B33-B59D-4AEDFEA73C90}" type="presParOf" srcId="{5E63E06F-3FC7-41FE-B555-C0871BCF2815}" destId="{D266D139-7983-4F13-8693-1B1D327EC72D}" srcOrd="1" destOrd="0" presId="urn:microsoft.com/office/officeart/2009/3/layout/HorizontalOrganizationChart"/>
    <dgm:cxn modelId="{F64DE81D-0C7D-4994-ACDA-EFAA0D6AE55C}" type="presParOf" srcId="{B3E66930-15CD-44A9-AD8A-5A20C77215AE}" destId="{15D35012-6E89-4397-9968-FCB02F0985E1}" srcOrd="1" destOrd="0" presId="urn:microsoft.com/office/officeart/2009/3/layout/HorizontalOrganizationChart"/>
    <dgm:cxn modelId="{B1B26DE6-7090-49C3-9D89-0CFB44F7BD89}" type="presParOf" srcId="{15D35012-6E89-4397-9968-FCB02F0985E1}" destId="{80FD3BBF-9D00-4EBE-BBDF-F8DDD61C45D4}" srcOrd="0" destOrd="0" presId="urn:microsoft.com/office/officeart/2009/3/layout/HorizontalOrganizationChart"/>
    <dgm:cxn modelId="{98760724-15B8-45D6-A6D5-ECBC85B2A039}" type="presParOf" srcId="{15D35012-6E89-4397-9968-FCB02F0985E1}" destId="{CA8DAEE8-6235-4BCD-A2AB-2D59E0D939B2}" srcOrd="1" destOrd="0" presId="urn:microsoft.com/office/officeart/2009/3/layout/HorizontalOrganizationChart"/>
    <dgm:cxn modelId="{1862B1F9-3F29-4DC8-91FE-3F0CE6AA5788}" type="presParOf" srcId="{CA8DAEE8-6235-4BCD-A2AB-2D59E0D939B2}" destId="{D1CF4DBA-0116-4F75-BE79-E37032DE685B}" srcOrd="0" destOrd="0" presId="urn:microsoft.com/office/officeart/2009/3/layout/HorizontalOrganizationChart"/>
    <dgm:cxn modelId="{2C4D8AFA-614A-49BF-9BA6-4DAF5C3EA14A}" type="presParOf" srcId="{D1CF4DBA-0116-4F75-BE79-E37032DE685B}" destId="{1688B24F-E691-40B7-BFE7-1CB6B7A5651F}" srcOrd="0" destOrd="0" presId="urn:microsoft.com/office/officeart/2009/3/layout/HorizontalOrganizationChart"/>
    <dgm:cxn modelId="{0C3B3DB7-D03E-4F7F-A428-0C7920019D25}" type="presParOf" srcId="{D1CF4DBA-0116-4F75-BE79-E37032DE685B}" destId="{A4F92AB3-3F40-4310-80E0-FC2733B0593F}" srcOrd="1" destOrd="0" presId="urn:microsoft.com/office/officeart/2009/3/layout/HorizontalOrganizationChart"/>
    <dgm:cxn modelId="{1D9F88A1-520C-4322-BE14-C8F9672373CE}" type="presParOf" srcId="{CA8DAEE8-6235-4BCD-A2AB-2D59E0D939B2}" destId="{5680CB29-AA7E-4D77-AB3D-07438FB56357}" srcOrd="1" destOrd="0" presId="urn:microsoft.com/office/officeart/2009/3/layout/HorizontalOrganizationChart"/>
    <dgm:cxn modelId="{B6016817-D909-49FF-AB1B-C9033DE913D0}" type="presParOf" srcId="{CA8DAEE8-6235-4BCD-A2AB-2D59E0D939B2}" destId="{C62C1B61-254D-410F-8626-FE73931B8624}" srcOrd="2" destOrd="0" presId="urn:microsoft.com/office/officeart/2009/3/layout/HorizontalOrganizationChart"/>
    <dgm:cxn modelId="{ABD5615C-D6C1-4C32-8F4B-61731A7A3B09}" type="presParOf" srcId="{15D35012-6E89-4397-9968-FCB02F0985E1}" destId="{602943A3-6DFA-4685-9F7A-BF8F01F8E03B}" srcOrd="2" destOrd="0" presId="urn:microsoft.com/office/officeart/2009/3/layout/HorizontalOrganizationChart"/>
    <dgm:cxn modelId="{34EB89B8-408A-4FF4-A409-97C1D6D7220B}" type="presParOf" srcId="{15D35012-6E89-4397-9968-FCB02F0985E1}" destId="{D1D55C67-39CE-4174-80E7-A4F7323A9A3D}" srcOrd="3" destOrd="0" presId="urn:microsoft.com/office/officeart/2009/3/layout/HorizontalOrganizationChart"/>
    <dgm:cxn modelId="{782F2E89-262B-4B45-867A-BAD2FE2B1273}" type="presParOf" srcId="{D1D55C67-39CE-4174-80E7-A4F7323A9A3D}" destId="{D28F3589-37A0-4DC3-AD1E-5E6F0A68708B}" srcOrd="0" destOrd="0" presId="urn:microsoft.com/office/officeart/2009/3/layout/HorizontalOrganizationChart"/>
    <dgm:cxn modelId="{499DFD47-2A14-4E5F-986B-FF62D529DB20}" type="presParOf" srcId="{D28F3589-37A0-4DC3-AD1E-5E6F0A68708B}" destId="{B8C95CB5-07C1-457D-B60C-AF400B944E9F}" srcOrd="0" destOrd="0" presId="urn:microsoft.com/office/officeart/2009/3/layout/HorizontalOrganizationChart"/>
    <dgm:cxn modelId="{BADDA89D-90EF-453A-90CD-2060FC72AFD2}" type="presParOf" srcId="{D28F3589-37A0-4DC3-AD1E-5E6F0A68708B}" destId="{42E6C4C1-0EEB-406F-89FD-D37B97797837}" srcOrd="1" destOrd="0" presId="urn:microsoft.com/office/officeart/2009/3/layout/HorizontalOrganizationChart"/>
    <dgm:cxn modelId="{5418D97A-B27C-43EA-AC92-246A190D7A47}" type="presParOf" srcId="{D1D55C67-39CE-4174-80E7-A4F7323A9A3D}" destId="{F71CD681-708D-408C-8763-97F5CE940215}" srcOrd="1" destOrd="0" presId="urn:microsoft.com/office/officeart/2009/3/layout/HorizontalOrganizationChart"/>
    <dgm:cxn modelId="{AFB659F6-F3B5-451D-A496-7F731836C12C}" type="presParOf" srcId="{F71CD681-708D-408C-8763-97F5CE940215}" destId="{4E8E8173-844F-4189-A379-04D4871BBF5C}" srcOrd="0" destOrd="0" presId="urn:microsoft.com/office/officeart/2009/3/layout/HorizontalOrganizationChart"/>
    <dgm:cxn modelId="{9EDFA335-51FB-4598-8C31-A6A1AF6E63DE}" type="presParOf" srcId="{F71CD681-708D-408C-8763-97F5CE940215}" destId="{A4BBFC6C-C7B3-47FC-AE0E-02EDA64BA67A}" srcOrd="1" destOrd="0" presId="urn:microsoft.com/office/officeart/2009/3/layout/HorizontalOrganizationChart"/>
    <dgm:cxn modelId="{CFA5B4E7-4F3E-4584-9164-C120FA3ED1F3}" type="presParOf" srcId="{A4BBFC6C-C7B3-47FC-AE0E-02EDA64BA67A}" destId="{F4409ADC-3E95-4423-8AE3-7FEDA93DFB80}" srcOrd="0" destOrd="0" presId="urn:microsoft.com/office/officeart/2009/3/layout/HorizontalOrganizationChart"/>
    <dgm:cxn modelId="{D4C22E00-BF13-4FF1-B63D-DE6906A5B1A4}" type="presParOf" srcId="{F4409ADC-3E95-4423-8AE3-7FEDA93DFB80}" destId="{1882E301-EB17-48F3-BB38-9BDFA1588971}" srcOrd="0" destOrd="0" presId="urn:microsoft.com/office/officeart/2009/3/layout/HorizontalOrganizationChart"/>
    <dgm:cxn modelId="{3D24F065-B236-48CA-B5E4-F5999402DC93}" type="presParOf" srcId="{F4409ADC-3E95-4423-8AE3-7FEDA93DFB80}" destId="{07E0C86A-AADB-4715-8E5F-CC34F342FA95}" srcOrd="1" destOrd="0" presId="urn:microsoft.com/office/officeart/2009/3/layout/HorizontalOrganizationChart"/>
    <dgm:cxn modelId="{ED72E9DE-4AF1-422A-A6F9-B9C1E75B3AFA}" type="presParOf" srcId="{A4BBFC6C-C7B3-47FC-AE0E-02EDA64BA67A}" destId="{096A6DAB-EC0F-46FE-94B6-F99D2784B485}" srcOrd="1" destOrd="0" presId="urn:microsoft.com/office/officeart/2009/3/layout/HorizontalOrganizationChart"/>
    <dgm:cxn modelId="{3ADAFC2F-BF40-4818-A1F4-0B7263E8315E}" type="presParOf" srcId="{096A6DAB-EC0F-46FE-94B6-F99D2784B485}" destId="{AEB5940B-F3BC-43CE-B572-A1C339BF2198}" srcOrd="0" destOrd="0" presId="urn:microsoft.com/office/officeart/2009/3/layout/HorizontalOrganizationChart"/>
    <dgm:cxn modelId="{3E489B93-8EF8-4B0A-BDF2-9B67A5B0DF6B}" type="presParOf" srcId="{096A6DAB-EC0F-46FE-94B6-F99D2784B485}" destId="{F18404A2-9377-4B59-A826-D95208407B9B}" srcOrd="1" destOrd="0" presId="urn:microsoft.com/office/officeart/2009/3/layout/HorizontalOrganizationChart"/>
    <dgm:cxn modelId="{26E6283B-FDEB-4BB1-B656-572511CDD28B}" type="presParOf" srcId="{F18404A2-9377-4B59-A826-D95208407B9B}" destId="{BC1BCC6A-8C65-4879-9AE4-9449FF0D2072}" srcOrd="0" destOrd="0" presId="urn:microsoft.com/office/officeart/2009/3/layout/HorizontalOrganizationChart"/>
    <dgm:cxn modelId="{525C69D5-5E4E-4D5C-924A-325849980F7C}" type="presParOf" srcId="{BC1BCC6A-8C65-4879-9AE4-9449FF0D2072}" destId="{A291D6D7-A8A6-4634-838A-FF34CF691E69}" srcOrd="0" destOrd="0" presId="urn:microsoft.com/office/officeart/2009/3/layout/HorizontalOrganizationChart"/>
    <dgm:cxn modelId="{BCFBE2A4-88F7-43B5-94F4-AD143682FB5D}" type="presParOf" srcId="{BC1BCC6A-8C65-4879-9AE4-9449FF0D2072}" destId="{012AC657-1ACC-4019-937D-EE115D542F67}" srcOrd="1" destOrd="0" presId="urn:microsoft.com/office/officeart/2009/3/layout/HorizontalOrganizationChart"/>
    <dgm:cxn modelId="{DCDAE020-B297-4877-B76E-493925E80893}" type="presParOf" srcId="{F18404A2-9377-4B59-A826-D95208407B9B}" destId="{28A0D2F7-4BE8-4084-A07A-0AB0FD6CAB9B}" srcOrd="1" destOrd="0" presId="urn:microsoft.com/office/officeart/2009/3/layout/HorizontalOrganizationChart"/>
    <dgm:cxn modelId="{FB53F0F0-A027-4363-8A01-3CFA722AA4AD}" type="presParOf" srcId="{28A0D2F7-4BE8-4084-A07A-0AB0FD6CAB9B}" destId="{BF9E7333-D5CE-4F8D-BE46-DF283FEBFD9C}" srcOrd="0" destOrd="0" presId="urn:microsoft.com/office/officeart/2009/3/layout/HorizontalOrganizationChart"/>
    <dgm:cxn modelId="{2EA9BE5F-5EF0-4291-980D-ED590030C120}" type="presParOf" srcId="{28A0D2F7-4BE8-4084-A07A-0AB0FD6CAB9B}" destId="{C0D70C3F-3630-4FB1-A5D8-9C6C384A1122}" srcOrd="1" destOrd="0" presId="urn:microsoft.com/office/officeart/2009/3/layout/HorizontalOrganizationChart"/>
    <dgm:cxn modelId="{31CDC6D2-7210-4E94-BC82-46825B9D01FD}" type="presParOf" srcId="{C0D70C3F-3630-4FB1-A5D8-9C6C384A1122}" destId="{DC32BF14-A1B6-4B45-91F6-3989E26BF607}" srcOrd="0" destOrd="0" presId="urn:microsoft.com/office/officeart/2009/3/layout/HorizontalOrganizationChart"/>
    <dgm:cxn modelId="{E6EB5BE0-4E1A-418F-8196-A3490FF46204}" type="presParOf" srcId="{DC32BF14-A1B6-4B45-91F6-3989E26BF607}" destId="{C1FE5E8E-2ADF-4C1A-B58D-67C2518224DD}" srcOrd="0" destOrd="0" presId="urn:microsoft.com/office/officeart/2009/3/layout/HorizontalOrganizationChart"/>
    <dgm:cxn modelId="{8A47BB13-DCBE-4D26-9F5C-3AC3C06DC375}" type="presParOf" srcId="{DC32BF14-A1B6-4B45-91F6-3989E26BF607}" destId="{579914DB-7416-4D91-A359-1320FDAECEF5}" srcOrd="1" destOrd="0" presId="urn:microsoft.com/office/officeart/2009/3/layout/HorizontalOrganizationChart"/>
    <dgm:cxn modelId="{11F0388B-D969-4C51-A8C6-D2BE2ECE5C80}" type="presParOf" srcId="{C0D70C3F-3630-4FB1-A5D8-9C6C384A1122}" destId="{409B7B0D-A736-4043-BB1B-EB3C387756A7}" srcOrd="1" destOrd="0" presId="urn:microsoft.com/office/officeart/2009/3/layout/HorizontalOrganizationChart"/>
    <dgm:cxn modelId="{70A2CEE9-9F12-4917-8097-13FAE5247A63}" type="presParOf" srcId="{409B7B0D-A736-4043-BB1B-EB3C387756A7}" destId="{BBB83FFC-C0EA-44D6-A7BB-0383EC494457}" srcOrd="0" destOrd="0" presId="urn:microsoft.com/office/officeart/2009/3/layout/HorizontalOrganizationChart"/>
    <dgm:cxn modelId="{870C2517-B92F-459D-AB7B-A85D2E455131}" type="presParOf" srcId="{409B7B0D-A736-4043-BB1B-EB3C387756A7}" destId="{17A33040-83C9-411E-B174-2271382AD889}" srcOrd="1" destOrd="0" presId="urn:microsoft.com/office/officeart/2009/3/layout/HorizontalOrganizationChart"/>
    <dgm:cxn modelId="{C676E257-D24F-45C3-A666-D24A63E55923}" type="presParOf" srcId="{17A33040-83C9-411E-B174-2271382AD889}" destId="{464C7088-6CA5-4100-AA69-98FC7AE499AC}" srcOrd="0" destOrd="0" presId="urn:microsoft.com/office/officeart/2009/3/layout/HorizontalOrganizationChart"/>
    <dgm:cxn modelId="{0424B7D6-B908-460C-8E31-39DBADA4E58B}" type="presParOf" srcId="{464C7088-6CA5-4100-AA69-98FC7AE499AC}" destId="{422B9970-70F0-4319-BB15-771375D18BBA}" srcOrd="0" destOrd="0" presId="urn:microsoft.com/office/officeart/2009/3/layout/HorizontalOrganizationChart"/>
    <dgm:cxn modelId="{E2130ADF-DCFF-49DD-8E95-6EAE9CFACB9A}" type="presParOf" srcId="{464C7088-6CA5-4100-AA69-98FC7AE499AC}" destId="{9F6A9179-B84F-403C-AC9F-19F9033AC698}" srcOrd="1" destOrd="0" presId="urn:microsoft.com/office/officeart/2009/3/layout/HorizontalOrganizationChart"/>
    <dgm:cxn modelId="{B820C171-6A24-492B-BD65-56E3A16C5626}" type="presParOf" srcId="{17A33040-83C9-411E-B174-2271382AD889}" destId="{C63B95CF-AAB1-4C68-B7DE-D2FF96A515E8}" srcOrd="1" destOrd="0" presId="urn:microsoft.com/office/officeart/2009/3/layout/HorizontalOrganizationChart"/>
    <dgm:cxn modelId="{33C3CE67-CBB1-41D0-A44B-76FF3CEDFFFD}" type="presParOf" srcId="{17A33040-83C9-411E-B174-2271382AD889}" destId="{6B9E246B-951D-4942-94AB-9F9C694EF7AC}" srcOrd="2" destOrd="0" presId="urn:microsoft.com/office/officeart/2009/3/layout/HorizontalOrganizationChart"/>
    <dgm:cxn modelId="{851B8A54-A618-4778-B7D9-C70B9FD64F6C}" type="presParOf" srcId="{C0D70C3F-3630-4FB1-A5D8-9C6C384A1122}" destId="{4C3897C7-CE14-42B6-BF29-ECBEB4A490D9}" srcOrd="2" destOrd="0" presId="urn:microsoft.com/office/officeart/2009/3/layout/HorizontalOrganizationChart"/>
    <dgm:cxn modelId="{7ADCECD8-6118-44A2-8684-5C9307455010}" type="presParOf" srcId="{28A0D2F7-4BE8-4084-A07A-0AB0FD6CAB9B}" destId="{7B9392BF-9CCB-4218-A7B2-48355BE309D4}" srcOrd="2" destOrd="0" presId="urn:microsoft.com/office/officeart/2009/3/layout/HorizontalOrganizationChart"/>
    <dgm:cxn modelId="{934051BC-54DD-4738-9089-4F899287DCDA}" type="presParOf" srcId="{28A0D2F7-4BE8-4084-A07A-0AB0FD6CAB9B}" destId="{0C7178C5-0B5F-411A-B3C7-5FCC156AB4B7}" srcOrd="3" destOrd="0" presId="urn:microsoft.com/office/officeart/2009/3/layout/HorizontalOrganizationChart"/>
    <dgm:cxn modelId="{ECBC8F61-477F-4774-8EAA-315C9F74D596}" type="presParOf" srcId="{0C7178C5-0B5F-411A-B3C7-5FCC156AB4B7}" destId="{4D23734F-1136-4B9B-B0D7-0C70373439F2}" srcOrd="0" destOrd="0" presId="urn:microsoft.com/office/officeart/2009/3/layout/HorizontalOrganizationChart"/>
    <dgm:cxn modelId="{C695D79C-F843-4D52-B192-C0BD8BAE45B8}" type="presParOf" srcId="{4D23734F-1136-4B9B-B0D7-0C70373439F2}" destId="{3EB69C87-46D0-4A45-91EE-749FBFB8FA22}" srcOrd="0" destOrd="0" presId="urn:microsoft.com/office/officeart/2009/3/layout/HorizontalOrganizationChart"/>
    <dgm:cxn modelId="{D2AF9E30-37B8-42A0-8EC8-4F8FEE1C8AD3}" type="presParOf" srcId="{4D23734F-1136-4B9B-B0D7-0C70373439F2}" destId="{E41AD51E-279F-4D2F-AA41-A9F51D5B297E}" srcOrd="1" destOrd="0" presId="urn:microsoft.com/office/officeart/2009/3/layout/HorizontalOrganizationChart"/>
    <dgm:cxn modelId="{C1F3164C-CFDE-4886-913D-0C11A965FEB5}" type="presParOf" srcId="{0C7178C5-0B5F-411A-B3C7-5FCC156AB4B7}" destId="{9208D83B-8C41-4059-B111-FD231B042BBA}" srcOrd="1" destOrd="0" presId="urn:microsoft.com/office/officeart/2009/3/layout/HorizontalOrganizationChart"/>
    <dgm:cxn modelId="{8C4937DA-28E8-4DBD-AD50-B2ADE3198CBE}" type="presParOf" srcId="{9208D83B-8C41-4059-B111-FD231B042BBA}" destId="{0900FCC4-7BD8-4F0A-B86E-FF4B640CEA35}" srcOrd="0" destOrd="0" presId="urn:microsoft.com/office/officeart/2009/3/layout/HorizontalOrganizationChart"/>
    <dgm:cxn modelId="{62FAA0F7-F66E-47D2-9E58-6717854ED9DA}" type="presParOf" srcId="{9208D83B-8C41-4059-B111-FD231B042BBA}" destId="{CF70712E-404E-476E-BF3D-81AB7789BA46}" srcOrd="1" destOrd="0" presId="urn:microsoft.com/office/officeart/2009/3/layout/HorizontalOrganizationChart"/>
    <dgm:cxn modelId="{692A4382-F27E-4318-8701-0D8E6618FAD5}" type="presParOf" srcId="{CF70712E-404E-476E-BF3D-81AB7789BA46}" destId="{D2B06DD9-92B9-4987-9A15-A1789EF87F9C}" srcOrd="0" destOrd="0" presId="urn:microsoft.com/office/officeart/2009/3/layout/HorizontalOrganizationChart"/>
    <dgm:cxn modelId="{6B00C613-B8D2-424B-8D9C-1C7DBE2F8E8E}" type="presParOf" srcId="{D2B06DD9-92B9-4987-9A15-A1789EF87F9C}" destId="{082269BD-BF0B-49F7-89D9-2101F431F353}" srcOrd="0" destOrd="0" presId="urn:microsoft.com/office/officeart/2009/3/layout/HorizontalOrganizationChart"/>
    <dgm:cxn modelId="{CDE26A08-E54B-4220-8171-295A97A87101}" type="presParOf" srcId="{D2B06DD9-92B9-4987-9A15-A1789EF87F9C}" destId="{A2DF3F2B-9AD1-40D1-B5C3-F80865FB240F}" srcOrd="1" destOrd="0" presId="urn:microsoft.com/office/officeart/2009/3/layout/HorizontalOrganizationChart"/>
    <dgm:cxn modelId="{14DCA172-D581-4D41-8413-5EAD4372FA02}" type="presParOf" srcId="{CF70712E-404E-476E-BF3D-81AB7789BA46}" destId="{7B354828-C094-4A06-B21D-B4C50EDA0A8E}" srcOrd="1" destOrd="0" presId="urn:microsoft.com/office/officeart/2009/3/layout/HorizontalOrganizationChart"/>
    <dgm:cxn modelId="{1F1D8597-3EE1-44A4-96E1-93922B2041D8}" type="presParOf" srcId="{CF70712E-404E-476E-BF3D-81AB7789BA46}" destId="{EB48B401-E94E-460E-83E2-3C23F6951876}" srcOrd="2" destOrd="0" presId="urn:microsoft.com/office/officeart/2009/3/layout/HorizontalOrganizationChart"/>
    <dgm:cxn modelId="{F85D8316-A9AC-45D0-B7B6-AB0CE58C1426}" type="presParOf" srcId="{0C7178C5-0B5F-411A-B3C7-5FCC156AB4B7}" destId="{0D0731A1-3443-4C0D-9534-2356D61ED6FE}" srcOrd="2" destOrd="0" presId="urn:microsoft.com/office/officeart/2009/3/layout/HorizontalOrganizationChart"/>
    <dgm:cxn modelId="{990D6A19-3ACD-4CDF-BFD6-1286CB1C5BC9}" type="presParOf" srcId="{28A0D2F7-4BE8-4084-A07A-0AB0FD6CAB9B}" destId="{D080E2EB-9F04-4FFF-B4AA-D2E82E64F5B2}" srcOrd="4" destOrd="0" presId="urn:microsoft.com/office/officeart/2009/3/layout/HorizontalOrganizationChart"/>
    <dgm:cxn modelId="{D228F306-5C98-4155-B114-1783C8B7B6C4}" type="presParOf" srcId="{28A0D2F7-4BE8-4084-A07A-0AB0FD6CAB9B}" destId="{CD4766EE-A237-433F-9F30-DEE7AC62758A}" srcOrd="5" destOrd="0" presId="urn:microsoft.com/office/officeart/2009/3/layout/HorizontalOrganizationChart"/>
    <dgm:cxn modelId="{377AD64A-D4BA-4244-A6B1-8A5EBB6016AF}" type="presParOf" srcId="{CD4766EE-A237-433F-9F30-DEE7AC62758A}" destId="{5960E2D1-5E81-4D8D-881F-6F00E914E394}" srcOrd="0" destOrd="0" presId="urn:microsoft.com/office/officeart/2009/3/layout/HorizontalOrganizationChart"/>
    <dgm:cxn modelId="{751FF3B0-3459-401B-823D-F56A5A43F148}" type="presParOf" srcId="{5960E2D1-5E81-4D8D-881F-6F00E914E394}" destId="{CBB7A1D2-0ACB-44B6-A3F6-22B360DAB49E}" srcOrd="0" destOrd="0" presId="urn:microsoft.com/office/officeart/2009/3/layout/HorizontalOrganizationChart"/>
    <dgm:cxn modelId="{D91944D6-99EB-4F3D-9FED-BEB43DF94CAA}" type="presParOf" srcId="{5960E2D1-5E81-4D8D-881F-6F00E914E394}" destId="{CBF96A6F-887F-4D57-92E2-DB80FDBBCBF6}" srcOrd="1" destOrd="0" presId="urn:microsoft.com/office/officeart/2009/3/layout/HorizontalOrganizationChart"/>
    <dgm:cxn modelId="{FE275232-EE4F-4E01-B6B5-5EBF83A736B4}" type="presParOf" srcId="{CD4766EE-A237-433F-9F30-DEE7AC62758A}" destId="{4303CA09-8517-402F-A424-0B8879813D08}" srcOrd="1" destOrd="0" presId="urn:microsoft.com/office/officeart/2009/3/layout/HorizontalOrganizationChart"/>
    <dgm:cxn modelId="{8C5518B9-A631-4FD2-8E49-502FEFC6F728}" type="presParOf" srcId="{4303CA09-8517-402F-A424-0B8879813D08}" destId="{F0EDA5C6-60AF-4FBB-B3AC-B25975258D88}" srcOrd="0" destOrd="0" presId="urn:microsoft.com/office/officeart/2009/3/layout/HorizontalOrganizationChart"/>
    <dgm:cxn modelId="{1ABBCE00-FB21-4D98-98AE-A98B28318ACD}" type="presParOf" srcId="{4303CA09-8517-402F-A424-0B8879813D08}" destId="{28BA4D7B-50AF-442E-8E63-C66A43ED1057}" srcOrd="1" destOrd="0" presId="urn:microsoft.com/office/officeart/2009/3/layout/HorizontalOrganizationChart"/>
    <dgm:cxn modelId="{56D4C8EC-1A9B-4B92-B74C-2C621444FDCE}" type="presParOf" srcId="{28BA4D7B-50AF-442E-8E63-C66A43ED1057}" destId="{B5259DE5-DFE4-416D-9AE0-D552F89B797A}" srcOrd="0" destOrd="0" presId="urn:microsoft.com/office/officeart/2009/3/layout/HorizontalOrganizationChart"/>
    <dgm:cxn modelId="{5FCCB2A0-8373-47A8-9017-52191EB355BE}" type="presParOf" srcId="{B5259DE5-DFE4-416D-9AE0-D552F89B797A}" destId="{5016C573-3642-4FFD-8447-401897C6DCE6}" srcOrd="0" destOrd="0" presId="urn:microsoft.com/office/officeart/2009/3/layout/HorizontalOrganizationChart"/>
    <dgm:cxn modelId="{8E0EAE54-D342-42CF-8448-5247D1AC99D9}" type="presParOf" srcId="{B5259DE5-DFE4-416D-9AE0-D552F89B797A}" destId="{9AFE5F2E-2B41-43C1-B608-7797CC2E14E5}" srcOrd="1" destOrd="0" presId="urn:microsoft.com/office/officeart/2009/3/layout/HorizontalOrganizationChart"/>
    <dgm:cxn modelId="{9008A7EA-C0C2-4344-8493-8823A3D36FED}" type="presParOf" srcId="{28BA4D7B-50AF-442E-8E63-C66A43ED1057}" destId="{A9F5D4A9-E8A0-4A4A-84BA-67B83E643F06}" srcOrd="1" destOrd="0" presId="urn:microsoft.com/office/officeart/2009/3/layout/HorizontalOrganizationChart"/>
    <dgm:cxn modelId="{88939A47-FD79-450C-A92D-B588F0BEFF12}" type="presParOf" srcId="{28BA4D7B-50AF-442E-8E63-C66A43ED1057}" destId="{A86C569A-EB13-442E-944B-75D68619ADF0}" srcOrd="2" destOrd="0" presId="urn:microsoft.com/office/officeart/2009/3/layout/HorizontalOrganizationChart"/>
    <dgm:cxn modelId="{16A8D0D1-DEEC-4BF8-95AC-D3888468A9E8}" type="presParOf" srcId="{CD4766EE-A237-433F-9F30-DEE7AC62758A}" destId="{7623565E-686A-45CD-98D7-2D97B2758FAE}" srcOrd="2" destOrd="0" presId="urn:microsoft.com/office/officeart/2009/3/layout/HorizontalOrganizationChart"/>
    <dgm:cxn modelId="{2419FAD9-58AE-462F-9939-AAB101E8FAC4}" type="presParOf" srcId="{28A0D2F7-4BE8-4084-A07A-0AB0FD6CAB9B}" destId="{00E0EAF2-03EE-4762-87AA-E6D06DAFB62C}" srcOrd="6" destOrd="0" presId="urn:microsoft.com/office/officeart/2009/3/layout/HorizontalOrganizationChart"/>
    <dgm:cxn modelId="{EB8C8CB0-82D6-46D6-95FE-DF34E46975A2}" type="presParOf" srcId="{28A0D2F7-4BE8-4084-A07A-0AB0FD6CAB9B}" destId="{D4991E75-0E30-4CB9-854F-F8D67DCEABD4}" srcOrd="7" destOrd="0" presId="urn:microsoft.com/office/officeart/2009/3/layout/HorizontalOrganizationChart"/>
    <dgm:cxn modelId="{D93E3B10-7DDA-4539-ACD3-0A1AB7044F9F}" type="presParOf" srcId="{D4991E75-0E30-4CB9-854F-F8D67DCEABD4}" destId="{E755369A-998F-4D06-8D7A-F375C7B912C1}" srcOrd="0" destOrd="0" presId="urn:microsoft.com/office/officeart/2009/3/layout/HorizontalOrganizationChart"/>
    <dgm:cxn modelId="{2FCFC0DC-2CC3-49B8-A066-541236DB060F}" type="presParOf" srcId="{E755369A-998F-4D06-8D7A-F375C7B912C1}" destId="{00B8515F-4F7A-4D83-AAD9-53B6628425E9}" srcOrd="0" destOrd="0" presId="urn:microsoft.com/office/officeart/2009/3/layout/HorizontalOrganizationChart"/>
    <dgm:cxn modelId="{C1AFD44F-A039-475D-BA20-F0AB4C2743DF}" type="presParOf" srcId="{E755369A-998F-4D06-8D7A-F375C7B912C1}" destId="{AB8A3733-D082-4F87-BD4D-1AD05C535582}" srcOrd="1" destOrd="0" presId="urn:microsoft.com/office/officeart/2009/3/layout/HorizontalOrganizationChart"/>
    <dgm:cxn modelId="{6FDCC37A-0C6A-427F-8BE6-03F9E2757973}" type="presParOf" srcId="{D4991E75-0E30-4CB9-854F-F8D67DCEABD4}" destId="{2D80865C-3F49-49EB-860B-88CFC12B714E}" srcOrd="1" destOrd="0" presId="urn:microsoft.com/office/officeart/2009/3/layout/HorizontalOrganizationChart"/>
    <dgm:cxn modelId="{165E5CEA-B8FF-448D-96CB-83DBB6B8544F}" type="presParOf" srcId="{2D80865C-3F49-49EB-860B-88CFC12B714E}" destId="{A5AB7090-A47F-4877-8BDC-FE973418F3EF}" srcOrd="0" destOrd="0" presId="urn:microsoft.com/office/officeart/2009/3/layout/HorizontalOrganizationChart"/>
    <dgm:cxn modelId="{B164B06E-5D9D-408F-B10B-A15F642715BF}" type="presParOf" srcId="{2D80865C-3F49-49EB-860B-88CFC12B714E}" destId="{CC9C5C99-246E-4373-AEFF-C54A3A749753}" srcOrd="1" destOrd="0" presId="urn:microsoft.com/office/officeart/2009/3/layout/HorizontalOrganizationChart"/>
    <dgm:cxn modelId="{D55652BF-F7DB-41EC-A03F-D40B015C6818}" type="presParOf" srcId="{CC9C5C99-246E-4373-AEFF-C54A3A749753}" destId="{C040CEB6-84C7-4EE8-AD41-BA358D9B5629}" srcOrd="0" destOrd="0" presId="urn:microsoft.com/office/officeart/2009/3/layout/HorizontalOrganizationChart"/>
    <dgm:cxn modelId="{72FE22C1-C352-4FAB-9E81-8F43D14B0131}" type="presParOf" srcId="{C040CEB6-84C7-4EE8-AD41-BA358D9B5629}" destId="{4751B927-60AB-4CA4-B0CB-ED93E8A5EFC6}" srcOrd="0" destOrd="0" presId="urn:microsoft.com/office/officeart/2009/3/layout/HorizontalOrganizationChart"/>
    <dgm:cxn modelId="{FBD42281-64F1-480B-A3E5-5C79068BBF23}" type="presParOf" srcId="{C040CEB6-84C7-4EE8-AD41-BA358D9B5629}" destId="{3F86A402-9A1C-45AF-97FE-BB2204B592BD}" srcOrd="1" destOrd="0" presId="urn:microsoft.com/office/officeart/2009/3/layout/HorizontalOrganizationChart"/>
    <dgm:cxn modelId="{9C6B4453-C05D-4522-AB97-4708C450BA2B}" type="presParOf" srcId="{CC9C5C99-246E-4373-AEFF-C54A3A749753}" destId="{CBDEA96A-3C13-4140-8CB4-8B438E83B7AD}" srcOrd="1" destOrd="0" presId="urn:microsoft.com/office/officeart/2009/3/layout/HorizontalOrganizationChart"/>
    <dgm:cxn modelId="{531FB03D-44FE-48E2-8E12-D53037FD8902}" type="presParOf" srcId="{CC9C5C99-246E-4373-AEFF-C54A3A749753}" destId="{0DCC11B2-DF77-43A9-AD4E-F0A4DDC9DA27}" srcOrd="2" destOrd="0" presId="urn:microsoft.com/office/officeart/2009/3/layout/HorizontalOrganizationChart"/>
    <dgm:cxn modelId="{3A6CE096-C16C-421F-8C0A-895EF11F143B}" type="presParOf" srcId="{D4991E75-0E30-4CB9-854F-F8D67DCEABD4}" destId="{DDFBBE44-0EA4-46D0-8C25-7849D7A8633C}" srcOrd="2" destOrd="0" presId="urn:microsoft.com/office/officeart/2009/3/layout/HorizontalOrganizationChart"/>
    <dgm:cxn modelId="{A278B415-5F3B-423C-9231-F49DC52D67F6}" type="presParOf" srcId="{28A0D2F7-4BE8-4084-A07A-0AB0FD6CAB9B}" destId="{999FFE26-C4EA-430A-9EFE-F1D27CE88226}" srcOrd="8" destOrd="0" presId="urn:microsoft.com/office/officeart/2009/3/layout/HorizontalOrganizationChart"/>
    <dgm:cxn modelId="{EC813AEA-BE17-46EF-B5CF-3EE5EAF64FFE}" type="presParOf" srcId="{28A0D2F7-4BE8-4084-A07A-0AB0FD6CAB9B}" destId="{42AF592D-64C8-456D-9459-246DD5DC88D0}" srcOrd="9" destOrd="0" presId="urn:microsoft.com/office/officeart/2009/3/layout/HorizontalOrganizationChart"/>
    <dgm:cxn modelId="{53BCF83F-D119-43B0-A901-A97271183CD4}" type="presParOf" srcId="{42AF592D-64C8-456D-9459-246DD5DC88D0}" destId="{CB6A0217-2033-4DAA-9DD8-23A65AEDFD8D}" srcOrd="0" destOrd="0" presId="urn:microsoft.com/office/officeart/2009/3/layout/HorizontalOrganizationChart"/>
    <dgm:cxn modelId="{BF29E210-4C72-45CF-9A16-B234F0B7B5DF}" type="presParOf" srcId="{CB6A0217-2033-4DAA-9DD8-23A65AEDFD8D}" destId="{8C7C924E-98C8-4FC4-932E-596F5E43F799}" srcOrd="0" destOrd="0" presId="urn:microsoft.com/office/officeart/2009/3/layout/HorizontalOrganizationChart"/>
    <dgm:cxn modelId="{413B9996-0713-4114-A6D0-8B962D25392B}" type="presParOf" srcId="{CB6A0217-2033-4DAA-9DD8-23A65AEDFD8D}" destId="{D8CC92E9-70D2-42ED-BA02-1B79884CF2D2}" srcOrd="1" destOrd="0" presId="urn:microsoft.com/office/officeart/2009/3/layout/HorizontalOrganizationChart"/>
    <dgm:cxn modelId="{8FD25410-A7B3-425C-BB56-6BB76E9F9E8B}" type="presParOf" srcId="{42AF592D-64C8-456D-9459-246DD5DC88D0}" destId="{E301D68E-E7F5-4BE1-B803-D07940B71526}" srcOrd="1" destOrd="0" presId="urn:microsoft.com/office/officeart/2009/3/layout/HorizontalOrganizationChart"/>
    <dgm:cxn modelId="{843E4184-BA53-45A2-A26A-FA4167F5784A}" type="presParOf" srcId="{42AF592D-64C8-456D-9459-246DD5DC88D0}" destId="{A624D0FF-8C11-413A-A679-F47DB6BAB01A}" srcOrd="2" destOrd="0" presId="urn:microsoft.com/office/officeart/2009/3/layout/HorizontalOrganizationChart"/>
    <dgm:cxn modelId="{6CF7FA6E-2A65-4DDD-9063-A5B76A377A0F}" type="presParOf" srcId="{F18404A2-9377-4B59-A826-D95208407B9B}" destId="{637931DE-6B4E-49C3-A30D-595E103CDFF3}" srcOrd="2" destOrd="0" presId="urn:microsoft.com/office/officeart/2009/3/layout/HorizontalOrganizationChart"/>
    <dgm:cxn modelId="{2D4FA0CE-E619-42D5-AF46-6F8BCF424C0D}" type="presParOf" srcId="{A4BBFC6C-C7B3-47FC-AE0E-02EDA64BA67A}" destId="{83B0175F-A912-42CB-AFC4-71C97189FB4D}" srcOrd="2" destOrd="0" presId="urn:microsoft.com/office/officeart/2009/3/layout/HorizontalOrganizationChart"/>
    <dgm:cxn modelId="{2E54F955-1F46-41B2-BF3F-946AED2386C4}" type="presParOf" srcId="{D1D55C67-39CE-4174-80E7-A4F7323A9A3D}" destId="{1EE86513-F6DC-440D-8D1E-927B361BBC4A}" srcOrd="2" destOrd="0" presId="urn:microsoft.com/office/officeart/2009/3/layout/HorizontalOrganizationChart"/>
    <dgm:cxn modelId="{CC87E25C-32F8-4B2C-BAB4-AEBD08D79C9C}" type="presParOf" srcId="{B3E66930-15CD-44A9-AD8A-5A20C77215AE}" destId="{A35A8297-814E-4381-BE5F-9F672BB9B84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58E2F-9927-4CF1-9B88-68211E08ECA4}">
      <dsp:nvSpPr>
        <dsp:cNvPr id="0" name=""/>
        <dsp:cNvSpPr/>
      </dsp:nvSpPr>
      <dsp:spPr>
        <a:xfrm>
          <a:off x="6093845" y="2730143"/>
          <a:ext cx="338204" cy="1037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7160"/>
              </a:lnTo>
              <a:lnTo>
                <a:pt x="338204" y="10371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F75E2-6AB3-4CDE-8393-7ADFAA00FFD5}">
      <dsp:nvSpPr>
        <dsp:cNvPr id="0" name=""/>
        <dsp:cNvSpPr/>
      </dsp:nvSpPr>
      <dsp:spPr>
        <a:xfrm>
          <a:off x="4267540" y="1129308"/>
          <a:ext cx="2728182" cy="473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743"/>
              </a:lnTo>
              <a:lnTo>
                <a:pt x="2728182" y="236743"/>
              </a:lnTo>
              <a:lnTo>
                <a:pt x="2728182" y="4734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E1FCC9-2609-49F1-8FCA-1901C48DCF4C}">
      <dsp:nvSpPr>
        <dsp:cNvPr id="0" name=""/>
        <dsp:cNvSpPr/>
      </dsp:nvSpPr>
      <dsp:spPr>
        <a:xfrm>
          <a:off x="3365662" y="2730143"/>
          <a:ext cx="338204" cy="1037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7160"/>
              </a:lnTo>
              <a:lnTo>
                <a:pt x="338204" y="10371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2A661-8126-48E2-B345-C9073D8180E7}">
      <dsp:nvSpPr>
        <dsp:cNvPr id="0" name=""/>
        <dsp:cNvSpPr/>
      </dsp:nvSpPr>
      <dsp:spPr>
        <a:xfrm>
          <a:off x="4221820" y="1129308"/>
          <a:ext cx="91440" cy="4734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34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EA886-C6B3-43DB-9FB5-18F2E36793AA}">
      <dsp:nvSpPr>
        <dsp:cNvPr id="0" name=""/>
        <dsp:cNvSpPr/>
      </dsp:nvSpPr>
      <dsp:spPr>
        <a:xfrm>
          <a:off x="637479" y="2730143"/>
          <a:ext cx="338204" cy="1037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7160"/>
              </a:lnTo>
              <a:lnTo>
                <a:pt x="338204" y="10371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7D4DA-E176-4F36-9A7B-D712731E6B14}">
      <dsp:nvSpPr>
        <dsp:cNvPr id="0" name=""/>
        <dsp:cNvSpPr/>
      </dsp:nvSpPr>
      <dsp:spPr>
        <a:xfrm>
          <a:off x="1539358" y="1129308"/>
          <a:ext cx="2728182" cy="473486"/>
        </a:xfrm>
        <a:custGeom>
          <a:avLst/>
          <a:gdLst/>
          <a:ahLst/>
          <a:cxnLst/>
          <a:rect l="0" t="0" r="0" b="0"/>
          <a:pathLst>
            <a:path>
              <a:moveTo>
                <a:pt x="2728182" y="0"/>
              </a:moveTo>
              <a:lnTo>
                <a:pt x="2728182" y="236743"/>
              </a:lnTo>
              <a:lnTo>
                <a:pt x="0" y="236743"/>
              </a:lnTo>
              <a:lnTo>
                <a:pt x="0" y="4734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6FE9F-3740-49DA-8675-21FA667287DF}">
      <dsp:nvSpPr>
        <dsp:cNvPr id="0" name=""/>
        <dsp:cNvSpPr/>
      </dsp:nvSpPr>
      <dsp:spPr>
        <a:xfrm>
          <a:off x="3140192" y="1960"/>
          <a:ext cx="2254696" cy="1127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Platform</a:t>
          </a:r>
          <a:endParaRPr lang="en-MY" sz="2000" kern="1200" dirty="0"/>
        </a:p>
      </dsp:txBody>
      <dsp:txXfrm>
        <a:off x="3140192" y="1960"/>
        <a:ext cx="2254696" cy="1127348"/>
      </dsp:txXfrm>
    </dsp:sp>
    <dsp:sp modelId="{DE21D347-D7B4-4F3D-815B-B5DB51DC78D4}">
      <dsp:nvSpPr>
        <dsp:cNvPr id="0" name=""/>
        <dsp:cNvSpPr/>
      </dsp:nvSpPr>
      <dsp:spPr>
        <a:xfrm>
          <a:off x="412009" y="1602794"/>
          <a:ext cx="2254696" cy="1127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Console</a:t>
          </a:r>
          <a:endParaRPr lang="en-MY" sz="2000" kern="1200" dirty="0"/>
        </a:p>
      </dsp:txBody>
      <dsp:txXfrm>
        <a:off x="412009" y="1602794"/>
        <a:ext cx="2254696" cy="1127348"/>
      </dsp:txXfrm>
    </dsp:sp>
    <dsp:sp modelId="{1D4964D1-165D-4B1A-ACCA-AC06C6263449}">
      <dsp:nvSpPr>
        <dsp:cNvPr id="0" name=""/>
        <dsp:cNvSpPr/>
      </dsp:nvSpPr>
      <dsp:spPr>
        <a:xfrm>
          <a:off x="975683" y="3203629"/>
          <a:ext cx="2254696" cy="112734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http://localhost:8080/console</a:t>
          </a:r>
          <a:endParaRPr lang="en-MY" sz="1100" kern="1200" dirty="0"/>
        </a:p>
      </dsp:txBody>
      <dsp:txXfrm>
        <a:off x="975683" y="3203629"/>
        <a:ext cx="2254696" cy="1127348"/>
      </dsp:txXfrm>
    </dsp:sp>
    <dsp:sp modelId="{DFE4809F-3D7B-4894-909A-412368FF4BCF}">
      <dsp:nvSpPr>
        <dsp:cNvPr id="0" name=""/>
        <dsp:cNvSpPr/>
      </dsp:nvSpPr>
      <dsp:spPr>
        <a:xfrm>
          <a:off x="3140192" y="1602794"/>
          <a:ext cx="2254696" cy="1127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b="0" i="0" kern="1200" dirty="0"/>
            <a:t>Backoffice</a:t>
          </a:r>
          <a:endParaRPr lang="en-MY" sz="2000" kern="1200" dirty="0"/>
        </a:p>
      </dsp:txBody>
      <dsp:txXfrm>
        <a:off x="3140192" y="1602794"/>
        <a:ext cx="2254696" cy="1127348"/>
      </dsp:txXfrm>
    </dsp:sp>
    <dsp:sp modelId="{54C1ACBB-615C-4FAD-838A-A79E5BBD6244}">
      <dsp:nvSpPr>
        <dsp:cNvPr id="0" name=""/>
        <dsp:cNvSpPr/>
      </dsp:nvSpPr>
      <dsp:spPr>
        <a:xfrm>
          <a:off x="3703866" y="3203629"/>
          <a:ext cx="2254696" cy="112734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http://localhost:8080/backoffice</a:t>
          </a:r>
          <a:endParaRPr lang="en-MY" sz="1100" kern="1200" dirty="0"/>
        </a:p>
      </dsp:txBody>
      <dsp:txXfrm>
        <a:off x="3703866" y="3203629"/>
        <a:ext cx="2254696" cy="1127348"/>
      </dsp:txXfrm>
    </dsp:sp>
    <dsp:sp modelId="{337A4F7E-BE49-4F9C-BFFF-635EFDB9DDCB}">
      <dsp:nvSpPr>
        <dsp:cNvPr id="0" name=""/>
        <dsp:cNvSpPr/>
      </dsp:nvSpPr>
      <dsp:spPr>
        <a:xfrm>
          <a:off x="5868375" y="1602794"/>
          <a:ext cx="2254696" cy="1127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Documentation</a:t>
          </a:r>
          <a:endParaRPr lang="en-MY" sz="2000" kern="1200" dirty="0"/>
        </a:p>
      </dsp:txBody>
      <dsp:txXfrm>
        <a:off x="5868375" y="1602794"/>
        <a:ext cx="2254696" cy="1127348"/>
      </dsp:txXfrm>
    </dsp:sp>
    <dsp:sp modelId="{96E97766-8CC7-4578-9C8B-A4C49B0870C9}">
      <dsp:nvSpPr>
        <dsp:cNvPr id="0" name=""/>
        <dsp:cNvSpPr/>
      </dsp:nvSpPr>
      <dsp:spPr>
        <a:xfrm>
          <a:off x="6432049" y="3203629"/>
          <a:ext cx="2254696" cy="112734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http://localhost:8080/documentation</a:t>
          </a:r>
          <a:endParaRPr lang="en-MY" sz="1100" kern="1200" dirty="0"/>
        </a:p>
      </dsp:txBody>
      <dsp:txXfrm>
        <a:off x="6432049" y="3203629"/>
        <a:ext cx="2254696" cy="11273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31C2D-9014-4321-B29D-57DACD21F1D7}">
      <dsp:nvSpPr>
        <dsp:cNvPr id="0" name=""/>
        <dsp:cNvSpPr/>
      </dsp:nvSpPr>
      <dsp:spPr>
        <a:xfrm>
          <a:off x="7680159" y="1072291"/>
          <a:ext cx="3987891" cy="219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74"/>
              </a:lnTo>
              <a:lnTo>
                <a:pt x="3987891" y="109974"/>
              </a:lnTo>
              <a:lnTo>
                <a:pt x="3987891" y="2199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F9EC2-C182-4A42-8ED1-5BA0C89312E0}">
      <dsp:nvSpPr>
        <dsp:cNvPr id="0" name=""/>
        <dsp:cNvSpPr/>
      </dsp:nvSpPr>
      <dsp:spPr>
        <a:xfrm>
          <a:off x="7680159" y="1072291"/>
          <a:ext cx="2720564" cy="219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74"/>
              </a:lnTo>
              <a:lnTo>
                <a:pt x="2720564" y="109974"/>
              </a:lnTo>
              <a:lnTo>
                <a:pt x="2720564" y="2199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57C39-7E55-4F3A-8EC8-DECF0C60B5BB}">
      <dsp:nvSpPr>
        <dsp:cNvPr id="0" name=""/>
        <dsp:cNvSpPr/>
      </dsp:nvSpPr>
      <dsp:spPr>
        <a:xfrm>
          <a:off x="8714444" y="1815930"/>
          <a:ext cx="157106" cy="1225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5432"/>
              </a:lnTo>
              <a:lnTo>
                <a:pt x="157106" y="12254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36266-3A34-443E-8918-190EDEA41AB4}">
      <dsp:nvSpPr>
        <dsp:cNvPr id="0" name=""/>
        <dsp:cNvSpPr/>
      </dsp:nvSpPr>
      <dsp:spPr>
        <a:xfrm>
          <a:off x="8714444" y="1815930"/>
          <a:ext cx="157106" cy="481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793"/>
              </a:lnTo>
              <a:lnTo>
                <a:pt x="157106" y="481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51F6F4-867D-4118-A456-F5C664E61F3C}">
      <dsp:nvSpPr>
        <dsp:cNvPr id="0" name=""/>
        <dsp:cNvSpPr/>
      </dsp:nvSpPr>
      <dsp:spPr>
        <a:xfrm>
          <a:off x="7680159" y="1072291"/>
          <a:ext cx="1453236" cy="219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74"/>
              </a:lnTo>
              <a:lnTo>
                <a:pt x="1453236" y="109974"/>
              </a:lnTo>
              <a:lnTo>
                <a:pt x="1453236" y="2199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8C982-A46E-4061-98E4-7CB8F4A9177C}">
      <dsp:nvSpPr>
        <dsp:cNvPr id="0" name=""/>
        <dsp:cNvSpPr/>
      </dsp:nvSpPr>
      <dsp:spPr>
        <a:xfrm>
          <a:off x="7447117" y="1815930"/>
          <a:ext cx="157106" cy="3456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6347"/>
              </a:lnTo>
              <a:lnTo>
                <a:pt x="157106" y="34563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BF808-A41B-43FE-B9DA-4458B3770B7B}">
      <dsp:nvSpPr>
        <dsp:cNvPr id="0" name=""/>
        <dsp:cNvSpPr/>
      </dsp:nvSpPr>
      <dsp:spPr>
        <a:xfrm>
          <a:off x="7447117" y="1815930"/>
          <a:ext cx="157106" cy="27127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2708"/>
              </a:lnTo>
              <a:lnTo>
                <a:pt x="157106" y="27127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05819-2FC8-4ED4-A697-FB7783D1B4B7}">
      <dsp:nvSpPr>
        <dsp:cNvPr id="0" name=""/>
        <dsp:cNvSpPr/>
      </dsp:nvSpPr>
      <dsp:spPr>
        <a:xfrm>
          <a:off x="7447117" y="1815930"/>
          <a:ext cx="157106" cy="1969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9070"/>
              </a:lnTo>
              <a:lnTo>
                <a:pt x="157106" y="1969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CF04F-53F7-4C15-BCE2-E64BB46D7F31}">
      <dsp:nvSpPr>
        <dsp:cNvPr id="0" name=""/>
        <dsp:cNvSpPr/>
      </dsp:nvSpPr>
      <dsp:spPr>
        <a:xfrm>
          <a:off x="7447117" y="1815930"/>
          <a:ext cx="157106" cy="1225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5432"/>
              </a:lnTo>
              <a:lnTo>
                <a:pt x="157106" y="12254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C1D813-F4D7-4F17-8F49-6A86DDC9380F}">
      <dsp:nvSpPr>
        <dsp:cNvPr id="0" name=""/>
        <dsp:cNvSpPr/>
      </dsp:nvSpPr>
      <dsp:spPr>
        <a:xfrm>
          <a:off x="7447117" y="1815930"/>
          <a:ext cx="157106" cy="481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793"/>
              </a:lnTo>
              <a:lnTo>
                <a:pt x="157106" y="481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D8890-649E-4513-A1B4-A050A70559FC}">
      <dsp:nvSpPr>
        <dsp:cNvPr id="0" name=""/>
        <dsp:cNvSpPr/>
      </dsp:nvSpPr>
      <dsp:spPr>
        <a:xfrm>
          <a:off x="7680159" y="1072291"/>
          <a:ext cx="185909" cy="219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74"/>
              </a:lnTo>
              <a:lnTo>
                <a:pt x="185909" y="109974"/>
              </a:lnTo>
              <a:lnTo>
                <a:pt x="185909" y="2199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7328F-5F06-48D6-AB2B-E1F7CC0A9E0C}">
      <dsp:nvSpPr>
        <dsp:cNvPr id="0" name=""/>
        <dsp:cNvSpPr/>
      </dsp:nvSpPr>
      <dsp:spPr>
        <a:xfrm>
          <a:off x="3692267" y="1815930"/>
          <a:ext cx="3168318" cy="219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74"/>
              </a:lnTo>
              <a:lnTo>
                <a:pt x="3168318" y="109974"/>
              </a:lnTo>
              <a:lnTo>
                <a:pt x="3168318" y="2199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0AA0F0-6CFF-431C-A00E-8F7172F409BC}">
      <dsp:nvSpPr>
        <dsp:cNvPr id="0" name=""/>
        <dsp:cNvSpPr/>
      </dsp:nvSpPr>
      <dsp:spPr>
        <a:xfrm>
          <a:off x="3692267" y="1815930"/>
          <a:ext cx="1900990" cy="219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74"/>
              </a:lnTo>
              <a:lnTo>
                <a:pt x="1900990" y="109974"/>
              </a:lnTo>
              <a:lnTo>
                <a:pt x="1900990" y="2199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3C976-8409-4EFB-82F4-68050B0CBFAE}">
      <dsp:nvSpPr>
        <dsp:cNvPr id="0" name=""/>
        <dsp:cNvSpPr/>
      </dsp:nvSpPr>
      <dsp:spPr>
        <a:xfrm>
          <a:off x="3906980" y="2559568"/>
          <a:ext cx="157106" cy="481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793"/>
              </a:lnTo>
              <a:lnTo>
                <a:pt x="157106" y="481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F9DD63-69D4-42D3-9642-2B541B2F693E}">
      <dsp:nvSpPr>
        <dsp:cNvPr id="0" name=""/>
        <dsp:cNvSpPr/>
      </dsp:nvSpPr>
      <dsp:spPr>
        <a:xfrm>
          <a:off x="3692267" y="1815930"/>
          <a:ext cx="633663" cy="219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74"/>
              </a:lnTo>
              <a:lnTo>
                <a:pt x="633663" y="109974"/>
              </a:lnTo>
              <a:lnTo>
                <a:pt x="633663" y="2199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F7D25-E981-4000-B297-D6A8188BCD31}">
      <dsp:nvSpPr>
        <dsp:cNvPr id="0" name=""/>
        <dsp:cNvSpPr/>
      </dsp:nvSpPr>
      <dsp:spPr>
        <a:xfrm>
          <a:off x="2639652" y="2559568"/>
          <a:ext cx="157106" cy="481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793"/>
              </a:lnTo>
              <a:lnTo>
                <a:pt x="157106" y="481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43B58-D03B-4E1D-8419-C243792B069D}">
      <dsp:nvSpPr>
        <dsp:cNvPr id="0" name=""/>
        <dsp:cNvSpPr/>
      </dsp:nvSpPr>
      <dsp:spPr>
        <a:xfrm>
          <a:off x="3058604" y="1815930"/>
          <a:ext cx="633663" cy="219949"/>
        </a:xfrm>
        <a:custGeom>
          <a:avLst/>
          <a:gdLst/>
          <a:ahLst/>
          <a:cxnLst/>
          <a:rect l="0" t="0" r="0" b="0"/>
          <a:pathLst>
            <a:path>
              <a:moveTo>
                <a:pt x="633663" y="0"/>
              </a:moveTo>
              <a:lnTo>
                <a:pt x="633663" y="109974"/>
              </a:lnTo>
              <a:lnTo>
                <a:pt x="0" y="109974"/>
              </a:lnTo>
              <a:lnTo>
                <a:pt x="0" y="2199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8D568-992C-45BE-88A9-C6DA960F86B5}">
      <dsp:nvSpPr>
        <dsp:cNvPr id="0" name=""/>
        <dsp:cNvSpPr/>
      </dsp:nvSpPr>
      <dsp:spPr>
        <a:xfrm>
          <a:off x="1372325" y="2559568"/>
          <a:ext cx="157106" cy="27127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2708"/>
              </a:lnTo>
              <a:lnTo>
                <a:pt x="157106" y="27127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7BD27-B36B-4723-9AA8-73A9BE6DCBB1}">
      <dsp:nvSpPr>
        <dsp:cNvPr id="0" name=""/>
        <dsp:cNvSpPr/>
      </dsp:nvSpPr>
      <dsp:spPr>
        <a:xfrm>
          <a:off x="1372325" y="2559568"/>
          <a:ext cx="157106" cy="1969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9070"/>
              </a:lnTo>
              <a:lnTo>
                <a:pt x="157106" y="1969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F015B-D20E-4BAE-9E1C-A548B01ADC78}">
      <dsp:nvSpPr>
        <dsp:cNvPr id="0" name=""/>
        <dsp:cNvSpPr/>
      </dsp:nvSpPr>
      <dsp:spPr>
        <a:xfrm>
          <a:off x="1372325" y="2559568"/>
          <a:ext cx="157106" cy="1225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5432"/>
              </a:lnTo>
              <a:lnTo>
                <a:pt x="157106" y="12254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6BB467-6851-4AF4-9CD5-9174900469B8}">
      <dsp:nvSpPr>
        <dsp:cNvPr id="0" name=""/>
        <dsp:cNvSpPr/>
      </dsp:nvSpPr>
      <dsp:spPr>
        <a:xfrm>
          <a:off x="1372325" y="2559568"/>
          <a:ext cx="157106" cy="481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793"/>
              </a:lnTo>
              <a:lnTo>
                <a:pt x="157106" y="481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ECDA1B-81F2-4678-A529-F82B152C24A8}">
      <dsp:nvSpPr>
        <dsp:cNvPr id="0" name=""/>
        <dsp:cNvSpPr/>
      </dsp:nvSpPr>
      <dsp:spPr>
        <a:xfrm>
          <a:off x="1791276" y="1815930"/>
          <a:ext cx="1900990" cy="219949"/>
        </a:xfrm>
        <a:custGeom>
          <a:avLst/>
          <a:gdLst/>
          <a:ahLst/>
          <a:cxnLst/>
          <a:rect l="0" t="0" r="0" b="0"/>
          <a:pathLst>
            <a:path>
              <a:moveTo>
                <a:pt x="1900990" y="0"/>
              </a:moveTo>
              <a:lnTo>
                <a:pt x="1900990" y="109974"/>
              </a:lnTo>
              <a:lnTo>
                <a:pt x="0" y="109974"/>
              </a:lnTo>
              <a:lnTo>
                <a:pt x="0" y="2199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47062E-815F-4FD5-BE42-7C19662BAA1A}">
      <dsp:nvSpPr>
        <dsp:cNvPr id="0" name=""/>
        <dsp:cNvSpPr/>
      </dsp:nvSpPr>
      <dsp:spPr>
        <a:xfrm>
          <a:off x="104998" y="2559568"/>
          <a:ext cx="157106" cy="481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793"/>
              </a:lnTo>
              <a:lnTo>
                <a:pt x="157106" y="481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C6335D-F386-4A45-BD78-D9B683D0F502}">
      <dsp:nvSpPr>
        <dsp:cNvPr id="0" name=""/>
        <dsp:cNvSpPr/>
      </dsp:nvSpPr>
      <dsp:spPr>
        <a:xfrm>
          <a:off x="523949" y="1815930"/>
          <a:ext cx="3168318" cy="219949"/>
        </a:xfrm>
        <a:custGeom>
          <a:avLst/>
          <a:gdLst/>
          <a:ahLst/>
          <a:cxnLst/>
          <a:rect l="0" t="0" r="0" b="0"/>
          <a:pathLst>
            <a:path>
              <a:moveTo>
                <a:pt x="3168318" y="0"/>
              </a:moveTo>
              <a:lnTo>
                <a:pt x="3168318" y="109974"/>
              </a:lnTo>
              <a:lnTo>
                <a:pt x="0" y="109974"/>
              </a:lnTo>
              <a:lnTo>
                <a:pt x="0" y="2199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42D01-7185-450E-9897-18EB5DBEBB50}">
      <dsp:nvSpPr>
        <dsp:cNvPr id="0" name=""/>
        <dsp:cNvSpPr/>
      </dsp:nvSpPr>
      <dsp:spPr>
        <a:xfrm>
          <a:off x="3692267" y="1072291"/>
          <a:ext cx="3987891" cy="219949"/>
        </a:xfrm>
        <a:custGeom>
          <a:avLst/>
          <a:gdLst/>
          <a:ahLst/>
          <a:cxnLst/>
          <a:rect l="0" t="0" r="0" b="0"/>
          <a:pathLst>
            <a:path>
              <a:moveTo>
                <a:pt x="3987891" y="0"/>
              </a:moveTo>
              <a:lnTo>
                <a:pt x="3987891" y="109974"/>
              </a:lnTo>
              <a:lnTo>
                <a:pt x="0" y="109974"/>
              </a:lnTo>
              <a:lnTo>
                <a:pt x="0" y="2199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78370B-8190-46FB-B3CB-6C870A7CEA06}">
      <dsp:nvSpPr>
        <dsp:cNvPr id="0" name=""/>
        <dsp:cNvSpPr/>
      </dsp:nvSpPr>
      <dsp:spPr>
        <a:xfrm>
          <a:off x="7156470" y="548603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beanframework</a:t>
          </a:r>
          <a:endParaRPr lang="en-MY" sz="900" kern="1200" dirty="0"/>
        </a:p>
      </dsp:txBody>
      <dsp:txXfrm>
        <a:off x="7156470" y="548603"/>
        <a:ext cx="1047377" cy="523688"/>
      </dsp:txXfrm>
    </dsp:sp>
    <dsp:sp modelId="{5D2655AB-8A4A-467A-8636-AA9836A85442}">
      <dsp:nvSpPr>
        <dsp:cNvPr id="0" name=""/>
        <dsp:cNvSpPr/>
      </dsp:nvSpPr>
      <dsp:spPr>
        <a:xfrm>
          <a:off x="3168578" y="1292241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bin</a:t>
          </a:r>
          <a:endParaRPr lang="en-MY" sz="900" kern="1200" dirty="0"/>
        </a:p>
      </dsp:txBody>
      <dsp:txXfrm>
        <a:off x="3168578" y="1292241"/>
        <a:ext cx="1047377" cy="523688"/>
      </dsp:txXfrm>
    </dsp:sp>
    <dsp:sp modelId="{3E0168B1-6FE2-462E-9C72-D2619421272D}">
      <dsp:nvSpPr>
        <dsp:cNvPr id="0" name=""/>
        <dsp:cNvSpPr/>
      </dsp:nvSpPr>
      <dsp:spPr>
        <a:xfrm>
          <a:off x="260" y="2035879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custom</a:t>
          </a:r>
          <a:endParaRPr lang="en-MY" sz="900" kern="1200" dirty="0"/>
        </a:p>
      </dsp:txBody>
      <dsp:txXfrm>
        <a:off x="260" y="2035879"/>
        <a:ext cx="1047377" cy="523688"/>
      </dsp:txXfrm>
    </dsp:sp>
    <dsp:sp modelId="{5511F088-694A-4BCC-97CD-E10234BA782A}">
      <dsp:nvSpPr>
        <dsp:cNvPr id="0" name=""/>
        <dsp:cNvSpPr/>
      </dsp:nvSpPr>
      <dsp:spPr>
        <a:xfrm>
          <a:off x="262104" y="2779518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…</a:t>
          </a:r>
          <a:endParaRPr lang="en-MY" sz="900" kern="1200" dirty="0"/>
        </a:p>
      </dsp:txBody>
      <dsp:txXfrm>
        <a:off x="262104" y="2779518"/>
        <a:ext cx="1047377" cy="523688"/>
      </dsp:txXfrm>
    </dsp:sp>
    <dsp:sp modelId="{AE6BF61B-B4E0-4330-B7DD-8C478569C96D}">
      <dsp:nvSpPr>
        <dsp:cNvPr id="0" name=""/>
        <dsp:cNvSpPr/>
      </dsp:nvSpPr>
      <dsp:spPr>
        <a:xfrm>
          <a:off x="1267587" y="2035879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install</a:t>
          </a:r>
          <a:endParaRPr lang="en-MY" sz="900" kern="1200" dirty="0"/>
        </a:p>
      </dsp:txBody>
      <dsp:txXfrm>
        <a:off x="1267587" y="2035879"/>
        <a:ext cx="1047377" cy="523688"/>
      </dsp:txXfrm>
    </dsp:sp>
    <dsp:sp modelId="{547D2ED7-24E6-40F6-AB77-CD256556481B}">
      <dsp:nvSpPr>
        <dsp:cNvPr id="0" name=""/>
        <dsp:cNvSpPr/>
      </dsp:nvSpPr>
      <dsp:spPr>
        <a:xfrm>
          <a:off x="1529432" y="2779518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app.exe</a:t>
          </a:r>
          <a:endParaRPr lang="en-MY" sz="900" kern="1200" dirty="0"/>
        </a:p>
      </dsp:txBody>
      <dsp:txXfrm>
        <a:off x="1529432" y="2779518"/>
        <a:ext cx="1047377" cy="523688"/>
      </dsp:txXfrm>
    </dsp:sp>
    <dsp:sp modelId="{722EB698-FBAB-4DB1-9BF6-6DCC9D40E831}">
      <dsp:nvSpPr>
        <dsp:cNvPr id="0" name=""/>
        <dsp:cNvSpPr/>
      </dsp:nvSpPr>
      <dsp:spPr>
        <a:xfrm>
          <a:off x="1529432" y="3523156"/>
          <a:ext cx="1047377" cy="52368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app.xml</a:t>
          </a:r>
          <a:endParaRPr lang="en-MY" sz="900" kern="1200" dirty="0"/>
        </a:p>
      </dsp:txBody>
      <dsp:txXfrm>
        <a:off x="1529432" y="3523156"/>
        <a:ext cx="1047377" cy="523688"/>
      </dsp:txXfrm>
    </dsp:sp>
    <dsp:sp modelId="{BAF9086E-727D-4873-94D4-56DFA68FD691}">
      <dsp:nvSpPr>
        <dsp:cNvPr id="0" name=""/>
        <dsp:cNvSpPr/>
      </dsp:nvSpPr>
      <dsp:spPr>
        <a:xfrm>
          <a:off x="1529432" y="4266794"/>
          <a:ext cx="1047377" cy="52368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beanframework.jar</a:t>
          </a:r>
          <a:endParaRPr lang="en-MY" sz="900" kern="1200" dirty="0"/>
        </a:p>
      </dsp:txBody>
      <dsp:txXfrm>
        <a:off x="1529432" y="4266794"/>
        <a:ext cx="1047377" cy="523688"/>
      </dsp:txXfrm>
    </dsp:sp>
    <dsp:sp modelId="{ED3471FF-80B8-4588-A8A9-EE4CD2214746}">
      <dsp:nvSpPr>
        <dsp:cNvPr id="0" name=""/>
        <dsp:cNvSpPr/>
      </dsp:nvSpPr>
      <dsp:spPr>
        <a:xfrm>
          <a:off x="1529432" y="5010433"/>
          <a:ext cx="1047377" cy="52368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server.bat</a:t>
          </a:r>
          <a:endParaRPr lang="en-MY" sz="900" kern="1200" dirty="0"/>
        </a:p>
      </dsp:txBody>
      <dsp:txXfrm>
        <a:off x="1529432" y="5010433"/>
        <a:ext cx="1047377" cy="523688"/>
      </dsp:txXfrm>
    </dsp:sp>
    <dsp:sp modelId="{E3AFE6B5-36C0-469F-9691-E8A746BB8AC8}">
      <dsp:nvSpPr>
        <dsp:cNvPr id="0" name=""/>
        <dsp:cNvSpPr/>
      </dsp:nvSpPr>
      <dsp:spPr>
        <a:xfrm>
          <a:off x="2534915" y="2035879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modules</a:t>
          </a:r>
          <a:endParaRPr lang="en-MY" sz="900" kern="1200" dirty="0"/>
        </a:p>
      </dsp:txBody>
      <dsp:txXfrm>
        <a:off x="2534915" y="2035879"/>
        <a:ext cx="1047377" cy="523688"/>
      </dsp:txXfrm>
    </dsp:sp>
    <dsp:sp modelId="{80B1A3ED-A1A9-445C-B346-3EBC46DC4E45}">
      <dsp:nvSpPr>
        <dsp:cNvPr id="0" name=""/>
        <dsp:cNvSpPr/>
      </dsp:nvSpPr>
      <dsp:spPr>
        <a:xfrm>
          <a:off x="2796759" y="2779518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…</a:t>
          </a:r>
          <a:endParaRPr lang="en-MY" sz="900" kern="1200" dirty="0"/>
        </a:p>
      </dsp:txBody>
      <dsp:txXfrm>
        <a:off x="2796759" y="2779518"/>
        <a:ext cx="1047377" cy="523688"/>
      </dsp:txXfrm>
    </dsp:sp>
    <dsp:sp modelId="{69E81785-1F7D-482E-B893-352F33468E0E}">
      <dsp:nvSpPr>
        <dsp:cNvPr id="0" name=""/>
        <dsp:cNvSpPr/>
      </dsp:nvSpPr>
      <dsp:spPr>
        <a:xfrm>
          <a:off x="3802242" y="2035879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platform</a:t>
          </a:r>
          <a:endParaRPr lang="en-MY" sz="900" kern="1200" dirty="0"/>
        </a:p>
      </dsp:txBody>
      <dsp:txXfrm>
        <a:off x="3802242" y="2035879"/>
        <a:ext cx="1047377" cy="523688"/>
      </dsp:txXfrm>
    </dsp:sp>
    <dsp:sp modelId="{CB8F22D8-6459-4F57-8E34-031ACD962386}">
      <dsp:nvSpPr>
        <dsp:cNvPr id="0" name=""/>
        <dsp:cNvSpPr/>
      </dsp:nvSpPr>
      <dsp:spPr>
        <a:xfrm>
          <a:off x="4064086" y="2779518"/>
          <a:ext cx="1047377" cy="52368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pom.xml</a:t>
          </a:r>
          <a:endParaRPr lang="en-MY" sz="900" kern="1200" dirty="0"/>
        </a:p>
      </dsp:txBody>
      <dsp:txXfrm>
        <a:off x="4064086" y="2779518"/>
        <a:ext cx="1047377" cy="523688"/>
      </dsp:txXfrm>
    </dsp:sp>
    <dsp:sp modelId="{4FD99114-1429-499F-A8C9-61DF539D404F}">
      <dsp:nvSpPr>
        <dsp:cNvPr id="0" name=""/>
        <dsp:cNvSpPr/>
      </dsp:nvSpPr>
      <dsp:spPr>
        <a:xfrm>
          <a:off x="5069569" y="2035879"/>
          <a:ext cx="1047377" cy="52368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build.bat</a:t>
          </a:r>
          <a:endParaRPr lang="en-MY" sz="900" kern="1200" dirty="0"/>
        </a:p>
      </dsp:txBody>
      <dsp:txXfrm>
        <a:off x="5069569" y="2035879"/>
        <a:ext cx="1047377" cy="523688"/>
      </dsp:txXfrm>
    </dsp:sp>
    <dsp:sp modelId="{B3589098-8A11-46BA-B27B-CF0010648C0B}">
      <dsp:nvSpPr>
        <dsp:cNvPr id="0" name=""/>
        <dsp:cNvSpPr/>
      </dsp:nvSpPr>
      <dsp:spPr>
        <a:xfrm>
          <a:off x="6336896" y="2035879"/>
          <a:ext cx="1047377" cy="52368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pom.xml</a:t>
          </a:r>
          <a:endParaRPr lang="en-MY" sz="900" kern="1200" dirty="0"/>
        </a:p>
      </dsp:txBody>
      <dsp:txXfrm>
        <a:off x="6336896" y="2035879"/>
        <a:ext cx="1047377" cy="523688"/>
      </dsp:txXfrm>
    </dsp:sp>
    <dsp:sp modelId="{95E025DC-D8E9-4A3D-97F4-AEE0751D0CAE}">
      <dsp:nvSpPr>
        <dsp:cNvPr id="0" name=""/>
        <dsp:cNvSpPr/>
      </dsp:nvSpPr>
      <dsp:spPr>
        <a:xfrm>
          <a:off x="7342379" y="1292241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Config</a:t>
          </a:r>
          <a:endParaRPr lang="en-MY" sz="900" kern="1200" dirty="0"/>
        </a:p>
      </dsp:txBody>
      <dsp:txXfrm>
        <a:off x="7342379" y="1292241"/>
        <a:ext cx="1047377" cy="523688"/>
      </dsp:txXfrm>
    </dsp:sp>
    <dsp:sp modelId="{E72A0826-B2B2-4C80-AB26-96005A502A1B}">
      <dsp:nvSpPr>
        <dsp:cNvPr id="0" name=""/>
        <dsp:cNvSpPr/>
      </dsp:nvSpPr>
      <dsp:spPr>
        <a:xfrm>
          <a:off x="7604224" y="2035879"/>
          <a:ext cx="1047377" cy="52368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import</a:t>
          </a:r>
          <a:endParaRPr lang="en-MY" sz="900" kern="1200" dirty="0"/>
        </a:p>
      </dsp:txBody>
      <dsp:txXfrm>
        <a:off x="7604224" y="2035879"/>
        <a:ext cx="1047377" cy="523688"/>
      </dsp:txXfrm>
    </dsp:sp>
    <dsp:sp modelId="{E87CD8FD-A719-4071-91B4-00275218487D}">
      <dsp:nvSpPr>
        <dsp:cNvPr id="0" name=""/>
        <dsp:cNvSpPr/>
      </dsp:nvSpPr>
      <dsp:spPr>
        <a:xfrm>
          <a:off x="7604224" y="2779518"/>
          <a:ext cx="1047377" cy="52368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application.properties</a:t>
          </a:r>
          <a:endParaRPr lang="en-MY" sz="900" kern="1200" dirty="0"/>
        </a:p>
      </dsp:txBody>
      <dsp:txXfrm>
        <a:off x="7604224" y="2779518"/>
        <a:ext cx="1047377" cy="523688"/>
      </dsp:txXfrm>
    </dsp:sp>
    <dsp:sp modelId="{9A9722D5-9960-448A-A643-D8B7230F672C}">
      <dsp:nvSpPr>
        <dsp:cNvPr id="0" name=""/>
        <dsp:cNvSpPr/>
      </dsp:nvSpPr>
      <dsp:spPr>
        <a:xfrm>
          <a:off x="7604224" y="3523156"/>
          <a:ext cx="1047377" cy="52368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cache.xml</a:t>
          </a:r>
          <a:endParaRPr lang="en-MY" sz="900" kern="1200" dirty="0"/>
        </a:p>
      </dsp:txBody>
      <dsp:txXfrm>
        <a:off x="7604224" y="3523156"/>
        <a:ext cx="1047377" cy="523688"/>
      </dsp:txXfrm>
    </dsp:sp>
    <dsp:sp modelId="{5949FF9D-339C-4D12-9895-22C8BD2D1E66}">
      <dsp:nvSpPr>
        <dsp:cNvPr id="0" name=""/>
        <dsp:cNvSpPr/>
      </dsp:nvSpPr>
      <dsp:spPr>
        <a:xfrm>
          <a:off x="7604224" y="4266794"/>
          <a:ext cx="1047377" cy="52368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logback.xml</a:t>
          </a:r>
          <a:endParaRPr lang="en-MY" sz="900" kern="1200" dirty="0"/>
        </a:p>
      </dsp:txBody>
      <dsp:txXfrm>
        <a:off x="7604224" y="4266794"/>
        <a:ext cx="1047377" cy="523688"/>
      </dsp:txXfrm>
    </dsp:sp>
    <dsp:sp modelId="{197BFA26-2875-4515-8BE8-C579FDFEBD6A}">
      <dsp:nvSpPr>
        <dsp:cNvPr id="0" name=""/>
        <dsp:cNvSpPr/>
      </dsp:nvSpPr>
      <dsp:spPr>
        <a:xfrm>
          <a:off x="7604224" y="5010433"/>
          <a:ext cx="1047377" cy="52368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pom.xml</a:t>
          </a:r>
          <a:endParaRPr lang="en-MY" sz="900" kern="1200" dirty="0"/>
        </a:p>
      </dsp:txBody>
      <dsp:txXfrm>
        <a:off x="7604224" y="5010433"/>
        <a:ext cx="1047377" cy="523688"/>
      </dsp:txXfrm>
    </dsp:sp>
    <dsp:sp modelId="{70160E79-CCBB-44F6-9179-9894DAD01B02}">
      <dsp:nvSpPr>
        <dsp:cNvPr id="0" name=""/>
        <dsp:cNvSpPr/>
      </dsp:nvSpPr>
      <dsp:spPr>
        <a:xfrm>
          <a:off x="8609707" y="1292241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</a:t>
          </a:r>
          <a:endParaRPr lang="en-MY" sz="900" kern="1200" dirty="0"/>
        </a:p>
      </dsp:txBody>
      <dsp:txXfrm>
        <a:off x="8609707" y="1292241"/>
        <a:ext cx="1047377" cy="523688"/>
      </dsp:txXfrm>
    </dsp:sp>
    <dsp:sp modelId="{F6B5677A-7887-4D35-941B-2AF844A1513D}">
      <dsp:nvSpPr>
        <dsp:cNvPr id="0" name=""/>
        <dsp:cNvSpPr/>
      </dsp:nvSpPr>
      <dsp:spPr>
        <a:xfrm>
          <a:off x="8871551" y="2035879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integration</a:t>
          </a:r>
          <a:endParaRPr lang="en-MY" sz="900" kern="1200" dirty="0"/>
        </a:p>
      </dsp:txBody>
      <dsp:txXfrm>
        <a:off x="8871551" y="2035879"/>
        <a:ext cx="1047377" cy="523688"/>
      </dsp:txXfrm>
    </dsp:sp>
    <dsp:sp modelId="{FF923EBD-4E5A-4315-B83C-77E27C352413}">
      <dsp:nvSpPr>
        <dsp:cNvPr id="0" name=""/>
        <dsp:cNvSpPr/>
      </dsp:nvSpPr>
      <dsp:spPr>
        <a:xfrm>
          <a:off x="8871551" y="2779518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media</a:t>
          </a:r>
          <a:endParaRPr lang="en-MY" sz="900" kern="1200" dirty="0"/>
        </a:p>
      </dsp:txBody>
      <dsp:txXfrm>
        <a:off x="8871551" y="2779518"/>
        <a:ext cx="1047377" cy="523688"/>
      </dsp:txXfrm>
    </dsp:sp>
    <dsp:sp modelId="{28D7660A-4C55-43E2-A687-7F609572C2A0}">
      <dsp:nvSpPr>
        <dsp:cNvPr id="0" name=""/>
        <dsp:cNvSpPr/>
      </dsp:nvSpPr>
      <dsp:spPr>
        <a:xfrm>
          <a:off x="9877034" y="1292241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log</a:t>
          </a:r>
          <a:endParaRPr lang="en-MY" sz="900" kern="1200" dirty="0"/>
        </a:p>
      </dsp:txBody>
      <dsp:txXfrm>
        <a:off x="9877034" y="1292241"/>
        <a:ext cx="1047377" cy="523688"/>
      </dsp:txXfrm>
    </dsp:sp>
    <dsp:sp modelId="{02B6811F-7A09-4758-AD46-77A91A9F8ECA}">
      <dsp:nvSpPr>
        <dsp:cNvPr id="0" name=""/>
        <dsp:cNvSpPr/>
      </dsp:nvSpPr>
      <dsp:spPr>
        <a:xfrm>
          <a:off x="11144361" y="1292241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temp</a:t>
          </a:r>
          <a:endParaRPr lang="en-MY" sz="900" kern="1200" dirty="0"/>
        </a:p>
      </dsp:txBody>
      <dsp:txXfrm>
        <a:off x="11144361" y="1292241"/>
        <a:ext cx="1047377" cy="5236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B7D3F-3B9D-4130-8DA4-982C24651F25}">
      <dsp:nvSpPr>
        <dsp:cNvPr id="0" name=""/>
        <dsp:cNvSpPr/>
      </dsp:nvSpPr>
      <dsp:spPr>
        <a:xfrm>
          <a:off x="2778" y="152267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 err="1"/>
            <a:t>adminlte</a:t>
          </a:r>
          <a:endParaRPr lang="en-MY" sz="1300" kern="1200" dirty="0"/>
        </a:p>
      </dsp:txBody>
      <dsp:txXfrm>
        <a:off x="2778" y="152267"/>
        <a:ext cx="1504156" cy="902493"/>
      </dsp:txXfrm>
    </dsp:sp>
    <dsp:sp modelId="{76B58C0D-DBA5-47DC-9513-F83DDC08B48A}">
      <dsp:nvSpPr>
        <dsp:cNvPr id="0" name=""/>
        <dsp:cNvSpPr/>
      </dsp:nvSpPr>
      <dsp:spPr>
        <a:xfrm>
          <a:off x="1657350" y="152267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 err="1"/>
            <a:t>backoffice</a:t>
          </a:r>
          <a:endParaRPr lang="en-MY" sz="1300" kern="1200" dirty="0"/>
        </a:p>
      </dsp:txBody>
      <dsp:txXfrm>
        <a:off x="1657350" y="152267"/>
        <a:ext cx="1504156" cy="902493"/>
      </dsp:txXfrm>
    </dsp:sp>
    <dsp:sp modelId="{8AC5A8D4-A6C6-4C5D-8695-B7D4C9FFAD00}">
      <dsp:nvSpPr>
        <dsp:cNvPr id="0" name=""/>
        <dsp:cNvSpPr/>
      </dsp:nvSpPr>
      <dsp:spPr>
        <a:xfrm>
          <a:off x="3311921" y="152267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 err="1"/>
            <a:t>cms</a:t>
          </a:r>
          <a:endParaRPr lang="en-MY" sz="1300" kern="1200" dirty="0"/>
        </a:p>
      </dsp:txBody>
      <dsp:txXfrm>
        <a:off x="3311921" y="152267"/>
        <a:ext cx="1504156" cy="902493"/>
      </dsp:txXfrm>
    </dsp:sp>
    <dsp:sp modelId="{9084AA2A-EE86-454B-83F6-968D53F5C4C5}">
      <dsp:nvSpPr>
        <dsp:cNvPr id="0" name=""/>
        <dsp:cNvSpPr/>
      </dsp:nvSpPr>
      <dsp:spPr>
        <a:xfrm>
          <a:off x="4966493" y="152267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/>
            <a:t>common</a:t>
          </a:r>
        </a:p>
      </dsp:txBody>
      <dsp:txXfrm>
        <a:off x="4966493" y="152267"/>
        <a:ext cx="1504156" cy="902493"/>
      </dsp:txXfrm>
    </dsp:sp>
    <dsp:sp modelId="{224006EE-56CC-4DBD-A77F-E70DFECEBB18}">
      <dsp:nvSpPr>
        <dsp:cNvPr id="0" name=""/>
        <dsp:cNvSpPr/>
      </dsp:nvSpPr>
      <dsp:spPr>
        <a:xfrm>
          <a:off x="6621065" y="152267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/>
            <a:t>configuration</a:t>
          </a:r>
        </a:p>
      </dsp:txBody>
      <dsp:txXfrm>
        <a:off x="6621065" y="152267"/>
        <a:ext cx="1504156" cy="902493"/>
      </dsp:txXfrm>
    </dsp:sp>
    <dsp:sp modelId="{EADF0099-D969-49E1-930E-419096D91AC9}">
      <dsp:nvSpPr>
        <dsp:cNvPr id="0" name=""/>
        <dsp:cNvSpPr/>
      </dsp:nvSpPr>
      <dsp:spPr>
        <a:xfrm>
          <a:off x="2778" y="1205177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/>
            <a:t>console</a:t>
          </a:r>
        </a:p>
      </dsp:txBody>
      <dsp:txXfrm>
        <a:off x="2778" y="1205177"/>
        <a:ext cx="1504156" cy="902493"/>
      </dsp:txXfrm>
    </dsp:sp>
    <dsp:sp modelId="{6E38BDBC-F9DF-4579-8FE3-30A4FBF32AC1}">
      <dsp:nvSpPr>
        <dsp:cNvPr id="0" name=""/>
        <dsp:cNvSpPr/>
      </dsp:nvSpPr>
      <dsp:spPr>
        <a:xfrm>
          <a:off x="1657349" y="1205177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/>
            <a:t>core</a:t>
          </a:r>
        </a:p>
      </dsp:txBody>
      <dsp:txXfrm>
        <a:off x="1657349" y="1205177"/>
        <a:ext cx="1504156" cy="902493"/>
      </dsp:txXfrm>
    </dsp:sp>
    <dsp:sp modelId="{2AA55AEC-9751-4F78-8A77-5073D20A21D6}">
      <dsp:nvSpPr>
        <dsp:cNvPr id="0" name=""/>
        <dsp:cNvSpPr/>
      </dsp:nvSpPr>
      <dsp:spPr>
        <a:xfrm>
          <a:off x="3311921" y="1205177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/>
            <a:t>cronjob</a:t>
          </a:r>
        </a:p>
      </dsp:txBody>
      <dsp:txXfrm>
        <a:off x="3311921" y="1205177"/>
        <a:ext cx="1504156" cy="902493"/>
      </dsp:txXfrm>
    </dsp:sp>
    <dsp:sp modelId="{6252D1B5-AD9C-4492-B249-81D6C47ED887}">
      <dsp:nvSpPr>
        <dsp:cNvPr id="0" name=""/>
        <dsp:cNvSpPr/>
      </dsp:nvSpPr>
      <dsp:spPr>
        <a:xfrm>
          <a:off x="4966493" y="1205177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/>
            <a:t>documentation</a:t>
          </a:r>
        </a:p>
      </dsp:txBody>
      <dsp:txXfrm>
        <a:off x="4966493" y="1205177"/>
        <a:ext cx="1504156" cy="902493"/>
      </dsp:txXfrm>
    </dsp:sp>
    <dsp:sp modelId="{5FCDC312-F2A0-4874-A30F-7623CB7B9CDA}">
      <dsp:nvSpPr>
        <dsp:cNvPr id="0" name=""/>
        <dsp:cNvSpPr/>
      </dsp:nvSpPr>
      <dsp:spPr>
        <a:xfrm>
          <a:off x="6621065" y="1205177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 err="1"/>
            <a:t>dynamicfield</a:t>
          </a:r>
          <a:endParaRPr lang="en-MY" sz="1300" kern="1200" dirty="0"/>
        </a:p>
      </dsp:txBody>
      <dsp:txXfrm>
        <a:off x="6621065" y="1205177"/>
        <a:ext cx="1504156" cy="902493"/>
      </dsp:txXfrm>
    </dsp:sp>
    <dsp:sp modelId="{DF26CD49-FC74-4014-B0A6-3E326925F481}">
      <dsp:nvSpPr>
        <dsp:cNvPr id="0" name=""/>
        <dsp:cNvSpPr/>
      </dsp:nvSpPr>
      <dsp:spPr>
        <a:xfrm>
          <a:off x="2778" y="2258086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/>
            <a:t>email</a:t>
          </a:r>
        </a:p>
      </dsp:txBody>
      <dsp:txXfrm>
        <a:off x="2778" y="2258086"/>
        <a:ext cx="1504156" cy="902493"/>
      </dsp:txXfrm>
    </dsp:sp>
    <dsp:sp modelId="{531BF4AB-A865-4C40-B8A1-6232C7F1C96C}">
      <dsp:nvSpPr>
        <dsp:cNvPr id="0" name=""/>
        <dsp:cNvSpPr/>
      </dsp:nvSpPr>
      <dsp:spPr>
        <a:xfrm>
          <a:off x="1657349" y="2258086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/>
            <a:t>enumeration</a:t>
          </a:r>
        </a:p>
      </dsp:txBody>
      <dsp:txXfrm>
        <a:off x="1657349" y="2258086"/>
        <a:ext cx="1504156" cy="902493"/>
      </dsp:txXfrm>
    </dsp:sp>
    <dsp:sp modelId="{BD2946A7-D055-4210-8827-87D14C7047CD}">
      <dsp:nvSpPr>
        <dsp:cNvPr id="0" name=""/>
        <dsp:cNvSpPr/>
      </dsp:nvSpPr>
      <dsp:spPr>
        <a:xfrm>
          <a:off x="3311921" y="2258086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 err="1"/>
            <a:t>filemanager</a:t>
          </a:r>
          <a:endParaRPr lang="en-MY" sz="1300" kern="1200" dirty="0"/>
        </a:p>
      </dsp:txBody>
      <dsp:txXfrm>
        <a:off x="3311921" y="2258086"/>
        <a:ext cx="1504156" cy="902493"/>
      </dsp:txXfrm>
    </dsp:sp>
    <dsp:sp modelId="{657E52AF-8CDC-4C61-88A4-F7FA2B110498}">
      <dsp:nvSpPr>
        <dsp:cNvPr id="0" name=""/>
        <dsp:cNvSpPr/>
      </dsp:nvSpPr>
      <dsp:spPr>
        <a:xfrm>
          <a:off x="4966493" y="2258086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 err="1"/>
            <a:t>imex</a:t>
          </a:r>
          <a:endParaRPr lang="en-MY" sz="1300" kern="1200" dirty="0"/>
        </a:p>
      </dsp:txBody>
      <dsp:txXfrm>
        <a:off x="4966493" y="2258086"/>
        <a:ext cx="1504156" cy="902493"/>
      </dsp:txXfrm>
    </dsp:sp>
    <dsp:sp modelId="{7A061AB6-13E7-455A-AEF4-140FF577D6D1}">
      <dsp:nvSpPr>
        <dsp:cNvPr id="0" name=""/>
        <dsp:cNvSpPr/>
      </dsp:nvSpPr>
      <dsp:spPr>
        <a:xfrm>
          <a:off x="6621065" y="2258086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/>
            <a:t>internationalization</a:t>
          </a:r>
        </a:p>
      </dsp:txBody>
      <dsp:txXfrm>
        <a:off x="6621065" y="2258086"/>
        <a:ext cx="1504156" cy="902493"/>
      </dsp:txXfrm>
    </dsp:sp>
    <dsp:sp modelId="{C623494D-B6BE-4BAD-A33E-12F9FDCB4AAC}">
      <dsp:nvSpPr>
        <dsp:cNvPr id="0" name=""/>
        <dsp:cNvSpPr/>
      </dsp:nvSpPr>
      <dsp:spPr>
        <a:xfrm>
          <a:off x="2778" y="3310996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/>
            <a:t>media</a:t>
          </a:r>
        </a:p>
      </dsp:txBody>
      <dsp:txXfrm>
        <a:off x="2778" y="3310996"/>
        <a:ext cx="1504156" cy="902493"/>
      </dsp:txXfrm>
    </dsp:sp>
    <dsp:sp modelId="{37087A1E-391F-412F-ADB7-C8FC1D704720}">
      <dsp:nvSpPr>
        <dsp:cNvPr id="0" name=""/>
        <dsp:cNvSpPr/>
      </dsp:nvSpPr>
      <dsp:spPr>
        <a:xfrm>
          <a:off x="1657350" y="3310996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/>
            <a:t>menu</a:t>
          </a:r>
        </a:p>
      </dsp:txBody>
      <dsp:txXfrm>
        <a:off x="1657350" y="3310996"/>
        <a:ext cx="1504156" cy="902493"/>
      </dsp:txXfrm>
    </dsp:sp>
    <dsp:sp modelId="{197F752C-FAD6-475F-A9C8-E22756BDBAEA}">
      <dsp:nvSpPr>
        <dsp:cNvPr id="0" name=""/>
        <dsp:cNvSpPr/>
      </dsp:nvSpPr>
      <dsp:spPr>
        <a:xfrm>
          <a:off x="3311921" y="3310996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 err="1"/>
            <a:t>modulegen</a:t>
          </a:r>
          <a:endParaRPr lang="en-MY" sz="1300" kern="1200" dirty="0"/>
        </a:p>
      </dsp:txBody>
      <dsp:txXfrm>
        <a:off x="3311921" y="3310996"/>
        <a:ext cx="1504156" cy="902493"/>
      </dsp:txXfrm>
    </dsp:sp>
    <dsp:sp modelId="{E52F3A02-C038-455C-94A1-FDE82466985F}">
      <dsp:nvSpPr>
        <dsp:cNvPr id="0" name=""/>
        <dsp:cNvSpPr/>
      </dsp:nvSpPr>
      <dsp:spPr>
        <a:xfrm>
          <a:off x="4966493" y="3310996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/>
            <a:t>notification</a:t>
          </a:r>
        </a:p>
      </dsp:txBody>
      <dsp:txXfrm>
        <a:off x="4966493" y="3310996"/>
        <a:ext cx="1504156" cy="902493"/>
      </dsp:txXfrm>
    </dsp:sp>
    <dsp:sp modelId="{61190B7E-5CEB-40C0-AA13-18928873C62A}">
      <dsp:nvSpPr>
        <dsp:cNvPr id="0" name=""/>
        <dsp:cNvSpPr/>
      </dsp:nvSpPr>
      <dsp:spPr>
        <a:xfrm>
          <a:off x="6621065" y="3310996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/>
            <a:t>user</a:t>
          </a:r>
        </a:p>
      </dsp:txBody>
      <dsp:txXfrm>
        <a:off x="6621065" y="3310996"/>
        <a:ext cx="1504156" cy="902493"/>
      </dsp:txXfrm>
    </dsp:sp>
    <dsp:sp modelId="{81FEC7EA-5F35-44AA-947D-4E7DCA1A991F}">
      <dsp:nvSpPr>
        <dsp:cNvPr id="0" name=""/>
        <dsp:cNvSpPr/>
      </dsp:nvSpPr>
      <dsp:spPr>
        <a:xfrm>
          <a:off x="3311921" y="4363905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/>
            <a:t>workflow</a:t>
          </a:r>
        </a:p>
      </dsp:txBody>
      <dsp:txXfrm>
        <a:off x="3311921" y="4363905"/>
        <a:ext cx="1504156" cy="9024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896A9-0A1D-49F0-BBE3-9C91A94336DE}">
      <dsp:nvSpPr>
        <dsp:cNvPr id="0" name=""/>
        <dsp:cNvSpPr/>
      </dsp:nvSpPr>
      <dsp:spPr>
        <a:xfrm>
          <a:off x="3593306" y="1398351"/>
          <a:ext cx="2814299" cy="325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810"/>
              </a:lnTo>
              <a:lnTo>
                <a:pt x="2814299" y="162810"/>
              </a:lnTo>
              <a:lnTo>
                <a:pt x="2814299" y="3256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F75E2-6AB3-4CDE-8393-7ADFAA00FFD5}">
      <dsp:nvSpPr>
        <dsp:cNvPr id="0" name=""/>
        <dsp:cNvSpPr/>
      </dsp:nvSpPr>
      <dsp:spPr>
        <a:xfrm>
          <a:off x="3593306" y="1398351"/>
          <a:ext cx="938099" cy="325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810"/>
              </a:lnTo>
              <a:lnTo>
                <a:pt x="938099" y="162810"/>
              </a:lnTo>
              <a:lnTo>
                <a:pt x="938099" y="3256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2A661-8126-48E2-B345-C9073D8180E7}">
      <dsp:nvSpPr>
        <dsp:cNvPr id="0" name=""/>
        <dsp:cNvSpPr/>
      </dsp:nvSpPr>
      <dsp:spPr>
        <a:xfrm>
          <a:off x="2655206" y="1398351"/>
          <a:ext cx="938099" cy="325621"/>
        </a:xfrm>
        <a:custGeom>
          <a:avLst/>
          <a:gdLst/>
          <a:ahLst/>
          <a:cxnLst/>
          <a:rect l="0" t="0" r="0" b="0"/>
          <a:pathLst>
            <a:path>
              <a:moveTo>
                <a:pt x="938099" y="0"/>
              </a:moveTo>
              <a:lnTo>
                <a:pt x="938099" y="162810"/>
              </a:lnTo>
              <a:lnTo>
                <a:pt x="0" y="162810"/>
              </a:lnTo>
              <a:lnTo>
                <a:pt x="0" y="3256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7D4DA-E176-4F36-9A7B-D712731E6B14}">
      <dsp:nvSpPr>
        <dsp:cNvPr id="0" name=""/>
        <dsp:cNvSpPr/>
      </dsp:nvSpPr>
      <dsp:spPr>
        <a:xfrm>
          <a:off x="779006" y="1398351"/>
          <a:ext cx="2814299" cy="325621"/>
        </a:xfrm>
        <a:custGeom>
          <a:avLst/>
          <a:gdLst/>
          <a:ahLst/>
          <a:cxnLst/>
          <a:rect l="0" t="0" r="0" b="0"/>
          <a:pathLst>
            <a:path>
              <a:moveTo>
                <a:pt x="2814299" y="0"/>
              </a:moveTo>
              <a:lnTo>
                <a:pt x="2814299" y="162810"/>
              </a:lnTo>
              <a:lnTo>
                <a:pt x="0" y="162810"/>
              </a:lnTo>
              <a:lnTo>
                <a:pt x="0" y="3256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6FE9F-3740-49DA-8675-21FA667287DF}">
      <dsp:nvSpPr>
        <dsp:cNvPr id="0" name=""/>
        <dsp:cNvSpPr/>
      </dsp:nvSpPr>
      <dsp:spPr>
        <a:xfrm>
          <a:off x="2818017" y="623062"/>
          <a:ext cx="1550578" cy="775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Cronjob</a:t>
          </a:r>
          <a:endParaRPr lang="en-MY" sz="1900" kern="1200" dirty="0"/>
        </a:p>
      </dsp:txBody>
      <dsp:txXfrm>
        <a:off x="2818017" y="623062"/>
        <a:ext cx="1550578" cy="775289"/>
      </dsp:txXfrm>
    </dsp:sp>
    <dsp:sp modelId="{DE21D347-D7B4-4F3D-815B-B5DB51DC78D4}">
      <dsp:nvSpPr>
        <dsp:cNvPr id="0" name=""/>
        <dsp:cNvSpPr/>
      </dsp:nvSpPr>
      <dsp:spPr>
        <a:xfrm>
          <a:off x="3717" y="1723973"/>
          <a:ext cx="1550578" cy="775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DumpDBJob</a:t>
          </a:r>
          <a:endParaRPr lang="en-MY" sz="1900" kern="1200" dirty="0"/>
        </a:p>
      </dsp:txBody>
      <dsp:txXfrm>
        <a:off x="3717" y="1723973"/>
        <a:ext cx="1550578" cy="775289"/>
      </dsp:txXfrm>
    </dsp:sp>
    <dsp:sp modelId="{DFE4809F-3D7B-4894-909A-412368FF4BCF}">
      <dsp:nvSpPr>
        <dsp:cNvPr id="0" name=""/>
        <dsp:cNvSpPr/>
      </dsp:nvSpPr>
      <dsp:spPr>
        <a:xfrm>
          <a:off x="1879917" y="1723973"/>
          <a:ext cx="1550578" cy="775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EmailJob</a:t>
          </a:r>
          <a:endParaRPr lang="en-MY" sz="1900" kern="1200" dirty="0"/>
        </a:p>
      </dsp:txBody>
      <dsp:txXfrm>
        <a:off x="1879917" y="1723973"/>
        <a:ext cx="1550578" cy="775289"/>
      </dsp:txXfrm>
    </dsp:sp>
    <dsp:sp modelId="{337A4F7E-BE49-4F9C-BFFF-635EFDB9DDCB}">
      <dsp:nvSpPr>
        <dsp:cNvPr id="0" name=""/>
        <dsp:cNvSpPr/>
      </dsp:nvSpPr>
      <dsp:spPr>
        <a:xfrm>
          <a:off x="3756117" y="1723973"/>
          <a:ext cx="1550578" cy="775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ImexJob</a:t>
          </a:r>
          <a:endParaRPr lang="en-MY" sz="1900" kern="1200" dirty="0"/>
        </a:p>
      </dsp:txBody>
      <dsp:txXfrm>
        <a:off x="3756117" y="1723973"/>
        <a:ext cx="1550578" cy="775289"/>
      </dsp:txXfrm>
    </dsp:sp>
    <dsp:sp modelId="{0D83112E-3777-44EF-AEFE-837FAE7A3EF3}">
      <dsp:nvSpPr>
        <dsp:cNvPr id="0" name=""/>
        <dsp:cNvSpPr/>
      </dsp:nvSpPr>
      <dsp:spPr>
        <a:xfrm>
          <a:off x="5632317" y="1723973"/>
          <a:ext cx="1550578" cy="775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NotificationJob</a:t>
          </a:r>
          <a:endParaRPr lang="en-MY" sz="1900" kern="1200" dirty="0"/>
        </a:p>
      </dsp:txBody>
      <dsp:txXfrm>
        <a:off x="5632317" y="1723973"/>
        <a:ext cx="1550578" cy="7752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371F4-5155-4191-8EAE-23C767FE5E0E}">
      <dsp:nvSpPr>
        <dsp:cNvPr id="0" name=""/>
        <dsp:cNvSpPr/>
      </dsp:nvSpPr>
      <dsp:spPr>
        <a:xfrm>
          <a:off x="5705474" y="2889776"/>
          <a:ext cx="2658805" cy="230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361"/>
              </a:lnTo>
              <a:lnTo>
                <a:pt x="2658805" y="115361"/>
              </a:lnTo>
              <a:lnTo>
                <a:pt x="2658805" y="2307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F75E2-6AB3-4CDE-8393-7ADFAA00FFD5}">
      <dsp:nvSpPr>
        <dsp:cNvPr id="0" name=""/>
        <dsp:cNvSpPr/>
      </dsp:nvSpPr>
      <dsp:spPr>
        <a:xfrm>
          <a:off x="5705474" y="2889776"/>
          <a:ext cx="1329402" cy="230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361"/>
              </a:lnTo>
              <a:lnTo>
                <a:pt x="1329402" y="115361"/>
              </a:lnTo>
              <a:lnTo>
                <a:pt x="1329402" y="2307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F411A4-5100-4BD7-BF5B-2544E201E4FB}">
      <dsp:nvSpPr>
        <dsp:cNvPr id="0" name=""/>
        <dsp:cNvSpPr/>
      </dsp:nvSpPr>
      <dsp:spPr>
        <a:xfrm>
          <a:off x="5266002" y="3669838"/>
          <a:ext cx="164801" cy="2065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5518"/>
              </a:lnTo>
              <a:lnTo>
                <a:pt x="164801" y="20655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714965-8F3F-47BB-9FF3-9D95389F4832}">
      <dsp:nvSpPr>
        <dsp:cNvPr id="0" name=""/>
        <dsp:cNvSpPr/>
      </dsp:nvSpPr>
      <dsp:spPr>
        <a:xfrm>
          <a:off x="5266002" y="3669838"/>
          <a:ext cx="164801" cy="1285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5455"/>
              </a:lnTo>
              <a:lnTo>
                <a:pt x="164801" y="12854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A9E0B-53F1-4730-BB85-533CA4AEC6CA}">
      <dsp:nvSpPr>
        <dsp:cNvPr id="0" name=""/>
        <dsp:cNvSpPr/>
      </dsp:nvSpPr>
      <dsp:spPr>
        <a:xfrm>
          <a:off x="5266002" y="3669838"/>
          <a:ext cx="164801" cy="5053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392"/>
              </a:lnTo>
              <a:lnTo>
                <a:pt x="164801" y="5053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2A661-8126-48E2-B345-C9073D8180E7}">
      <dsp:nvSpPr>
        <dsp:cNvPr id="0" name=""/>
        <dsp:cNvSpPr/>
      </dsp:nvSpPr>
      <dsp:spPr>
        <a:xfrm>
          <a:off x="5659754" y="2889776"/>
          <a:ext cx="91440" cy="2307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2E9D71-7C03-4693-AE17-E1E481F4B509}">
      <dsp:nvSpPr>
        <dsp:cNvPr id="0" name=""/>
        <dsp:cNvSpPr/>
      </dsp:nvSpPr>
      <dsp:spPr>
        <a:xfrm>
          <a:off x="4376071" y="2889776"/>
          <a:ext cx="1329402" cy="230722"/>
        </a:xfrm>
        <a:custGeom>
          <a:avLst/>
          <a:gdLst/>
          <a:ahLst/>
          <a:cxnLst/>
          <a:rect l="0" t="0" r="0" b="0"/>
          <a:pathLst>
            <a:path>
              <a:moveTo>
                <a:pt x="1329402" y="0"/>
              </a:moveTo>
              <a:lnTo>
                <a:pt x="1329402" y="115361"/>
              </a:lnTo>
              <a:lnTo>
                <a:pt x="0" y="115361"/>
              </a:lnTo>
              <a:lnTo>
                <a:pt x="0" y="2307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7D4DA-E176-4F36-9A7B-D712731E6B14}">
      <dsp:nvSpPr>
        <dsp:cNvPr id="0" name=""/>
        <dsp:cNvSpPr/>
      </dsp:nvSpPr>
      <dsp:spPr>
        <a:xfrm>
          <a:off x="3046669" y="2889776"/>
          <a:ext cx="2658805" cy="230722"/>
        </a:xfrm>
        <a:custGeom>
          <a:avLst/>
          <a:gdLst/>
          <a:ahLst/>
          <a:cxnLst/>
          <a:rect l="0" t="0" r="0" b="0"/>
          <a:pathLst>
            <a:path>
              <a:moveTo>
                <a:pt x="2658805" y="0"/>
              </a:moveTo>
              <a:lnTo>
                <a:pt x="2658805" y="115361"/>
              </a:lnTo>
              <a:lnTo>
                <a:pt x="0" y="115361"/>
              </a:lnTo>
              <a:lnTo>
                <a:pt x="0" y="2307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B5FF9-3973-4D66-B045-69BF8C3E8412}">
      <dsp:nvSpPr>
        <dsp:cNvPr id="0" name=""/>
        <dsp:cNvSpPr/>
      </dsp:nvSpPr>
      <dsp:spPr>
        <a:xfrm>
          <a:off x="5659754" y="2109713"/>
          <a:ext cx="91440" cy="2307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242DD-76C9-4038-B514-ED829EB8EA08}">
      <dsp:nvSpPr>
        <dsp:cNvPr id="0" name=""/>
        <dsp:cNvSpPr/>
      </dsp:nvSpPr>
      <dsp:spPr>
        <a:xfrm>
          <a:off x="5659754" y="1329650"/>
          <a:ext cx="91440" cy="2307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EE007-ECE0-4D42-9A8B-CA7FFBF52B77}">
      <dsp:nvSpPr>
        <dsp:cNvPr id="0" name=""/>
        <dsp:cNvSpPr/>
      </dsp:nvSpPr>
      <dsp:spPr>
        <a:xfrm>
          <a:off x="5659754" y="549587"/>
          <a:ext cx="91440" cy="2307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3EE932-54BF-42B3-B287-626C162650DE}">
      <dsp:nvSpPr>
        <dsp:cNvPr id="0" name=""/>
        <dsp:cNvSpPr/>
      </dsp:nvSpPr>
      <dsp:spPr>
        <a:xfrm>
          <a:off x="5156134" y="247"/>
          <a:ext cx="1098679" cy="549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Enumeration</a:t>
          </a:r>
          <a:endParaRPr lang="en-MY" sz="1400" kern="1200" dirty="0"/>
        </a:p>
      </dsp:txBody>
      <dsp:txXfrm>
        <a:off x="5156134" y="247"/>
        <a:ext cx="1098679" cy="549339"/>
      </dsp:txXfrm>
    </dsp:sp>
    <dsp:sp modelId="{6CDC8DC9-F9CB-4F91-B289-6B3FBDF663F1}">
      <dsp:nvSpPr>
        <dsp:cNvPr id="0" name=""/>
        <dsp:cNvSpPr/>
      </dsp:nvSpPr>
      <dsp:spPr>
        <a:xfrm>
          <a:off x="5156134" y="780310"/>
          <a:ext cx="1098679" cy="549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Dynamic Field</a:t>
          </a:r>
          <a:endParaRPr lang="en-MY" sz="1400" kern="1200" dirty="0"/>
        </a:p>
      </dsp:txBody>
      <dsp:txXfrm>
        <a:off x="5156134" y="780310"/>
        <a:ext cx="1098679" cy="549339"/>
      </dsp:txXfrm>
    </dsp:sp>
    <dsp:sp modelId="{649AC2C0-513B-4A74-B7AC-E300A280568A}">
      <dsp:nvSpPr>
        <dsp:cNvPr id="0" name=""/>
        <dsp:cNvSpPr/>
      </dsp:nvSpPr>
      <dsp:spPr>
        <a:xfrm>
          <a:off x="5156134" y="1560373"/>
          <a:ext cx="1098679" cy="549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Dynamic Field Slot</a:t>
          </a:r>
          <a:endParaRPr lang="en-MY" sz="1400" kern="1200" dirty="0"/>
        </a:p>
      </dsp:txBody>
      <dsp:txXfrm>
        <a:off x="5156134" y="1560373"/>
        <a:ext cx="1098679" cy="549339"/>
      </dsp:txXfrm>
    </dsp:sp>
    <dsp:sp modelId="{D76EBDAF-AA16-4BDD-9FE0-2FC48243E467}">
      <dsp:nvSpPr>
        <dsp:cNvPr id="0" name=""/>
        <dsp:cNvSpPr/>
      </dsp:nvSpPr>
      <dsp:spPr>
        <a:xfrm>
          <a:off x="5156134" y="2340436"/>
          <a:ext cx="1098679" cy="549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Dynamic Field Template</a:t>
          </a:r>
          <a:endParaRPr lang="en-MY" sz="1400" kern="1200" dirty="0"/>
        </a:p>
      </dsp:txBody>
      <dsp:txXfrm>
        <a:off x="5156134" y="2340436"/>
        <a:ext cx="1098679" cy="549339"/>
      </dsp:txXfrm>
    </dsp:sp>
    <dsp:sp modelId="{DE21D347-D7B4-4F3D-815B-B5DB51DC78D4}">
      <dsp:nvSpPr>
        <dsp:cNvPr id="0" name=""/>
        <dsp:cNvSpPr/>
      </dsp:nvSpPr>
      <dsp:spPr>
        <a:xfrm>
          <a:off x="2497329" y="3120498"/>
          <a:ext cx="1098679" cy="549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Menu</a:t>
          </a:r>
          <a:endParaRPr lang="en-MY" sz="1400" kern="1200" dirty="0"/>
        </a:p>
      </dsp:txBody>
      <dsp:txXfrm>
        <a:off x="2497329" y="3120498"/>
        <a:ext cx="1098679" cy="549339"/>
      </dsp:txXfrm>
    </dsp:sp>
    <dsp:sp modelId="{A0429C3A-366F-49AD-B5F5-97FCC5894C02}">
      <dsp:nvSpPr>
        <dsp:cNvPr id="0" name=""/>
        <dsp:cNvSpPr/>
      </dsp:nvSpPr>
      <dsp:spPr>
        <a:xfrm>
          <a:off x="3826731" y="3120498"/>
          <a:ext cx="1098679" cy="549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User Group</a:t>
          </a:r>
          <a:endParaRPr lang="en-MY" sz="1400" kern="1200" dirty="0"/>
        </a:p>
      </dsp:txBody>
      <dsp:txXfrm>
        <a:off x="3826731" y="3120498"/>
        <a:ext cx="1098679" cy="549339"/>
      </dsp:txXfrm>
    </dsp:sp>
    <dsp:sp modelId="{DFE4809F-3D7B-4894-909A-412368FF4BCF}">
      <dsp:nvSpPr>
        <dsp:cNvPr id="0" name=""/>
        <dsp:cNvSpPr/>
      </dsp:nvSpPr>
      <dsp:spPr>
        <a:xfrm>
          <a:off x="5156134" y="3120498"/>
          <a:ext cx="1098679" cy="549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User</a:t>
          </a:r>
          <a:endParaRPr lang="en-MY" sz="1400" kern="1200" dirty="0"/>
        </a:p>
      </dsp:txBody>
      <dsp:txXfrm>
        <a:off x="5156134" y="3120498"/>
        <a:ext cx="1098679" cy="549339"/>
      </dsp:txXfrm>
    </dsp:sp>
    <dsp:sp modelId="{EC546385-F18B-4B97-9347-5E9EE59C30C6}">
      <dsp:nvSpPr>
        <dsp:cNvPr id="0" name=""/>
        <dsp:cNvSpPr/>
      </dsp:nvSpPr>
      <dsp:spPr>
        <a:xfrm>
          <a:off x="5430804" y="3900561"/>
          <a:ext cx="1098679" cy="549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Employee</a:t>
          </a:r>
          <a:endParaRPr lang="en-MY" sz="1400" kern="1200" dirty="0"/>
        </a:p>
      </dsp:txBody>
      <dsp:txXfrm>
        <a:off x="5430804" y="3900561"/>
        <a:ext cx="1098679" cy="549339"/>
      </dsp:txXfrm>
    </dsp:sp>
    <dsp:sp modelId="{30B16277-E27F-419B-9753-8113D9CBA9E7}">
      <dsp:nvSpPr>
        <dsp:cNvPr id="0" name=""/>
        <dsp:cNvSpPr/>
      </dsp:nvSpPr>
      <dsp:spPr>
        <a:xfrm>
          <a:off x="5430804" y="4680624"/>
          <a:ext cx="1098679" cy="549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Customer</a:t>
          </a:r>
          <a:endParaRPr lang="en-MY" sz="1400" kern="1200" dirty="0"/>
        </a:p>
      </dsp:txBody>
      <dsp:txXfrm>
        <a:off x="5430804" y="4680624"/>
        <a:ext cx="1098679" cy="549339"/>
      </dsp:txXfrm>
    </dsp:sp>
    <dsp:sp modelId="{DF9B0CB2-BDCE-4D31-9FB1-94202D92D790}">
      <dsp:nvSpPr>
        <dsp:cNvPr id="0" name=""/>
        <dsp:cNvSpPr/>
      </dsp:nvSpPr>
      <dsp:spPr>
        <a:xfrm>
          <a:off x="5430804" y="5460687"/>
          <a:ext cx="1098679" cy="549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Vendor</a:t>
          </a:r>
          <a:endParaRPr lang="en-MY" sz="1400" kern="1200" dirty="0"/>
        </a:p>
      </dsp:txBody>
      <dsp:txXfrm>
        <a:off x="5430804" y="5460687"/>
        <a:ext cx="1098679" cy="549339"/>
      </dsp:txXfrm>
    </dsp:sp>
    <dsp:sp modelId="{337A4F7E-BE49-4F9C-BFFF-635EFDB9DDCB}">
      <dsp:nvSpPr>
        <dsp:cNvPr id="0" name=""/>
        <dsp:cNvSpPr/>
      </dsp:nvSpPr>
      <dsp:spPr>
        <a:xfrm>
          <a:off x="6485537" y="3120498"/>
          <a:ext cx="1098679" cy="549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User Right</a:t>
          </a:r>
          <a:endParaRPr lang="en-MY" sz="1400" kern="1200" dirty="0"/>
        </a:p>
      </dsp:txBody>
      <dsp:txXfrm>
        <a:off x="6485537" y="3120498"/>
        <a:ext cx="1098679" cy="549339"/>
      </dsp:txXfrm>
    </dsp:sp>
    <dsp:sp modelId="{C3BBA17C-3A8A-499E-A41F-30D04ECACC95}">
      <dsp:nvSpPr>
        <dsp:cNvPr id="0" name=""/>
        <dsp:cNvSpPr/>
      </dsp:nvSpPr>
      <dsp:spPr>
        <a:xfrm>
          <a:off x="7814939" y="3120498"/>
          <a:ext cx="1098679" cy="549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User Group</a:t>
          </a:r>
          <a:endParaRPr lang="en-MY" sz="1400" kern="1200" dirty="0"/>
        </a:p>
      </dsp:txBody>
      <dsp:txXfrm>
        <a:off x="7814939" y="3120498"/>
        <a:ext cx="1098679" cy="5493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FFE26-C4EA-430A-9EFE-F1D27CE88226}">
      <dsp:nvSpPr>
        <dsp:cNvPr id="0" name=""/>
        <dsp:cNvSpPr/>
      </dsp:nvSpPr>
      <dsp:spPr>
        <a:xfrm>
          <a:off x="7466891" y="2741324"/>
          <a:ext cx="324587" cy="1395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293" y="0"/>
              </a:lnTo>
              <a:lnTo>
                <a:pt x="162293" y="1395724"/>
              </a:lnTo>
              <a:lnTo>
                <a:pt x="324587" y="1395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B7090-A47F-4877-8BDC-FE973418F3EF}">
      <dsp:nvSpPr>
        <dsp:cNvPr id="0" name=""/>
        <dsp:cNvSpPr/>
      </dsp:nvSpPr>
      <dsp:spPr>
        <a:xfrm>
          <a:off x="9414414" y="3393467"/>
          <a:ext cx="324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E0EAF2-03EE-4762-87AA-E6D06DAFB62C}">
      <dsp:nvSpPr>
        <dsp:cNvPr id="0" name=""/>
        <dsp:cNvSpPr/>
      </dsp:nvSpPr>
      <dsp:spPr>
        <a:xfrm>
          <a:off x="7466891" y="2741324"/>
          <a:ext cx="324587" cy="69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293" y="0"/>
              </a:lnTo>
              <a:lnTo>
                <a:pt x="162293" y="697862"/>
              </a:lnTo>
              <a:lnTo>
                <a:pt x="324587" y="69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DA5C6-60AF-4FBB-B3AC-B25975258D88}">
      <dsp:nvSpPr>
        <dsp:cNvPr id="0" name=""/>
        <dsp:cNvSpPr/>
      </dsp:nvSpPr>
      <dsp:spPr>
        <a:xfrm>
          <a:off x="9414414" y="2695604"/>
          <a:ext cx="324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0E2EB-9F04-4FFF-B4AA-D2E82E64F5B2}">
      <dsp:nvSpPr>
        <dsp:cNvPr id="0" name=""/>
        <dsp:cNvSpPr/>
      </dsp:nvSpPr>
      <dsp:spPr>
        <a:xfrm>
          <a:off x="7466891" y="2695604"/>
          <a:ext cx="324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00FCC4-7BD8-4F0A-B86E-FF4B640CEA35}">
      <dsp:nvSpPr>
        <dsp:cNvPr id="0" name=""/>
        <dsp:cNvSpPr/>
      </dsp:nvSpPr>
      <dsp:spPr>
        <a:xfrm>
          <a:off x="9414414" y="1997742"/>
          <a:ext cx="324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392BF-9CCB-4218-A7B2-48355BE309D4}">
      <dsp:nvSpPr>
        <dsp:cNvPr id="0" name=""/>
        <dsp:cNvSpPr/>
      </dsp:nvSpPr>
      <dsp:spPr>
        <a:xfrm>
          <a:off x="7466891" y="2043462"/>
          <a:ext cx="324587" cy="697862"/>
        </a:xfrm>
        <a:custGeom>
          <a:avLst/>
          <a:gdLst/>
          <a:ahLst/>
          <a:cxnLst/>
          <a:rect l="0" t="0" r="0" b="0"/>
          <a:pathLst>
            <a:path>
              <a:moveTo>
                <a:pt x="0" y="697862"/>
              </a:moveTo>
              <a:lnTo>
                <a:pt x="162293" y="697862"/>
              </a:lnTo>
              <a:lnTo>
                <a:pt x="162293" y="0"/>
              </a:lnTo>
              <a:lnTo>
                <a:pt x="32458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B83FFC-C0EA-44D6-A7BB-0383EC494457}">
      <dsp:nvSpPr>
        <dsp:cNvPr id="0" name=""/>
        <dsp:cNvSpPr/>
      </dsp:nvSpPr>
      <dsp:spPr>
        <a:xfrm>
          <a:off x="9414414" y="1299880"/>
          <a:ext cx="324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9E7333-D5CE-4F8D-BE46-DF283FEBFD9C}">
      <dsp:nvSpPr>
        <dsp:cNvPr id="0" name=""/>
        <dsp:cNvSpPr/>
      </dsp:nvSpPr>
      <dsp:spPr>
        <a:xfrm>
          <a:off x="7466891" y="1345600"/>
          <a:ext cx="324587" cy="1395724"/>
        </a:xfrm>
        <a:custGeom>
          <a:avLst/>
          <a:gdLst/>
          <a:ahLst/>
          <a:cxnLst/>
          <a:rect l="0" t="0" r="0" b="0"/>
          <a:pathLst>
            <a:path>
              <a:moveTo>
                <a:pt x="0" y="1395724"/>
              </a:moveTo>
              <a:lnTo>
                <a:pt x="162293" y="1395724"/>
              </a:lnTo>
              <a:lnTo>
                <a:pt x="162293" y="0"/>
              </a:lnTo>
              <a:lnTo>
                <a:pt x="32458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B5940B-F3BC-43CE-B572-A1C339BF2198}">
      <dsp:nvSpPr>
        <dsp:cNvPr id="0" name=""/>
        <dsp:cNvSpPr/>
      </dsp:nvSpPr>
      <dsp:spPr>
        <a:xfrm>
          <a:off x="5519368" y="2695604"/>
          <a:ext cx="324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8E8173-844F-4189-A379-04D4871BBF5C}">
      <dsp:nvSpPr>
        <dsp:cNvPr id="0" name=""/>
        <dsp:cNvSpPr/>
      </dsp:nvSpPr>
      <dsp:spPr>
        <a:xfrm>
          <a:off x="3571845" y="2695604"/>
          <a:ext cx="324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943A3-6DFA-4685-9F7A-BF8F01F8E03B}">
      <dsp:nvSpPr>
        <dsp:cNvPr id="0" name=""/>
        <dsp:cNvSpPr/>
      </dsp:nvSpPr>
      <dsp:spPr>
        <a:xfrm>
          <a:off x="1624322" y="2392393"/>
          <a:ext cx="324587" cy="348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293" y="0"/>
              </a:lnTo>
              <a:lnTo>
                <a:pt x="162293" y="348931"/>
              </a:lnTo>
              <a:lnTo>
                <a:pt x="324587" y="3489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D3BBF-9D00-4EBE-BBDF-F8DDD61C45D4}">
      <dsp:nvSpPr>
        <dsp:cNvPr id="0" name=""/>
        <dsp:cNvSpPr/>
      </dsp:nvSpPr>
      <dsp:spPr>
        <a:xfrm>
          <a:off x="1624322" y="2043462"/>
          <a:ext cx="324587" cy="348931"/>
        </a:xfrm>
        <a:custGeom>
          <a:avLst/>
          <a:gdLst/>
          <a:ahLst/>
          <a:cxnLst/>
          <a:rect l="0" t="0" r="0" b="0"/>
          <a:pathLst>
            <a:path>
              <a:moveTo>
                <a:pt x="0" y="348931"/>
              </a:moveTo>
              <a:lnTo>
                <a:pt x="162293" y="348931"/>
              </a:lnTo>
              <a:lnTo>
                <a:pt x="162293" y="0"/>
              </a:lnTo>
              <a:lnTo>
                <a:pt x="32458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E1475-AFE7-4151-92E1-FC6994871B06}">
      <dsp:nvSpPr>
        <dsp:cNvPr id="0" name=""/>
        <dsp:cNvSpPr/>
      </dsp:nvSpPr>
      <dsp:spPr>
        <a:xfrm>
          <a:off x="1387" y="2144896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resources</a:t>
          </a:r>
          <a:endParaRPr lang="en-MY" sz="3000" kern="1200" dirty="0"/>
        </a:p>
      </dsp:txBody>
      <dsp:txXfrm>
        <a:off x="1387" y="2144896"/>
        <a:ext cx="1622935" cy="494995"/>
      </dsp:txXfrm>
    </dsp:sp>
    <dsp:sp modelId="{1688B24F-E691-40B7-BFE7-1CB6B7A5651F}">
      <dsp:nvSpPr>
        <dsp:cNvPr id="0" name=""/>
        <dsp:cNvSpPr/>
      </dsp:nvSpPr>
      <dsp:spPr>
        <a:xfrm>
          <a:off x="1948910" y="1795964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static</a:t>
          </a:r>
          <a:endParaRPr lang="en-MY" sz="3000" kern="1200" dirty="0"/>
        </a:p>
      </dsp:txBody>
      <dsp:txXfrm>
        <a:off x="1948910" y="1795964"/>
        <a:ext cx="1622935" cy="494995"/>
      </dsp:txXfrm>
    </dsp:sp>
    <dsp:sp modelId="{B8C95CB5-07C1-457D-B60C-AF400B944E9F}">
      <dsp:nvSpPr>
        <dsp:cNvPr id="0" name=""/>
        <dsp:cNvSpPr/>
      </dsp:nvSpPr>
      <dsp:spPr>
        <a:xfrm>
          <a:off x="1948910" y="2493827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000" b="0" i="0" kern="1200" dirty="0"/>
            <a:t>templates</a:t>
          </a:r>
          <a:endParaRPr lang="en-MY" sz="3000" kern="1200" dirty="0"/>
        </a:p>
      </dsp:txBody>
      <dsp:txXfrm>
        <a:off x="1948910" y="2493827"/>
        <a:ext cx="1622935" cy="494995"/>
      </dsp:txXfrm>
    </dsp:sp>
    <dsp:sp modelId="{1882E301-EB17-48F3-BB38-9BDFA1588971}">
      <dsp:nvSpPr>
        <dsp:cNvPr id="0" name=""/>
        <dsp:cNvSpPr/>
      </dsp:nvSpPr>
      <dsp:spPr>
        <a:xfrm>
          <a:off x="3896433" y="2493827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module</a:t>
          </a:r>
          <a:endParaRPr lang="en-MY" sz="3000" kern="1200" dirty="0"/>
        </a:p>
      </dsp:txBody>
      <dsp:txXfrm>
        <a:off x="3896433" y="2493827"/>
        <a:ext cx="1622935" cy="494995"/>
      </dsp:txXfrm>
    </dsp:sp>
    <dsp:sp modelId="{A291D6D7-A8A6-4634-838A-FF34CF691E69}">
      <dsp:nvSpPr>
        <dsp:cNvPr id="0" name=""/>
        <dsp:cNvSpPr/>
      </dsp:nvSpPr>
      <dsp:spPr>
        <a:xfrm>
          <a:off x="5843956" y="2493827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theme</a:t>
          </a:r>
          <a:endParaRPr lang="en-MY" sz="3000" kern="1200" dirty="0"/>
        </a:p>
      </dsp:txBody>
      <dsp:txXfrm>
        <a:off x="5843956" y="2493827"/>
        <a:ext cx="1622935" cy="494995"/>
      </dsp:txXfrm>
    </dsp:sp>
    <dsp:sp modelId="{C1FE5E8E-2ADF-4C1A-B58D-67C2518224DD}">
      <dsp:nvSpPr>
        <dsp:cNvPr id="0" name=""/>
        <dsp:cNvSpPr/>
      </dsp:nvSpPr>
      <dsp:spPr>
        <a:xfrm>
          <a:off x="7791479" y="1098102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common</a:t>
          </a:r>
          <a:endParaRPr lang="en-MY" sz="3000" kern="1200" dirty="0"/>
        </a:p>
      </dsp:txBody>
      <dsp:txXfrm>
        <a:off x="7791479" y="1098102"/>
        <a:ext cx="1622935" cy="494995"/>
      </dsp:txXfrm>
    </dsp:sp>
    <dsp:sp modelId="{422B9970-70F0-4319-BB15-771375D18BBA}">
      <dsp:nvSpPr>
        <dsp:cNvPr id="0" name=""/>
        <dsp:cNvSpPr/>
      </dsp:nvSpPr>
      <dsp:spPr>
        <a:xfrm>
          <a:off x="9739002" y="1098102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.html</a:t>
          </a:r>
          <a:endParaRPr lang="en-MY" sz="3000" kern="1200" dirty="0"/>
        </a:p>
      </dsp:txBody>
      <dsp:txXfrm>
        <a:off x="9739002" y="1098102"/>
        <a:ext cx="1622935" cy="494995"/>
      </dsp:txXfrm>
    </dsp:sp>
    <dsp:sp modelId="{3EB69C87-46D0-4A45-91EE-749FBFB8FA22}">
      <dsp:nvSpPr>
        <dsp:cNvPr id="0" name=""/>
        <dsp:cNvSpPr/>
      </dsp:nvSpPr>
      <dsp:spPr>
        <a:xfrm>
          <a:off x="7791479" y="1795964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fragment</a:t>
          </a:r>
          <a:endParaRPr lang="en-MY" sz="3000" kern="1200" dirty="0"/>
        </a:p>
      </dsp:txBody>
      <dsp:txXfrm>
        <a:off x="7791479" y="1795964"/>
        <a:ext cx="1622935" cy="494995"/>
      </dsp:txXfrm>
    </dsp:sp>
    <dsp:sp modelId="{082269BD-BF0B-49F7-89D9-2101F431F353}">
      <dsp:nvSpPr>
        <dsp:cNvPr id="0" name=""/>
        <dsp:cNvSpPr/>
      </dsp:nvSpPr>
      <dsp:spPr>
        <a:xfrm>
          <a:off x="9739002" y="1795964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.html</a:t>
          </a:r>
          <a:endParaRPr lang="en-MY" sz="3000" kern="1200" dirty="0"/>
        </a:p>
      </dsp:txBody>
      <dsp:txXfrm>
        <a:off x="9739002" y="1795964"/>
        <a:ext cx="1622935" cy="494995"/>
      </dsp:txXfrm>
    </dsp:sp>
    <dsp:sp modelId="{CBB7A1D2-0ACB-44B6-A3F6-22B360DAB49E}">
      <dsp:nvSpPr>
        <dsp:cNvPr id="0" name=""/>
        <dsp:cNvSpPr/>
      </dsp:nvSpPr>
      <dsp:spPr>
        <a:xfrm>
          <a:off x="7791479" y="2493827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layout</a:t>
          </a:r>
          <a:endParaRPr lang="en-MY" sz="3000" kern="1200" dirty="0"/>
        </a:p>
      </dsp:txBody>
      <dsp:txXfrm>
        <a:off x="7791479" y="2493827"/>
        <a:ext cx="1622935" cy="494995"/>
      </dsp:txXfrm>
    </dsp:sp>
    <dsp:sp modelId="{5016C573-3642-4FFD-8447-401897C6DCE6}">
      <dsp:nvSpPr>
        <dsp:cNvPr id="0" name=""/>
        <dsp:cNvSpPr/>
      </dsp:nvSpPr>
      <dsp:spPr>
        <a:xfrm>
          <a:off x="9739002" y="2493827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.html</a:t>
          </a:r>
          <a:endParaRPr lang="en-MY" sz="3000" kern="1200" dirty="0"/>
        </a:p>
      </dsp:txBody>
      <dsp:txXfrm>
        <a:off x="9739002" y="2493827"/>
        <a:ext cx="1622935" cy="494995"/>
      </dsp:txXfrm>
    </dsp:sp>
    <dsp:sp modelId="{00B8515F-4F7A-4D83-AAD9-53B6628425E9}">
      <dsp:nvSpPr>
        <dsp:cNvPr id="0" name=""/>
        <dsp:cNvSpPr/>
      </dsp:nvSpPr>
      <dsp:spPr>
        <a:xfrm>
          <a:off x="7791479" y="3191689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module</a:t>
          </a:r>
          <a:endParaRPr lang="en-MY" sz="3000" kern="1200" dirty="0"/>
        </a:p>
      </dsp:txBody>
      <dsp:txXfrm>
        <a:off x="7791479" y="3191689"/>
        <a:ext cx="1622935" cy="494995"/>
      </dsp:txXfrm>
    </dsp:sp>
    <dsp:sp modelId="{4751B927-60AB-4CA4-B0CB-ED93E8A5EFC6}">
      <dsp:nvSpPr>
        <dsp:cNvPr id="0" name=""/>
        <dsp:cNvSpPr/>
      </dsp:nvSpPr>
      <dsp:spPr>
        <a:xfrm>
          <a:off x="9739002" y="3191689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.html</a:t>
          </a:r>
          <a:endParaRPr lang="en-MY" sz="3000" kern="1200" dirty="0"/>
        </a:p>
      </dsp:txBody>
      <dsp:txXfrm>
        <a:off x="9739002" y="3191689"/>
        <a:ext cx="1622935" cy="494995"/>
      </dsp:txXfrm>
    </dsp:sp>
    <dsp:sp modelId="{8C7C924E-98C8-4FC4-932E-596F5E43F799}">
      <dsp:nvSpPr>
        <dsp:cNvPr id="0" name=""/>
        <dsp:cNvSpPr/>
      </dsp:nvSpPr>
      <dsp:spPr>
        <a:xfrm>
          <a:off x="7791479" y="3889552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.html</a:t>
          </a:r>
          <a:endParaRPr lang="en-MY" sz="3000" kern="1200" dirty="0"/>
        </a:p>
      </dsp:txBody>
      <dsp:txXfrm>
        <a:off x="7791479" y="3889552"/>
        <a:ext cx="1622935" cy="49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F328E-86E4-4C65-8989-26A9ADB18F9E}" type="datetimeFigureOut">
              <a:rPr lang="en-MY" smtClean="0"/>
              <a:t>10/5/2021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D36F1-9DA8-4C65-BF81-919861BFCC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244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3366-72CF-49BC-92EE-B49225E73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8B1AD-06AD-46B6-9826-30D5D339E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E6699-EE5E-4C61-9ECA-C885A26B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10/5/2021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80C8C-26F6-44B4-943B-D5923360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50964-369D-4340-8F10-470E306B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878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373B-B621-4D56-9EA3-A366E61F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C322D-EB4D-4914-B8E5-B72B5E538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1D6AE-0CC6-42AA-AA76-E59142BD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10/5/2021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CF19E-5A42-43DA-9E99-8A08356D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DA7E5-2850-49FC-BD21-6071B017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143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7A08D3-E17E-49B3-B814-6DF248B39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0B910-5043-4275-9CDF-AD6A532D0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7622-DBCB-4C94-8C2D-A338A03C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10/5/2021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6B0D-668B-4949-9805-68DE9CD2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4A4A2-9830-411E-8711-B759901A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0590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6F23-7776-48A5-91A9-D77D78B2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CA942-D0AD-45E3-8187-BEEA1452D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1250C-1F0F-4678-A10E-EAB70EE7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10/5/2021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2F991-9DF4-4FF4-AA3A-A5E5D6CA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C94F-4AE2-4542-A028-6E9AED8D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356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7590-A6D6-4314-96E3-FBB2E220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15BC1-F3FB-4327-BDBD-334DADA0C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4160-DB51-4E33-8393-729CA949B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10/5/2021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F461-6FBF-4471-944A-FF904A4E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26835-F4CB-47EC-80F2-32921176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716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88F7-B9FF-44FA-A391-7F615112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C4204-5AEE-4F58-9DEA-8FA62C084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7DDAB-7C68-4D29-8DD7-5820B6441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7DC0E-D191-4B0D-AD1B-DA744BDF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10/5/2021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24EB3-B67D-4D9F-AD4B-38D2F2C1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7A4B7-0F15-4CA9-A39A-21D07CE3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76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6EC6-1E30-4FC0-B394-C78BCF94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CBB1B-9397-4E08-909F-475FD58E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6FF3B-DB13-469F-B0C8-C36B426ED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4CBA2-0641-47CB-A0FC-570EB71D4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51F0F-05F6-40AE-A313-F43D168E2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8C797E-92BB-4299-B383-E4E0BEE9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10/5/2021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D8BB1A-15FA-4C52-890B-8F3B8A66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A68AA-FDBD-4FFA-8233-FA29A9FB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5982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F498-5641-47C7-93FE-667AAD59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F6221-D8B2-4062-9BFC-AF2800CA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10/5/2021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19818-4C6E-47A5-BFF7-E47F0BE1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0CFEC-AA58-48F4-A5A2-20A4A34F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4390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C9DE20-1F94-468D-AF94-490F1BCA5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10/5/2021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6AD51-EC97-46E4-9F70-27F37B20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A6A2C-71CC-4811-B005-F96E89AB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6598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4D21-0EED-4C23-8BE1-F90AF0D2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CD9-6771-40E5-9DD8-082205B73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FFA93-D6E6-4973-9ADF-2CAAE0941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B1BAE-D433-4C83-B69D-9C1B43B3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10/5/2021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8EF63-47E6-4A97-9442-3E7003F2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DECAC-4BBB-45D9-8562-98B9E0B6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836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11C8-8E9F-4211-B7ED-05EB2DC53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85CCB-A4B5-45FA-B063-81A268B9A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3E14B-B574-4EB5-8E0D-440D9A0CF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AEBA4-A25E-4A01-BD56-1DEFEF65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10/5/2021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3867E-CD57-4D22-9DC8-FB3E7278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DD4D9-A9F3-4AE8-9F23-5B1FFAF6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6176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BD417-5CC0-4311-9502-E9A80FBF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FABD5-D9A4-478A-84D5-568CA411F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FF64E-3433-47F6-AC61-245DCD0F5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80D89-6BDC-40FC-A394-8A31A5847801}" type="datetimeFigureOut">
              <a:rPr lang="en-MY" smtClean="0"/>
              <a:t>10/5/2021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ADE1A-5DA0-4888-9137-1304790BF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98E5B-506E-4650-A15C-80B7BA2B1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2306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98BD274D-6B21-45DB-AFFB-9A1ED74A4A2B}"/>
              </a:ext>
            </a:extLst>
          </p:cNvPr>
          <p:cNvSpPr txBox="1"/>
          <p:nvPr/>
        </p:nvSpPr>
        <p:spPr>
          <a:xfrm>
            <a:off x="0" y="0"/>
            <a:ext cx="348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Beanframework</a:t>
            </a:r>
            <a:endParaRPr lang="en-MY" sz="32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1F2736A-AE97-4EC7-93BF-8E50EA582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9978720"/>
              </p:ext>
            </p:extLst>
          </p:nvPr>
        </p:nvGraphicFramePr>
        <p:xfrm>
          <a:off x="1546622" y="1162987"/>
          <a:ext cx="9098756" cy="4332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589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98BD274D-6B21-45DB-AFFB-9A1ED74A4A2B}"/>
              </a:ext>
            </a:extLst>
          </p:cNvPr>
          <p:cNvSpPr txBox="1"/>
          <p:nvPr/>
        </p:nvSpPr>
        <p:spPr>
          <a:xfrm>
            <a:off x="0" y="0"/>
            <a:ext cx="386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HTML (</a:t>
            </a:r>
            <a:r>
              <a:rPr lang="en-US" sz="3200" dirty="0" err="1"/>
              <a:t>Thymeleaf</a:t>
            </a:r>
            <a:r>
              <a:rPr lang="en-US" sz="3200" dirty="0"/>
              <a:t>)</a:t>
            </a:r>
            <a:endParaRPr lang="en-MY" sz="32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1F2736A-AE97-4EC7-93BF-8E50EA582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9453060"/>
              </p:ext>
            </p:extLst>
          </p:nvPr>
        </p:nvGraphicFramePr>
        <p:xfrm>
          <a:off x="414337" y="687675"/>
          <a:ext cx="11363325" cy="5482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857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98BD274D-6B21-45DB-AFFB-9A1ED74A4A2B}"/>
              </a:ext>
            </a:extLst>
          </p:cNvPr>
          <p:cNvSpPr txBox="1"/>
          <p:nvPr/>
        </p:nvSpPr>
        <p:spPr>
          <a:xfrm>
            <a:off x="0" y="0"/>
            <a:ext cx="3752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Project Structure Diagram</a:t>
            </a:r>
            <a:endParaRPr lang="en-MY" sz="32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1F2736A-AE97-4EC7-93BF-8E50EA582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3211518"/>
              </p:ext>
            </p:extLst>
          </p:nvPr>
        </p:nvGraphicFramePr>
        <p:xfrm>
          <a:off x="0" y="584775"/>
          <a:ext cx="12192000" cy="608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773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98BD274D-6B21-45DB-AFFB-9A1ED74A4A2B}"/>
              </a:ext>
            </a:extLst>
          </p:cNvPr>
          <p:cNvSpPr txBox="1"/>
          <p:nvPr/>
        </p:nvSpPr>
        <p:spPr>
          <a:xfrm>
            <a:off x="0" y="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Modules</a:t>
            </a:r>
            <a:endParaRPr lang="en-MY" sz="32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02D0022-82E5-40EB-AE7D-1A443F0D74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20615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51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48AB959E-60EF-4A90-8ADD-E843E0600EAD}"/>
              </a:ext>
            </a:extLst>
          </p:cNvPr>
          <p:cNvSpPr/>
          <p:nvPr/>
        </p:nvSpPr>
        <p:spPr>
          <a:xfrm>
            <a:off x="3174206" y="952509"/>
            <a:ext cx="4250556" cy="2352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D552D7-83BE-4D81-AE35-2A06600AD640}"/>
              </a:ext>
            </a:extLst>
          </p:cNvPr>
          <p:cNvSpPr/>
          <p:nvPr/>
        </p:nvSpPr>
        <p:spPr>
          <a:xfrm>
            <a:off x="2621757" y="3398042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Facade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ADE5C2-3D08-4939-BE0F-C9EE8B03E35A}"/>
              </a:ext>
            </a:extLst>
          </p:cNvPr>
          <p:cNvSpPr/>
          <p:nvPr/>
        </p:nvSpPr>
        <p:spPr>
          <a:xfrm>
            <a:off x="654844" y="4712493"/>
            <a:ext cx="1076325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401347-06AF-427C-BCC7-A645FC4347E6}"/>
              </a:ext>
            </a:extLst>
          </p:cNvPr>
          <p:cNvSpPr/>
          <p:nvPr/>
        </p:nvSpPr>
        <p:spPr>
          <a:xfrm>
            <a:off x="288132" y="3398043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87B38A-FBCD-417B-BA1E-647B4D8E2BFC}"/>
              </a:ext>
            </a:extLst>
          </p:cNvPr>
          <p:cNvSpPr/>
          <p:nvPr/>
        </p:nvSpPr>
        <p:spPr>
          <a:xfrm>
            <a:off x="6215063" y="3398043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A7A59B-5248-4035-8CC9-A2B6E1CC3EAB}"/>
              </a:ext>
            </a:extLst>
          </p:cNvPr>
          <p:cNvSpPr/>
          <p:nvPr/>
        </p:nvSpPr>
        <p:spPr>
          <a:xfrm>
            <a:off x="8548688" y="3398043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A2043C1-9AC9-4FAA-866E-26D64E4AA374}"/>
              </a:ext>
            </a:extLst>
          </p:cNvPr>
          <p:cNvSpPr/>
          <p:nvPr/>
        </p:nvSpPr>
        <p:spPr>
          <a:xfrm>
            <a:off x="3807618" y="1824035"/>
            <a:ext cx="892969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DTO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A9E308-348D-44B0-96E0-274790323482}"/>
              </a:ext>
            </a:extLst>
          </p:cNvPr>
          <p:cNvSpPr/>
          <p:nvPr/>
        </p:nvSpPr>
        <p:spPr>
          <a:xfrm>
            <a:off x="5957889" y="1824035"/>
            <a:ext cx="892968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D832173-96E0-4663-945D-339F78D9302B}"/>
              </a:ext>
            </a:extLst>
          </p:cNvPr>
          <p:cNvSpPr/>
          <p:nvPr/>
        </p:nvSpPr>
        <p:spPr>
          <a:xfrm>
            <a:off x="4405313" y="2616992"/>
            <a:ext cx="1809750" cy="6191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EntityConverter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EBE6AE-E948-4190-835C-CBC89D8654A5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2097882" y="3850480"/>
            <a:ext cx="52387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8805AD-BC03-49F6-A5F4-2A00C2C5DCC8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431507" y="3850480"/>
            <a:ext cx="178355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D761CB-0212-409A-A0EA-C05975FD806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024813" y="3850481"/>
            <a:ext cx="5238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DAB5DA-5A94-4D3E-915B-4D767ACC1AFE}"/>
              </a:ext>
            </a:extLst>
          </p:cNvPr>
          <p:cNvCxnSpPr>
            <a:cxnSpLocks/>
            <a:stCxn id="8" idx="3"/>
            <a:endCxn id="104" idx="2"/>
          </p:cNvCxnSpPr>
          <p:nvPr/>
        </p:nvCxnSpPr>
        <p:spPr>
          <a:xfrm flipV="1">
            <a:off x="10358438" y="3850479"/>
            <a:ext cx="53816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52ED771-3EAF-453A-9F19-89086F0CC749}"/>
              </a:ext>
            </a:extLst>
          </p:cNvPr>
          <p:cNvCxnSpPr>
            <a:cxnSpLocks/>
            <a:stCxn id="15" idx="3"/>
            <a:endCxn id="12" idx="2"/>
          </p:cNvCxnSpPr>
          <p:nvPr/>
        </p:nvCxnSpPr>
        <p:spPr>
          <a:xfrm flipV="1">
            <a:off x="6215063" y="2443160"/>
            <a:ext cx="189310" cy="483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358583F-BF5D-438F-BCDE-B35705A97CEB}"/>
              </a:ext>
            </a:extLst>
          </p:cNvPr>
          <p:cNvCxnSpPr>
            <a:cxnSpLocks/>
            <a:stCxn id="11" idx="2"/>
            <a:endCxn id="15" idx="1"/>
          </p:cNvCxnSpPr>
          <p:nvPr/>
        </p:nvCxnSpPr>
        <p:spPr>
          <a:xfrm rot="16200000" flipH="1">
            <a:off x="4088011" y="2609252"/>
            <a:ext cx="483395" cy="151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1C72C5-A430-4EAA-85F0-CAB5962F70B2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1193007" y="4302918"/>
            <a:ext cx="0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81988AE-FAE3-44A2-8312-5FEF85D6F8FE}"/>
              </a:ext>
            </a:extLst>
          </p:cNvPr>
          <p:cNvSpPr/>
          <p:nvPr/>
        </p:nvSpPr>
        <p:spPr>
          <a:xfrm>
            <a:off x="4405313" y="1031078"/>
            <a:ext cx="1809750" cy="6191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DtoConverter</a:t>
            </a:r>
            <a:endParaRPr lang="en-US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A5A7151-6E29-4718-B030-3540E86C0B1B}"/>
              </a:ext>
            </a:extLst>
          </p:cNvPr>
          <p:cNvCxnSpPr>
            <a:cxnSpLocks/>
            <a:stCxn id="12" idx="0"/>
            <a:endCxn id="64" idx="3"/>
          </p:cNvCxnSpPr>
          <p:nvPr/>
        </p:nvCxnSpPr>
        <p:spPr>
          <a:xfrm rot="16200000" flipV="1">
            <a:off x="6068021" y="1487683"/>
            <a:ext cx="483394" cy="189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9DF00B96-51A0-4874-BE8C-A07F81550F9E}"/>
              </a:ext>
            </a:extLst>
          </p:cNvPr>
          <p:cNvCxnSpPr>
            <a:cxnSpLocks/>
            <a:stCxn id="64" idx="1"/>
            <a:endCxn id="11" idx="0"/>
          </p:cNvCxnSpPr>
          <p:nvPr/>
        </p:nvCxnSpPr>
        <p:spPr>
          <a:xfrm rot="10800000" flipV="1">
            <a:off x="4254103" y="1340641"/>
            <a:ext cx="151210" cy="4833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19DDB30A-64D0-46BE-962D-7B97DA24B249}"/>
              </a:ext>
            </a:extLst>
          </p:cNvPr>
          <p:cNvCxnSpPr>
            <a:cxnSpLocks/>
            <a:stCxn id="4" idx="0"/>
            <a:endCxn id="11" idx="1"/>
          </p:cNvCxnSpPr>
          <p:nvPr/>
        </p:nvCxnSpPr>
        <p:spPr>
          <a:xfrm rot="5400000" flipH="1" flipV="1">
            <a:off x="3034903" y="2625327"/>
            <a:ext cx="1264444" cy="280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65AE68FA-8147-440F-B483-009AE380EE66}"/>
              </a:ext>
            </a:extLst>
          </p:cNvPr>
          <p:cNvCxnSpPr>
            <a:cxnSpLocks/>
            <a:stCxn id="7" idx="0"/>
            <a:endCxn id="12" idx="3"/>
          </p:cNvCxnSpPr>
          <p:nvPr/>
        </p:nvCxnSpPr>
        <p:spPr>
          <a:xfrm rot="16200000" flipV="1">
            <a:off x="6353176" y="2631280"/>
            <a:ext cx="1264445" cy="269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F0F39A36-B467-4A57-B8EA-107087D35231}"/>
              </a:ext>
            </a:extLst>
          </p:cNvPr>
          <p:cNvSpPr/>
          <p:nvPr/>
        </p:nvSpPr>
        <p:spPr>
          <a:xfrm>
            <a:off x="8909450" y="2307429"/>
            <a:ext cx="1076325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4635918-A78A-4F7C-913D-3C291F0786B8}"/>
              </a:ext>
            </a:extLst>
          </p:cNvPr>
          <p:cNvCxnSpPr>
            <a:cxnSpLocks/>
            <a:stCxn id="8" idx="0"/>
            <a:endCxn id="99" idx="2"/>
          </p:cNvCxnSpPr>
          <p:nvPr/>
        </p:nvCxnSpPr>
        <p:spPr>
          <a:xfrm flipH="1" flipV="1">
            <a:off x="9447613" y="2926554"/>
            <a:ext cx="5950" cy="471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ylinder 103">
            <a:extLst>
              <a:ext uri="{FF2B5EF4-FFF2-40B4-BE49-F238E27FC236}">
                <a16:creationId xmlns:a16="http://schemas.microsoft.com/office/drawing/2014/main" id="{766E13CD-307C-4E42-BAA0-179CEE68ADE8}"/>
              </a:ext>
            </a:extLst>
          </p:cNvPr>
          <p:cNvSpPr/>
          <p:nvPr/>
        </p:nvSpPr>
        <p:spPr>
          <a:xfrm>
            <a:off x="10896601" y="3169441"/>
            <a:ext cx="1062037" cy="1362075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MY" dirty="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765D1A23-316D-4D96-A565-93433AE305E9}"/>
              </a:ext>
            </a:extLst>
          </p:cNvPr>
          <p:cNvSpPr/>
          <p:nvPr/>
        </p:nvSpPr>
        <p:spPr>
          <a:xfrm>
            <a:off x="654844" y="2375294"/>
            <a:ext cx="1076325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F6BCD12-48D6-455A-918F-BB7023490684}"/>
              </a:ext>
            </a:extLst>
          </p:cNvPr>
          <p:cNvCxnSpPr>
            <a:cxnSpLocks/>
            <a:stCxn id="6" idx="0"/>
            <a:endCxn id="107" idx="2"/>
          </p:cNvCxnSpPr>
          <p:nvPr/>
        </p:nvCxnSpPr>
        <p:spPr>
          <a:xfrm flipV="1">
            <a:off x="1193007" y="2994419"/>
            <a:ext cx="0" cy="40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A337DD3-8386-4337-875A-F1837BFF2ACB}"/>
              </a:ext>
            </a:extLst>
          </p:cNvPr>
          <p:cNvSpPr txBox="1"/>
          <p:nvPr/>
        </p:nvSpPr>
        <p:spPr>
          <a:xfrm>
            <a:off x="4897041" y="592697"/>
            <a:ext cx="85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Façade</a:t>
            </a:r>
            <a:endParaRPr lang="en-MY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E9E6C98-CC74-4F23-AB0D-576F05A46423}"/>
              </a:ext>
            </a:extLst>
          </p:cNvPr>
          <p:cNvSpPr txBox="1"/>
          <p:nvPr/>
        </p:nvSpPr>
        <p:spPr>
          <a:xfrm>
            <a:off x="2381" y="0"/>
            <a:ext cx="3171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Spring MVC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44439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07C7A548-A5AF-48AC-B019-A7B369FD8E24}"/>
              </a:ext>
            </a:extLst>
          </p:cNvPr>
          <p:cNvSpPr/>
          <p:nvPr/>
        </p:nvSpPr>
        <p:spPr>
          <a:xfrm>
            <a:off x="2140741" y="3735033"/>
            <a:ext cx="7703345" cy="2901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DCE9DA-16DA-44D3-99B0-2982075FA646}"/>
              </a:ext>
            </a:extLst>
          </p:cNvPr>
          <p:cNvSpPr/>
          <p:nvPr/>
        </p:nvSpPr>
        <p:spPr>
          <a:xfrm>
            <a:off x="3334940" y="1853406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Facade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C96C6D-6828-482E-8FC2-0BD9565564C3}"/>
              </a:ext>
            </a:extLst>
          </p:cNvPr>
          <p:cNvSpPr/>
          <p:nvPr/>
        </p:nvSpPr>
        <p:spPr>
          <a:xfrm>
            <a:off x="1001315" y="1841499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40E68D-3E5F-4208-9224-2815DCA6F6F8}"/>
              </a:ext>
            </a:extLst>
          </p:cNvPr>
          <p:cNvSpPr/>
          <p:nvPr/>
        </p:nvSpPr>
        <p:spPr>
          <a:xfrm>
            <a:off x="5668565" y="1841499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456D52-719F-479D-B5D3-2F0DC742D823}"/>
              </a:ext>
            </a:extLst>
          </p:cNvPr>
          <p:cNvSpPr/>
          <p:nvPr/>
        </p:nvSpPr>
        <p:spPr>
          <a:xfrm>
            <a:off x="8002190" y="1841499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9BEF5-0847-44FD-B2B1-E55F39C1BDC2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811065" y="2293937"/>
            <a:ext cx="523875" cy="119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EE06E7-0D5F-4C63-B4C0-07A5B238DD1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5144690" y="2293937"/>
            <a:ext cx="523875" cy="119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C6789A-A177-4980-9E55-3F90C2DD35E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478315" y="2293937"/>
            <a:ext cx="5238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53B0E1-F1FD-428C-85E9-247A4F8BA137}"/>
              </a:ext>
            </a:extLst>
          </p:cNvPr>
          <p:cNvSpPr txBox="1"/>
          <p:nvPr/>
        </p:nvSpPr>
        <p:spPr>
          <a:xfrm>
            <a:off x="2381" y="0"/>
            <a:ext cx="4350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Application Layering</a:t>
            </a:r>
            <a:endParaRPr lang="en-MY" sz="32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A04ABD1-B561-4951-A41A-EBD8673B9818}"/>
              </a:ext>
            </a:extLst>
          </p:cNvPr>
          <p:cNvSpPr/>
          <p:nvPr/>
        </p:nvSpPr>
        <p:spPr>
          <a:xfrm>
            <a:off x="1184671" y="775203"/>
            <a:ext cx="1443037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@Controller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E75883-B951-47C9-A14A-2838EC1778B4}"/>
              </a:ext>
            </a:extLst>
          </p:cNvPr>
          <p:cNvCxnSpPr>
            <a:stCxn id="14" idx="2"/>
            <a:endCxn id="5" idx="0"/>
          </p:cNvCxnSpPr>
          <p:nvPr/>
        </p:nvCxnSpPr>
        <p:spPr>
          <a:xfrm>
            <a:off x="1906190" y="1394328"/>
            <a:ext cx="0" cy="447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986F65-1B00-4148-B087-D22A5269C153}"/>
              </a:ext>
            </a:extLst>
          </p:cNvPr>
          <p:cNvSpPr/>
          <p:nvPr/>
        </p:nvSpPr>
        <p:spPr>
          <a:xfrm>
            <a:off x="3433761" y="775203"/>
            <a:ext cx="1612107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@Component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7D3852-1DEB-47DD-8557-E2BB3A5B04BE}"/>
              </a:ext>
            </a:extLst>
          </p:cNvPr>
          <p:cNvCxnSpPr>
            <a:cxnSpLocks/>
            <a:stCxn id="18" idx="2"/>
            <a:endCxn id="4" idx="0"/>
          </p:cNvCxnSpPr>
          <p:nvPr/>
        </p:nvCxnSpPr>
        <p:spPr>
          <a:xfrm>
            <a:off x="4239815" y="1394328"/>
            <a:ext cx="0" cy="459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BEEFC58-2CB2-4664-B916-D47D89368D68}"/>
              </a:ext>
            </a:extLst>
          </p:cNvPr>
          <p:cNvSpPr/>
          <p:nvPr/>
        </p:nvSpPr>
        <p:spPr>
          <a:xfrm>
            <a:off x="5854302" y="775203"/>
            <a:ext cx="1443037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@Service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91E27A-72F6-4F33-BC86-60C490738D2F}"/>
              </a:ext>
            </a:extLst>
          </p:cNvPr>
          <p:cNvCxnSpPr>
            <a:stCxn id="22" idx="2"/>
          </p:cNvCxnSpPr>
          <p:nvPr/>
        </p:nvCxnSpPr>
        <p:spPr>
          <a:xfrm>
            <a:off x="6575821" y="1394328"/>
            <a:ext cx="0" cy="447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5E4120C-E124-4863-BBE8-1B233EF088E6}"/>
              </a:ext>
            </a:extLst>
          </p:cNvPr>
          <p:cNvSpPr/>
          <p:nvPr/>
        </p:nvSpPr>
        <p:spPr>
          <a:xfrm>
            <a:off x="8129587" y="775203"/>
            <a:ext cx="1554956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@Repository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34F12F-48A2-4B6C-803E-86C5DFDCD3E9}"/>
              </a:ext>
            </a:extLst>
          </p:cNvPr>
          <p:cNvCxnSpPr>
            <a:cxnSpLocks/>
            <a:stCxn id="25" idx="2"/>
            <a:endCxn id="7" idx="0"/>
          </p:cNvCxnSpPr>
          <p:nvPr/>
        </p:nvCxnSpPr>
        <p:spPr>
          <a:xfrm>
            <a:off x="8907065" y="1394328"/>
            <a:ext cx="0" cy="447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83E318F-8216-44E6-9BF8-924A55C2D22A}"/>
              </a:ext>
            </a:extLst>
          </p:cNvPr>
          <p:cNvSpPr txBox="1"/>
          <p:nvPr/>
        </p:nvSpPr>
        <p:spPr>
          <a:xfrm>
            <a:off x="794145" y="3002239"/>
            <a:ext cx="222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Presentation Layer</a:t>
            </a:r>
            <a:endParaRPr lang="en-MY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1F76A7-A6D6-43ED-B0AE-089A2440316C}"/>
              </a:ext>
            </a:extLst>
          </p:cNvPr>
          <p:cNvSpPr txBox="1"/>
          <p:nvPr/>
        </p:nvSpPr>
        <p:spPr>
          <a:xfrm>
            <a:off x="4968476" y="5723282"/>
            <a:ext cx="222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Interface</a:t>
            </a:r>
            <a:endParaRPr lang="en-MY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E29595-A066-4886-AAA6-05624B695EE2}"/>
              </a:ext>
            </a:extLst>
          </p:cNvPr>
          <p:cNvSpPr txBox="1"/>
          <p:nvPr/>
        </p:nvSpPr>
        <p:spPr>
          <a:xfrm>
            <a:off x="5461396" y="2917538"/>
            <a:ext cx="222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Service/Business Layer</a:t>
            </a:r>
            <a:endParaRPr lang="en-MY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7D0E2C-5E96-48D9-A06B-56E105ECB752}"/>
              </a:ext>
            </a:extLst>
          </p:cNvPr>
          <p:cNvSpPr txBox="1"/>
          <p:nvPr/>
        </p:nvSpPr>
        <p:spPr>
          <a:xfrm>
            <a:off x="7795021" y="3002239"/>
            <a:ext cx="222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Persistence Layer</a:t>
            </a:r>
            <a:endParaRPr lang="en-MY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06EC6ED-FA7D-4034-96D8-C96CDD4A3532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9795270" y="2293937"/>
            <a:ext cx="53816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ylinder 35">
            <a:extLst>
              <a:ext uri="{FF2B5EF4-FFF2-40B4-BE49-F238E27FC236}">
                <a16:creationId xmlns:a16="http://schemas.microsoft.com/office/drawing/2014/main" id="{46F66E1E-DE9D-4417-BCE8-171F7BEED672}"/>
              </a:ext>
            </a:extLst>
          </p:cNvPr>
          <p:cNvSpPr/>
          <p:nvPr/>
        </p:nvSpPr>
        <p:spPr>
          <a:xfrm>
            <a:off x="10333433" y="1612899"/>
            <a:ext cx="1062037" cy="1362075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MY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2B42F9-AD2C-44EC-934F-B64D38647BD1}"/>
              </a:ext>
            </a:extLst>
          </p:cNvPr>
          <p:cNvSpPr txBox="1"/>
          <p:nvPr/>
        </p:nvSpPr>
        <p:spPr>
          <a:xfrm>
            <a:off x="3127770" y="2917539"/>
            <a:ext cx="222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Service/Business Layer</a:t>
            </a:r>
            <a:endParaRPr lang="en-MY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44F0C19-7B06-4C1A-8EFF-3B2C4432A82E}"/>
              </a:ext>
            </a:extLst>
          </p:cNvPr>
          <p:cNvSpPr/>
          <p:nvPr/>
        </p:nvSpPr>
        <p:spPr>
          <a:xfrm>
            <a:off x="5175645" y="4818407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Facade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A3E5F58-E4D0-4D31-B90B-D87EFB37DB73}"/>
              </a:ext>
            </a:extLst>
          </p:cNvPr>
          <p:cNvSpPr/>
          <p:nvPr/>
        </p:nvSpPr>
        <p:spPr>
          <a:xfrm>
            <a:off x="2599133" y="4182321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CBE5B68-F386-4E49-8D41-85460BC7B316}"/>
              </a:ext>
            </a:extLst>
          </p:cNvPr>
          <p:cNvSpPr/>
          <p:nvPr/>
        </p:nvSpPr>
        <p:spPr>
          <a:xfrm>
            <a:off x="2599133" y="5378774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CFFDD46-FE5B-4BCF-A186-752B28D2868A}"/>
              </a:ext>
            </a:extLst>
          </p:cNvPr>
          <p:cNvSpPr/>
          <p:nvPr/>
        </p:nvSpPr>
        <p:spPr>
          <a:xfrm>
            <a:off x="7618808" y="4182320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EFEF691-A45D-4B58-AA4B-CBB75CA508F9}"/>
              </a:ext>
            </a:extLst>
          </p:cNvPr>
          <p:cNvSpPr/>
          <p:nvPr/>
        </p:nvSpPr>
        <p:spPr>
          <a:xfrm>
            <a:off x="7618808" y="5378773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AE9299-3882-4A5A-9299-0A7132269F38}"/>
              </a:ext>
            </a:extLst>
          </p:cNvPr>
          <p:cNvSpPr txBox="1"/>
          <p:nvPr/>
        </p:nvSpPr>
        <p:spPr>
          <a:xfrm>
            <a:off x="7394969" y="3812988"/>
            <a:ext cx="222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Subsystem</a:t>
            </a:r>
            <a:endParaRPr lang="en-MY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F0571E-5A3C-4B95-B68D-D6580E1E43EA}"/>
              </a:ext>
            </a:extLst>
          </p:cNvPr>
          <p:cNvSpPr txBox="1"/>
          <p:nvPr/>
        </p:nvSpPr>
        <p:spPr>
          <a:xfrm>
            <a:off x="7509271" y="6283648"/>
            <a:ext cx="222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Subsystem</a:t>
            </a:r>
            <a:endParaRPr lang="en-MY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5B97444-4C25-4A79-B0C1-B8EDC2EAA0B5}"/>
              </a:ext>
            </a:extLst>
          </p:cNvPr>
          <p:cNvCxnSpPr>
            <a:stCxn id="40" idx="3"/>
            <a:endCxn id="39" idx="1"/>
          </p:cNvCxnSpPr>
          <p:nvPr/>
        </p:nvCxnSpPr>
        <p:spPr>
          <a:xfrm>
            <a:off x="4408883" y="4634759"/>
            <a:ext cx="766762" cy="63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AE02B6C-7CB8-441F-92F9-17CB0D736EC9}"/>
              </a:ext>
            </a:extLst>
          </p:cNvPr>
          <p:cNvCxnSpPr>
            <a:cxnSpLocks/>
            <a:stCxn id="41" idx="3"/>
            <a:endCxn id="39" idx="1"/>
          </p:cNvCxnSpPr>
          <p:nvPr/>
        </p:nvCxnSpPr>
        <p:spPr>
          <a:xfrm flipV="1">
            <a:off x="4408883" y="5270845"/>
            <a:ext cx="766762" cy="560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8E2F7B2-9B84-44B9-A31F-209EA501E89A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 flipV="1">
            <a:off x="6985395" y="4634758"/>
            <a:ext cx="633413" cy="63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8CA8CE9-8E93-41C6-8ECE-144C1F8EC7EC}"/>
              </a:ext>
            </a:extLst>
          </p:cNvPr>
          <p:cNvCxnSpPr>
            <a:endCxn id="43" idx="1"/>
          </p:cNvCxnSpPr>
          <p:nvPr/>
        </p:nvCxnSpPr>
        <p:spPr>
          <a:xfrm>
            <a:off x="6985395" y="5294989"/>
            <a:ext cx="633413" cy="536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A74DE34-113D-408A-9566-81118E819E20}"/>
              </a:ext>
            </a:extLst>
          </p:cNvPr>
          <p:cNvSpPr txBox="1"/>
          <p:nvPr/>
        </p:nvSpPr>
        <p:spPr>
          <a:xfrm>
            <a:off x="2140741" y="3735033"/>
            <a:ext cx="226814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Façade Design Pattern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1362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0F50345-E654-4E6D-B14E-FB51C366BA65}"/>
              </a:ext>
            </a:extLst>
          </p:cNvPr>
          <p:cNvSpPr/>
          <p:nvPr/>
        </p:nvSpPr>
        <p:spPr>
          <a:xfrm>
            <a:off x="6299298" y="914399"/>
            <a:ext cx="3368577" cy="4610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14CAC1-1E49-47BF-AD07-6B7CAACA9D86}"/>
              </a:ext>
            </a:extLst>
          </p:cNvPr>
          <p:cNvSpPr/>
          <p:nvPr/>
        </p:nvSpPr>
        <p:spPr>
          <a:xfrm>
            <a:off x="6675241" y="1257462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Defaults Interceptor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628A5E-2491-4907-8639-4275DCA7D1CE}"/>
              </a:ext>
            </a:extLst>
          </p:cNvPr>
          <p:cNvSpPr/>
          <p:nvPr/>
        </p:nvSpPr>
        <p:spPr>
          <a:xfrm>
            <a:off x="6675241" y="3134205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 Interceptor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E19E81-9658-496F-895C-6ED443AA77E0}"/>
              </a:ext>
            </a:extLst>
          </p:cNvPr>
          <p:cNvSpPr/>
          <p:nvPr/>
        </p:nvSpPr>
        <p:spPr>
          <a:xfrm>
            <a:off x="6675241" y="2100460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Interceptor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655452-9E9F-4B68-B196-1190BD3F6576}"/>
              </a:ext>
            </a:extLst>
          </p:cNvPr>
          <p:cNvSpPr/>
          <p:nvPr/>
        </p:nvSpPr>
        <p:spPr>
          <a:xfrm>
            <a:off x="6675241" y="4820158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Interceptor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A6958C-2DEB-401D-8C57-65E516EBA913}"/>
              </a:ext>
            </a:extLst>
          </p:cNvPr>
          <p:cNvSpPr/>
          <p:nvPr/>
        </p:nvSpPr>
        <p:spPr>
          <a:xfrm>
            <a:off x="2984599" y="2909884"/>
            <a:ext cx="1809750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Service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128B1C-E396-4A00-9433-2D5398E8740B}"/>
              </a:ext>
            </a:extLst>
          </p:cNvPr>
          <p:cNvSpPr/>
          <p:nvPr/>
        </p:nvSpPr>
        <p:spPr>
          <a:xfrm>
            <a:off x="6675241" y="3977160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Interceptor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4E4E95A8-B0EA-482F-AA3E-3E997ECA5A76}"/>
              </a:ext>
            </a:extLst>
          </p:cNvPr>
          <p:cNvSpPr/>
          <p:nvPr/>
        </p:nvSpPr>
        <p:spPr>
          <a:xfrm>
            <a:off x="10804328" y="2538410"/>
            <a:ext cx="1062037" cy="1362075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123C515-7319-42DA-82CE-765BECB298F0}"/>
              </a:ext>
            </a:extLst>
          </p:cNvPr>
          <p:cNvSpPr/>
          <p:nvPr/>
        </p:nvSpPr>
        <p:spPr>
          <a:xfrm>
            <a:off x="1841598" y="4353426"/>
            <a:ext cx="1882677" cy="619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Save Listener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DC65E3-2EC0-454D-A410-AAAA0C77D79D}"/>
              </a:ext>
            </a:extLst>
          </p:cNvPr>
          <p:cNvSpPr/>
          <p:nvPr/>
        </p:nvSpPr>
        <p:spPr>
          <a:xfrm>
            <a:off x="4132066" y="4353426"/>
            <a:ext cx="1882677" cy="619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Remove Listener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43D1F4A-A22D-46E1-82E0-27EA07C16E6B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4794349" y="3219447"/>
            <a:ext cx="1504949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E0D03F8-C724-4ED4-8BDF-CAA910082E10}"/>
              </a:ext>
            </a:extLst>
          </p:cNvPr>
          <p:cNvCxnSpPr>
            <a:cxnSpLocks/>
            <a:stCxn id="13" idx="3"/>
            <a:endCxn id="10" idx="2"/>
          </p:cNvCxnSpPr>
          <p:nvPr/>
        </p:nvCxnSpPr>
        <p:spPr>
          <a:xfrm flipV="1">
            <a:off x="9667875" y="3219448"/>
            <a:ext cx="1136453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663D1E4-6EC1-4BE1-9D0C-3EC1E3CF668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4069231" y="3349251"/>
            <a:ext cx="824417" cy="1183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B269F57-7B1A-434D-8DB0-451EF0A1F4B3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5400000">
            <a:off x="2923998" y="3387949"/>
            <a:ext cx="824417" cy="1106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8BD274D-6B21-45DB-AFFB-9A1ED74A4A2B}"/>
              </a:ext>
            </a:extLst>
          </p:cNvPr>
          <p:cNvSpPr txBox="1"/>
          <p:nvPr/>
        </p:nvSpPr>
        <p:spPr>
          <a:xfrm>
            <a:off x="0" y="0"/>
            <a:ext cx="3171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Model Service</a:t>
            </a:r>
            <a:endParaRPr lang="en-MY" sz="3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EE10779-6235-4A26-8BA8-8BB807778717}"/>
              </a:ext>
            </a:extLst>
          </p:cNvPr>
          <p:cNvSpPr/>
          <p:nvPr/>
        </p:nvSpPr>
        <p:spPr>
          <a:xfrm>
            <a:off x="1841598" y="1466342"/>
            <a:ext cx="1882677" cy="619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Save Listener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521D346-39AB-4566-B238-2B6ED4A8ACC2}"/>
              </a:ext>
            </a:extLst>
          </p:cNvPr>
          <p:cNvSpPr/>
          <p:nvPr/>
        </p:nvSpPr>
        <p:spPr>
          <a:xfrm>
            <a:off x="4132066" y="1466342"/>
            <a:ext cx="1882677" cy="619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Remove Listener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8177B34-FF05-4DB0-993F-3F8DCA632A84}"/>
              </a:ext>
            </a:extLst>
          </p:cNvPr>
          <p:cNvCxnSpPr>
            <a:cxnSpLocks/>
            <a:stCxn id="8" idx="0"/>
            <a:endCxn id="20" idx="2"/>
          </p:cNvCxnSpPr>
          <p:nvPr/>
        </p:nvCxnSpPr>
        <p:spPr>
          <a:xfrm rot="5400000" flipH="1" flipV="1">
            <a:off x="4069231" y="1905711"/>
            <a:ext cx="824417" cy="1183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4AF2F17-6DAF-4B53-AEEF-08AE7EBB72E6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rot="16200000" flipV="1">
            <a:off x="2923998" y="1944407"/>
            <a:ext cx="824417" cy="1106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4FA5F76-C744-46D6-8CFB-680FA5F1C4EA}"/>
              </a:ext>
            </a:extLst>
          </p:cNvPr>
          <p:cNvSpPr/>
          <p:nvPr/>
        </p:nvSpPr>
        <p:spPr>
          <a:xfrm>
            <a:off x="236638" y="2909883"/>
            <a:ext cx="1809750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4A897A6-8477-49CD-A8A4-3550A42907AC}"/>
              </a:ext>
            </a:extLst>
          </p:cNvPr>
          <p:cNvCxnSpPr>
            <a:cxnSpLocks/>
            <a:stCxn id="32" idx="3"/>
            <a:endCxn id="8" idx="1"/>
          </p:cNvCxnSpPr>
          <p:nvPr/>
        </p:nvCxnSpPr>
        <p:spPr>
          <a:xfrm>
            <a:off x="2046388" y="3219446"/>
            <a:ext cx="93821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9A733CB-EE72-4FB1-AB95-3214413E8CD7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987310" y="3753330"/>
            <a:ext cx="0" cy="22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4828F6B-1BED-471F-A296-4F9E9E22E86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299298" y="1567025"/>
            <a:ext cx="375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DA4C389-319A-4568-BE27-DD69FFA5E71B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9299379" y="2410023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92B00D-8D9D-4C61-A5B1-8BD7BB8EC984}"/>
              </a:ext>
            </a:extLst>
          </p:cNvPr>
          <p:cNvCxnSpPr>
            <a:cxnSpLocks/>
          </p:cNvCxnSpPr>
          <p:nvPr/>
        </p:nvCxnSpPr>
        <p:spPr>
          <a:xfrm flipH="1">
            <a:off x="6306745" y="2391171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E18A6B-CEA4-41FC-A81D-2F8529E3D7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306745" y="3443768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17765C4-41C9-4894-AD0D-68C8498ED5D6}"/>
              </a:ext>
            </a:extLst>
          </p:cNvPr>
          <p:cNvCxnSpPr>
            <a:cxnSpLocks/>
          </p:cNvCxnSpPr>
          <p:nvPr/>
        </p:nvCxnSpPr>
        <p:spPr>
          <a:xfrm>
            <a:off x="9299379" y="4253393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8EEDF10-647A-464C-BED3-4D0132EED942}"/>
              </a:ext>
            </a:extLst>
          </p:cNvPr>
          <p:cNvCxnSpPr>
            <a:cxnSpLocks/>
          </p:cNvCxnSpPr>
          <p:nvPr/>
        </p:nvCxnSpPr>
        <p:spPr>
          <a:xfrm>
            <a:off x="6306745" y="5110643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BBF4FB-84C9-4BC1-9A29-38CC4313A606}"/>
              </a:ext>
            </a:extLst>
          </p:cNvPr>
          <p:cNvCxnSpPr>
            <a:cxnSpLocks/>
          </p:cNvCxnSpPr>
          <p:nvPr/>
        </p:nvCxnSpPr>
        <p:spPr>
          <a:xfrm>
            <a:off x="9299379" y="5110643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23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0F50345-E654-4E6D-B14E-FB51C366BA65}"/>
              </a:ext>
            </a:extLst>
          </p:cNvPr>
          <p:cNvSpPr/>
          <p:nvPr/>
        </p:nvSpPr>
        <p:spPr>
          <a:xfrm>
            <a:off x="6299298" y="914399"/>
            <a:ext cx="3368577" cy="4610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14CAC1-1E49-47BF-AD07-6B7CAACA9D86}"/>
              </a:ext>
            </a:extLst>
          </p:cNvPr>
          <p:cNvSpPr/>
          <p:nvPr/>
        </p:nvSpPr>
        <p:spPr>
          <a:xfrm>
            <a:off x="6675241" y="1257462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Defaults Interceptor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628A5E-2491-4907-8639-4275DCA7D1CE}"/>
              </a:ext>
            </a:extLst>
          </p:cNvPr>
          <p:cNvSpPr/>
          <p:nvPr/>
        </p:nvSpPr>
        <p:spPr>
          <a:xfrm>
            <a:off x="6675241" y="3134205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 Interceptor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E19E81-9658-496F-895C-6ED443AA77E0}"/>
              </a:ext>
            </a:extLst>
          </p:cNvPr>
          <p:cNvSpPr/>
          <p:nvPr/>
        </p:nvSpPr>
        <p:spPr>
          <a:xfrm>
            <a:off x="6675241" y="2100460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Interceptor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655452-9E9F-4B68-B196-1190BD3F6576}"/>
              </a:ext>
            </a:extLst>
          </p:cNvPr>
          <p:cNvSpPr/>
          <p:nvPr/>
        </p:nvSpPr>
        <p:spPr>
          <a:xfrm>
            <a:off x="6675241" y="4820158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Interceptor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A6958C-2DEB-401D-8C57-65E516EBA913}"/>
              </a:ext>
            </a:extLst>
          </p:cNvPr>
          <p:cNvSpPr/>
          <p:nvPr/>
        </p:nvSpPr>
        <p:spPr>
          <a:xfrm>
            <a:off x="2984599" y="2909884"/>
            <a:ext cx="1809750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Service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128B1C-E396-4A00-9433-2D5398E8740B}"/>
              </a:ext>
            </a:extLst>
          </p:cNvPr>
          <p:cNvSpPr/>
          <p:nvPr/>
        </p:nvSpPr>
        <p:spPr>
          <a:xfrm>
            <a:off x="6675241" y="3977160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Interceptor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4E4E95A8-B0EA-482F-AA3E-3E997ECA5A76}"/>
              </a:ext>
            </a:extLst>
          </p:cNvPr>
          <p:cNvSpPr/>
          <p:nvPr/>
        </p:nvSpPr>
        <p:spPr>
          <a:xfrm>
            <a:off x="10804328" y="2538410"/>
            <a:ext cx="1062037" cy="1362075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123C515-7319-42DA-82CE-765BECB298F0}"/>
              </a:ext>
            </a:extLst>
          </p:cNvPr>
          <p:cNvSpPr/>
          <p:nvPr/>
        </p:nvSpPr>
        <p:spPr>
          <a:xfrm>
            <a:off x="1841598" y="4353426"/>
            <a:ext cx="1882677" cy="619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Save Listener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DC65E3-2EC0-454D-A410-AAAA0C77D79D}"/>
              </a:ext>
            </a:extLst>
          </p:cNvPr>
          <p:cNvSpPr/>
          <p:nvPr/>
        </p:nvSpPr>
        <p:spPr>
          <a:xfrm>
            <a:off x="4132066" y="4353426"/>
            <a:ext cx="1882677" cy="619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Remove Listener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43D1F4A-A22D-46E1-82E0-27EA07C16E6B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4794349" y="3219447"/>
            <a:ext cx="1504949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E0D03F8-C724-4ED4-8BDF-CAA910082E10}"/>
              </a:ext>
            </a:extLst>
          </p:cNvPr>
          <p:cNvCxnSpPr>
            <a:cxnSpLocks/>
            <a:stCxn id="13" idx="3"/>
            <a:endCxn id="10" idx="2"/>
          </p:cNvCxnSpPr>
          <p:nvPr/>
        </p:nvCxnSpPr>
        <p:spPr>
          <a:xfrm flipV="1">
            <a:off x="9667875" y="3219448"/>
            <a:ext cx="1136453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663D1E4-6EC1-4BE1-9D0C-3EC1E3CF668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4069231" y="3349251"/>
            <a:ext cx="824417" cy="1183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B269F57-7B1A-434D-8DB0-451EF0A1F4B3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5400000">
            <a:off x="2923998" y="3387949"/>
            <a:ext cx="824417" cy="1106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8BD274D-6B21-45DB-AFFB-9A1ED74A4A2B}"/>
              </a:ext>
            </a:extLst>
          </p:cNvPr>
          <p:cNvSpPr txBox="1"/>
          <p:nvPr/>
        </p:nvSpPr>
        <p:spPr>
          <a:xfrm>
            <a:off x="0" y="0"/>
            <a:ext cx="3171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Legacy Mode</a:t>
            </a:r>
            <a:endParaRPr lang="en-MY" sz="3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EE10779-6235-4A26-8BA8-8BB807778717}"/>
              </a:ext>
            </a:extLst>
          </p:cNvPr>
          <p:cNvSpPr/>
          <p:nvPr/>
        </p:nvSpPr>
        <p:spPr>
          <a:xfrm>
            <a:off x="1841598" y="1466342"/>
            <a:ext cx="1882677" cy="619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Save Listener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521D346-39AB-4566-B238-2B6ED4A8ACC2}"/>
              </a:ext>
            </a:extLst>
          </p:cNvPr>
          <p:cNvSpPr/>
          <p:nvPr/>
        </p:nvSpPr>
        <p:spPr>
          <a:xfrm>
            <a:off x="4132066" y="1466342"/>
            <a:ext cx="1882677" cy="619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Remove Listener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8177B34-FF05-4DB0-993F-3F8DCA632A84}"/>
              </a:ext>
            </a:extLst>
          </p:cNvPr>
          <p:cNvCxnSpPr>
            <a:cxnSpLocks/>
            <a:stCxn id="8" idx="0"/>
            <a:endCxn id="20" idx="2"/>
          </p:cNvCxnSpPr>
          <p:nvPr/>
        </p:nvCxnSpPr>
        <p:spPr>
          <a:xfrm rot="5400000" flipH="1" flipV="1">
            <a:off x="4069231" y="1905711"/>
            <a:ext cx="824417" cy="1183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4AF2F17-6DAF-4B53-AEEF-08AE7EBB72E6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rot="16200000" flipV="1">
            <a:off x="2923998" y="1944407"/>
            <a:ext cx="824417" cy="1106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4FA5F76-C744-46D6-8CFB-680FA5F1C4EA}"/>
              </a:ext>
            </a:extLst>
          </p:cNvPr>
          <p:cNvSpPr/>
          <p:nvPr/>
        </p:nvSpPr>
        <p:spPr>
          <a:xfrm>
            <a:off x="236638" y="2909883"/>
            <a:ext cx="1809750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4A897A6-8477-49CD-A8A4-3550A42907AC}"/>
              </a:ext>
            </a:extLst>
          </p:cNvPr>
          <p:cNvCxnSpPr>
            <a:cxnSpLocks/>
            <a:stCxn id="32" idx="3"/>
            <a:endCxn id="8" idx="1"/>
          </p:cNvCxnSpPr>
          <p:nvPr/>
        </p:nvCxnSpPr>
        <p:spPr>
          <a:xfrm>
            <a:off x="2046388" y="3219446"/>
            <a:ext cx="93821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9A733CB-EE72-4FB1-AB95-3214413E8CD7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7987310" y="3753330"/>
            <a:ext cx="0" cy="22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4828F6B-1BED-471F-A296-4F9E9E22E86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299298" y="1567025"/>
            <a:ext cx="375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DA4C389-319A-4568-BE27-DD69FFA5E71B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9299379" y="2410023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92B00D-8D9D-4C61-A5B1-8BD7BB8EC984}"/>
              </a:ext>
            </a:extLst>
          </p:cNvPr>
          <p:cNvCxnSpPr>
            <a:cxnSpLocks/>
          </p:cNvCxnSpPr>
          <p:nvPr/>
        </p:nvCxnSpPr>
        <p:spPr>
          <a:xfrm flipH="1">
            <a:off x="6306745" y="2391171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E18A6B-CEA4-41FC-A81D-2F8529E3D7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306745" y="3443768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17765C4-41C9-4894-AD0D-68C8498ED5D6}"/>
              </a:ext>
            </a:extLst>
          </p:cNvPr>
          <p:cNvCxnSpPr>
            <a:cxnSpLocks/>
          </p:cNvCxnSpPr>
          <p:nvPr/>
        </p:nvCxnSpPr>
        <p:spPr>
          <a:xfrm>
            <a:off x="9299379" y="4253393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8EEDF10-647A-464C-BED3-4D0132EED942}"/>
              </a:ext>
            </a:extLst>
          </p:cNvPr>
          <p:cNvCxnSpPr>
            <a:cxnSpLocks/>
          </p:cNvCxnSpPr>
          <p:nvPr/>
        </p:nvCxnSpPr>
        <p:spPr>
          <a:xfrm>
            <a:off x="6306745" y="5110643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BBF4FB-84C9-4BC1-9A29-38CC4313A606}"/>
              </a:ext>
            </a:extLst>
          </p:cNvPr>
          <p:cNvCxnSpPr>
            <a:cxnSpLocks/>
          </p:cNvCxnSpPr>
          <p:nvPr/>
        </p:nvCxnSpPr>
        <p:spPr>
          <a:xfrm>
            <a:off x="9299379" y="5110643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F74BE9E-32FA-4AFA-8C5F-953607EF651B}"/>
              </a:ext>
            </a:extLst>
          </p:cNvPr>
          <p:cNvSpPr/>
          <p:nvPr/>
        </p:nvSpPr>
        <p:spPr>
          <a:xfrm>
            <a:off x="6096001" y="666750"/>
            <a:ext cx="3799840" cy="5324475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4D7B1-F4FE-47A8-A588-2F8E2B24F85A}"/>
              </a:ext>
            </a:extLst>
          </p:cNvPr>
          <p:cNvSpPr txBox="1"/>
          <p:nvPr/>
        </p:nvSpPr>
        <p:spPr>
          <a:xfrm>
            <a:off x="7040611" y="269005"/>
            <a:ext cx="197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Ignore Interceptors</a:t>
            </a:r>
            <a:endParaRPr lang="en-MY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C9D5C2-A444-4D8D-9160-5986176C00D2}"/>
              </a:ext>
            </a:extLst>
          </p:cNvPr>
          <p:cNvSpPr/>
          <p:nvPr/>
        </p:nvSpPr>
        <p:spPr>
          <a:xfrm>
            <a:off x="1755129" y="3767787"/>
            <a:ext cx="4300243" cy="1342856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E85394-1157-472F-80FE-73B728FE20BF}"/>
              </a:ext>
            </a:extLst>
          </p:cNvPr>
          <p:cNvSpPr txBox="1"/>
          <p:nvPr/>
        </p:nvSpPr>
        <p:spPr>
          <a:xfrm>
            <a:off x="2915467" y="926740"/>
            <a:ext cx="197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Ignore Listeners</a:t>
            </a:r>
            <a:endParaRPr lang="en-MY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202CAA-9537-4753-B516-75E7A6FD97E2}"/>
              </a:ext>
            </a:extLst>
          </p:cNvPr>
          <p:cNvSpPr txBox="1"/>
          <p:nvPr/>
        </p:nvSpPr>
        <p:spPr>
          <a:xfrm>
            <a:off x="2899691" y="5069951"/>
            <a:ext cx="197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Ignore Listeners</a:t>
            </a:r>
            <a:endParaRPr lang="en-MY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25A189-D87B-40E2-A07F-4AAEE4F7AC35}"/>
              </a:ext>
            </a:extLst>
          </p:cNvPr>
          <p:cNvSpPr/>
          <p:nvPr/>
        </p:nvSpPr>
        <p:spPr>
          <a:xfrm>
            <a:off x="1755129" y="1294648"/>
            <a:ext cx="4300243" cy="1342856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F8A92F8-3C26-42AB-BF3A-9C645F57A98F}"/>
              </a:ext>
            </a:extLst>
          </p:cNvPr>
          <p:cNvSpPr/>
          <p:nvPr/>
        </p:nvSpPr>
        <p:spPr>
          <a:xfrm>
            <a:off x="4794349" y="3143469"/>
            <a:ext cx="6009979" cy="138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598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98BD274D-6B21-45DB-AFFB-9A1ED74A4A2B}"/>
              </a:ext>
            </a:extLst>
          </p:cNvPr>
          <p:cNvSpPr txBox="1"/>
          <p:nvPr/>
        </p:nvSpPr>
        <p:spPr>
          <a:xfrm>
            <a:off x="0" y="0"/>
            <a:ext cx="2771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Cronjob</a:t>
            </a:r>
            <a:endParaRPr lang="en-MY" sz="32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1F2736A-AE97-4EC7-93BF-8E50EA582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5144330"/>
              </p:ext>
            </p:extLst>
          </p:nvPr>
        </p:nvGraphicFramePr>
        <p:xfrm>
          <a:off x="2502693" y="1867837"/>
          <a:ext cx="7186613" cy="3122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59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98BD274D-6B21-45DB-AFFB-9A1ED74A4A2B}"/>
              </a:ext>
            </a:extLst>
          </p:cNvPr>
          <p:cNvSpPr txBox="1"/>
          <p:nvPr/>
        </p:nvSpPr>
        <p:spPr>
          <a:xfrm>
            <a:off x="0" y="0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Dynamic Attribute</a:t>
            </a:r>
            <a:endParaRPr lang="en-MY" sz="32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1F2736A-AE97-4EC7-93BF-8E50EA582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9148226"/>
              </p:ext>
            </p:extLst>
          </p:nvPr>
        </p:nvGraphicFramePr>
        <p:xfrm>
          <a:off x="285750" y="514350"/>
          <a:ext cx="11410949" cy="6010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2031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Widescreen</PresentationFormat>
  <Paragraphs>157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Tan, William, ASM-EC</dc:creator>
  <cp:lastModifiedBy>Tan, William, ASM-EC</cp:lastModifiedBy>
  <cp:revision>43</cp:revision>
  <dcterms:created xsi:type="dcterms:W3CDTF">2021-05-02T13:54:17Z</dcterms:created>
  <dcterms:modified xsi:type="dcterms:W3CDTF">2021-05-10T09:20:26Z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1eb46ce-67e3-4023-9bb7-2cf97845c0ca_Enabled">
    <vt:lpwstr>true</vt:lpwstr>
  </property>
  <property fmtid="{D5CDD505-2E9C-101B-9397-08002B2CF9AE}" pid="3" name="MSIP_Label_d1eb46ce-67e3-4023-9bb7-2cf97845c0ca_SetDate">
    <vt:lpwstr>2021-05-02T13:54:17Z</vt:lpwstr>
  </property>
  <property fmtid="{D5CDD505-2E9C-101B-9397-08002B2CF9AE}" pid="4" name="MSIP_Label_d1eb46ce-67e3-4023-9bb7-2cf97845c0ca_Method">
    <vt:lpwstr>Standard</vt:lpwstr>
  </property>
  <property fmtid="{D5CDD505-2E9C-101B-9397-08002B2CF9AE}" pid="5" name="MSIP_Label_d1eb46ce-67e3-4023-9bb7-2cf97845c0ca_Name">
    <vt:lpwstr>d1eb46ce-67e3-4023-9bb7-2cf97845c0ca</vt:lpwstr>
  </property>
  <property fmtid="{D5CDD505-2E9C-101B-9397-08002B2CF9AE}" pid="6" name="MSIP_Label_d1eb46ce-67e3-4023-9bb7-2cf97845c0ca_SiteId">
    <vt:lpwstr>1ca8bd94-3c97-4fc6-8955-bad266b43f0b</vt:lpwstr>
  </property>
  <property fmtid="{D5CDD505-2E9C-101B-9397-08002B2CF9AE}" pid="7" name="MSIP_Label_d1eb46ce-67e3-4023-9bb7-2cf97845c0ca_ActionId">
    <vt:lpwstr>137092d0-fee2-48e3-9b84-0cdd8c4d925a</vt:lpwstr>
  </property>
  <property fmtid="{D5CDD505-2E9C-101B-9397-08002B2CF9AE}" pid="8" name="MSIP_Label_d1eb46ce-67e3-4023-9bb7-2cf97845c0ca_ContentBits">
    <vt:lpwstr>0</vt:lpwstr>
  </property>
</Properties>
</file>