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handoutMasterIdLst>
    <p:handoutMasterId r:id="rId4"/>
  </p:handoutMasterIdLst>
  <p:sldIdLst>
    <p:sldId id="335" r:id="rId2"/>
  </p:sldIdLst>
  <p:sldSz cx="10058400" cy="7772400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4660" autoAdjust="0"/>
  </p:normalViewPr>
  <p:slideViewPr>
    <p:cSldViewPr>
      <p:cViewPr varScale="1">
        <p:scale>
          <a:sx n="57" d="100"/>
          <a:sy n="57" d="100"/>
        </p:scale>
        <p:origin x="2064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173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258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173" y="6658258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8A1C818-5240-4425-A794-EF78F6AB7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8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173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7825" y="525463"/>
            <a:ext cx="3400425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29940"/>
            <a:ext cx="738886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258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173" y="6658258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53F130F-B38A-4E76-A4D2-064AD58E2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0" y="1554480"/>
            <a:ext cx="8636813" cy="2072640"/>
          </a:xfrm>
          <a:ln>
            <a:noFill/>
          </a:ln>
        </p:spPr>
        <p:txBody>
          <a:bodyPr tIns="0" rIns="20376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3659007"/>
            <a:ext cx="8640166" cy="1986280"/>
          </a:xfrm>
        </p:spPr>
        <p:txBody>
          <a:bodyPr lIns="0" rIns="20376"/>
          <a:lstStyle>
            <a:lvl1pPr marL="0" marR="50941" indent="0" algn="r">
              <a:buNone/>
              <a:defRPr>
                <a:solidFill>
                  <a:schemeClr val="tx1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E7431-FABD-4A68-848E-83C36122A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1B42-B8B2-40FC-A3A4-719BA04C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036322"/>
            <a:ext cx="2263140" cy="59066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036322"/>
            <a:ext cx="6621780" cy="59066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4E25-7F40-47A8-A9B0-F8258EE9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099FF-3D8C-46FD-8A83-3104C70C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1492301"/>
            <a:ext cx="8549640" cy="1544117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3065286"/>
            <a:ext cx="8549640" cy="1711007"/>
          </a:xfrm>
        </p:spPr>
        <p:txBody>
          <a:bodyPr lIns="50941" rIns="50941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9B727-8E05-4479-B5D2-FA62CCC49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176096"/>
            <a:ext cx="4442460" cy="5026152"/>
          </a:xfrm>
        </p:spPr>
        <p:txBody>
          <a:bodyPr/>
          <a:lstStyle>
            <a:lvl1pPr>
              <a:defRPr sz="29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6CCC1-D854-432A-8EB1-6CB12249F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50941" tIns="0" rIns="50941" bIns="0" anchor="ctr">
            <a:noAutofit/>
          </a:bodyPr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2107725"/>
            <a:ext cx="4445953" cy="742155"/>
          </a:xfrm>
        </p:spPr>
        <p:txBody>
          <a:bodyPr lIns="50941" tIns="0" rIns="50941" bIns="0" anchor="ctr"/>
          <a:lstStyle>
            <a:lvl1pPr marL="0" indent="0">
              <a:buNone/>
              <a:defRPr sz="2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849880"/>
            <a:ext cx="4444207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849880"/>
            <a:ext cx="4445953" cy="4358483"/>
          </a:xfrm>
        </p:spPr>
        <p:txBody>
          <a:bodyPr tIns="0"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ED4A-17B2-4227-B8A8-EF37B1820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136380" cy="12954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D6683-745A-4AB3-90A9-3D6BC989A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787D3-0A08-4480-8568-3F79EA8CB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20376" rIns="20376"/>
          <a:lstStyle>
            <a:lvl1pPr marL="0" indent="0" algn="l">
              <a:buNone/>
              <a:defRPr sz="16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1899920"/>
            <a:ext cx="5622925" cy="5181600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7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0FB49-E9F7-4AFF-9C16-DC80DF5C9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482975" y="1255713"/>
            <a:ext cx="5783263" cy="4664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804275" y="6073775"/>
            <a:ext cx="171450" cy="17621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1113" y="6592888"/>
            <a:ext cx="10080626" cy="11795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819650" y="7048500"/>
            <a:ext cx="5238750" cy="723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333929"/>
            <a:ext cx="2434133" cy="1793637"/>
          </a:xfrm>
        </p:spPr>
        <p:txBody>
          <a:bodyPr lIns="50941" rIns="50941" bIns="50941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3205956"/>
            <a:ext cx="2430780" cy="2469896"/>
          </a:xfrm>
        </p:spPr>
        <p:txBody>
          <a:bodyPr lIns="71318" rIns="50941"/>
          <a:lstStyle>
            <a:lvl1pPr marL="0" indent="0" algn="l">
              <a:spcBef>
                <a:spcPts val="279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1359453"/>
            <a:ext cx="5079492" cy="445617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5238" y="7204075"/>
            <a:ext cx="669925" cy="414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2E799-47F3-41BD-9E5B-E08C2964C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113" y="-7938"/>
            <a:ext cx="10080626" cy="11795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0" y="-7938"/>
            <a:ext cx="5238750" cy="723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503238" y="798513"/>
            <a:ext cx="90519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0941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503238" y="2193925"/>
            <a:ext cx="9051925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7204075"/>
            <a:ext cx="3687763" cy="41433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6963" y="7204075"/>
            <a:ext cx="838200" cy="41433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E280574-4560-4ED0-B35A-2EFB1EF02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0638" y="230188"/>
            <a:ext cx="10098088" cy="73501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5" r:id="rId2"/>
    <p:sldLayoutId id="2147483724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5" r:id="rId9"/>
    <p:sldLayoutId id="2147483721" r:id="rId10"/>
    <p:sldLayoutId id="214748372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Calibri" pitchFamily="34" charset="0"/>
        </a:defRPr>
      </a:lvl9pPr>
    </p:titleStyle>
    <p:bodyStyle>
      <a:lvl1pPr marL="304800" indent="-30480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746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588" indent="-2746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23975" indent="-233363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8775" indent="-233363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35767" indent="-23433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31" indent="-20376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45179" indent="-203765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50826" indent="-20376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71" y="1219200"/>
            <a:ext cx="9051925" cy="1295400"/>
          </a:xfrm>
        </p:spPr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Recent Sales Activity</a:t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Home Division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099FF-3D8C-46FD-8A83-3104C70C29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19409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Candara</vt:lpstr>
      <vt:lpstr>Constantia</vt:lpstr>
      <vt:lpstr>Tahoma</vt:lpstr>
      <vt:lpstr>Wingdings 2</vt:lpstr>
      <vt:lpstr>Flow</vt:lpstr>
      <vt:lpstr>Recent Sales Activity Home Division</vt:lpstr>
    </vt:vector>
  </TitlesOfParts>
  <Company>Taylor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- Excel Database Commands</dc:title>
  <dc:creator>Dennis P. Taylor</dc:creator>
  <cp:lastModifiedBy>dennis taylor</cp:lastModifiedBy>
  <cp:revision>327</cp:revision>
  <cp:lastPrinted>2012-06-20T22:05:55Z</cp:lastPrinted>
  <dcterms:created xsi:type="dcterms:W3CDTF">2006-10-27T18:16:18Z</dcterms:created>
  <dcterms:modified xsi:type="dcterms:W3CDTF">2013-06-07T05:14:03Z</dcterms:modified>
</cp:coreProperties>
</file>