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69" r:id="rId2"/>
    <p:sldId id="274" r:id="rId3"/>
    <p:sldId id="275" r:id="rId4"/>
    <p:sldId id="26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49" autoAdjust="0"/>
  </p:normalViewPr>
  <p:slideViewPr>
    <p:cSldViewPr snapToGrid="0">
      <p:cViewPr varScale="1">
        <p:scale>
          <a:sx n="108" d="100"/>
          <a:sy n="108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126-F2AD-47E2-8917-9A21619C173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FF04-C4F0-4E00-B7F9-E1DC0C3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r>
              <a:rPr lang="en-US" dirty="0" smtClean="0"/>
              <a:t>Cleaning behaviors</a:t>
            </a:r>
          </a:p>
          <a:p>
            <a:r>
              <a:rPr lang="en-US" dirty="0" smtClean="0"/>
              <a:t>Bring to court</a:t>
            </a:r>
            <a:r>
              <a:rPr lang="en-US" baseline="0" dirty="0" smtClean="0"/>
              <a:t> to prosecute fraud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14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6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AE5788-66D8-4A33-BDE9-70A3E926FE1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Excel 2013 for </a:t>
            </a:r>
            <a:br>
              <a:rPr lang="en-US" dirty="0" smtClean="0"/>
            </a:br>
            <a:r>
              <a:rPr lang="en-US" dirty="0" smtClean="0"/>
              <a:t>PM and SQL</a:t>
            </a:r>
            <a:br>
              <a:rPr lang="en-US" dirty="0" smtClean="0"/>
            </a:br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Find Extract Data</a:t>
            </a:r>
            <a:endParaRPr lang="en-US" sz="4000" dirty="0"/>
          </a:p>
          <a:p>
            <a:r>
              <a:rPr lang="en-US" sz="4000" dirty="0" smtClean="0"/>
              <a:t> Tidy and make tiny</a:t>
            </a:r>
          </a:p>
          <a:p>
            <a:r>
              <a:rPr lang="en-US" sz="4000" dirty="0" smtClean="0"/>
              <a:t> Validation</a:t>
            </a:r>
          </a:p>
          <a:p>
            <a:r>
              <a:rPr lang="en-US" sz="4000" dirty="0" smtClean="0"/>
              <a:t> Exploratory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Raw Data =&gt; Clean =&gt; Tidy</a:t>
            </a:r>
          </a:p>
          <a:p>
            <a:r>
              <a:rPr lang="en-US" sz="4000" dirty="0" smtClean="0"/>
              <a:t> Clean </a:t>
            </a:r>
            <a:r>
              <a:rPr lang="en-US" sz="4000" dirty="0"/>
              <a:t>=&gt; </a:t>
            </a:r>
            <a:r>
              <a:rPr lang="en-US" sz="4000" dirty="0" smtClean="0"/>
              <a:t>Tidy Data</a:t>
            </a:r>
          </a:p>
          <a:p>
            <a:r>
              <a:rPr lang="en-US" sz="4000" dirty="0" smtClean="0"/>
              <a:t> Tidy =&gt; Analysis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Analysis </a:t>
            </a:r>
            <a:r>
              <a:rPr lang="en-US" sz="4000" dirty="0"/>
              <a:t>=&gt; </a:t>
            </a:r>
            <a:r>
              <a:rPr lang="en-US" sz="4000" dirty="0" smtClean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Original vs 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856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 Original: Raw Data</a:t>
            </a:r>
            <a:endParaRPr lang="en-US" sz="4000" dirty="0"/>
          </a:p>
          <a:p>
            <a:pPr lvl="1"/>
            <a:r>
              <a:rPr lang="en-US" sz="3800" dirty="0" smtClean="0"/>
              <a:t> Can be messy</a:t>
            </a:r>
          </a:p>
          <a:p>
            <a:pPr lvl="1"/>
            <a:r>
              <a:rPr lang="en-US" sz="3800" dirty="0" smtClean="0"/>
              <a:t> Hard to perform analytics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Goal: Handle only once</a:t>
            </a:r>
          </a:p>
          <a:p>
            <a:r>
              <a:rPr lang="en-US" sz="4000" dirty="0" smtClean="0"/>
              <a:t> Work Data: Ready for Analysis</a:t>
            </a:r>
          </a:p>
          <a:p>
            <a:pPr lvl="1"/>
            <a:r>
              <a:rPr lang="en-US" sz="3800" dirty="0" smtClean="0"/>
              <a:t> Can be merged, transformed,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aggregated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 Produce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800" dirty="0" smtClean="0"/>
              <a:t> The </a:t>
            </a:r>
            <a:r>
              <a:rPr lang="en-US" sz="3800" dirty="0"/>
              <a:t>raw </a:t>
            </a:r>
            <a:r>
              <a:rPr lang="en-US" sz="3800" dirty="0" smtClean="0"/>
              <a:t>data</a:t>
            </a:r>
            <a:endParaRPr lang="en-US" sz="38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800" dirty="0" smtClean="0"/>
              <a:t> A </a:t>
            </a:r>
            <a:r>
              <a:rPr lang="en-US" sz="3800" dirty="0"/>
              <a:t>tidy data set </a:t>
            </a:r>
          </a:p>
          <a:p>
            <a:pPr marL="1371600" lvl="1" indent="-914400">
              <a:buFont typeface="+mj-lt"/>
              <a:buAutoNum type="arabicPeriod"/>
            </a:pPr>
            <a:r>
              <a:rPr lang="en-US" sz="3800" dirty="0" smtClean="0"/>
              <a:t>Definition each variable/values in </a:t>
            </a:r>
            <a:r>
              <a:rPr lang="en-US" sz="3800" dirty="0"/>
              <a:t>the tidy data </a:t>
            </a:r>
            <a:r>
              <a:rPr lang="en-US" sz="3800" dirty="0" smtClean="0"/>
              <a:t>set</a:t>
            </a:r>
          </a:p>
          <a:p>
            <a:pPr marL="457200" indent="-457200"/>
            <a:r>
              <a:rPr lang="en-US" sz="4000" smtClean="0"/>
              <a:t>An </a:t>
            </a:r>
            <a:r>
              <a:rPr lang="en-US" sz="4000" dirty="0"/>
              <a:t>explicit and exact recipe you used to go from 1 -&gt; 2,3 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3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Normalization: data organized so:</a:t>
            </a:r>
          </a:p>
          <a:p>
            <a:pPr lvl="2"/>
            <a:r>
              <a:rPr lang="en-US" sz="3600" dirty="0" smtClean="0"/>
              <a:t>Data addition			one place</a:t>
            </a:r>
          </a:p>
          <a:p>
            <a:pPr lvl="2"/>
            <a:r>
              <a:rPr lang="en-US" sz="3600" dirty="0" smtClean="0"/>
              <a:t>Data deletion</a:t>
            </a:r>
            <a:r>
              <a:rPr lang="en-US" sz="3600" dirty="0"/>
              <a:t>		</a:t>
            </a:r>
            <a:r>
              <a:rPr lang="en-US" sz="3600" dirty="0" smtClean="0"/>
              <a:t>	one </a:t>
            </a:r>
            <a:r>
              <a:rPr lang="en-US" sz="3600" dirty="0"/>
              <a:t>place</a:t>
            </a:r>
          </a:p>
          <a:p>
            <a:pPr lvl="2"/>
            <a:r>
              <a:rPr lang="en-US" sz="3600" dirty="0" smtClean="0"/>
              <a:t>Data modification</a:t>
            </a:r>
            <a:r>
              <a:rPr lang="en-US" sz="3600" dirty="0"/>
              <a:t>	</a:t>
            </a:r>
            <a:r>
              <a:rPr lang="en-US" sz="3600" dirty="0" smtClean="0"/>
              <a:t>one </a:t>
            </a:r>
            <a:r>
              <a:rPr lang="en-US" sz="3600" dirty="0"/>
              <a:t>place</a:t>
            </a:r>
          </a:p>
          <a:p>
            <a:pPr lvl="1"/>
            <a:r>
              <a:rPr lang="en-US" sz="3800" dirty="0" smtClean="0"/>
              <a:t>Other tables know using relations</a:t>
            </a:r>
            <a:endParaRPr lang="en-US" sz="38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760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Columns have names (must be unique)</a:t>
            </a:r>
          </a:p>
          <a:p>
            <a:r>
              <a:rPr lang="en-US" sz="4000" dirty="0" smtClean="0"/>
              <a:t>Rows do not</a:t>
            </a:r>
          </a:p>
          <a:p>
            <a:r>
              <a:rPr lang="en-US" sz="4000" dirty="0" smtClean="0"/>
              <a:t>Each column has only one value </a:t>
            </a:r>
          </a:p>
          <a:p>
            <a:pPr lvl="2"/>
            <a:r>
              <a:rPr lang="en-US" sz="3200" dirty="0" smtClean="0"/>
              <a:t>Mrs. Emily </a:t>
            </a:r>
            <a:r>
              <a:rPr lang="en-US" sz="3200" dirty="0" err="1" smtClean="0"/>
              <a:t>Tatro</a:t>
            </a:r>
            <a:endParaRPr lang="en-US" sz="3200" dirty="0"/>
          </a:p>
          <a:p>
            <a:pPr lvl="2"/>
            <a:r>
              <a:rPr lang="en-US" sz="3600" dirty="0" smtClean="0"/>
              <a:t>Phone (512) 300-3111; Fax: </a:t>
            </a:r>
            <a:r>
              <a:rPr lang="en-US" sz="3600" dirty="0"/>
              <a:t>(512) </a:t>
            </a:r>
            <a:r>
              <a:rPr lang="en-US" sz="3600" dirty="0" smtClean="0"/>
              <a:t>300-3222 </a:t>
            </a:r>
            <a:endParaRPr lang="en-US" sz="3600" dirty="0"/>
          </a:p>
          <a:p>
            <a:r>
              <a:rPr lang="en-US" sz="4000" dirty="0" smtClean="0"/>
              <a:t>Column order not important </a:t>
            </a:r>
          </a:p>
          <a:p>
            <a:r>
              <a:rPr lang="en-US" sz="4000" dirty="0" smtClean="0"/>
              <a:t>No </a:t>
            </a:r>
            <a:r>
              <a:rPr lang="en-US" sz="4000" dirty="0"/>
              <a:t>two tuples (rows) </a:t>
            </a:r>
            <a:r>
              <a:rPr lang="en-US" sz="4000" dirty="0" smtClean="0"/>
              <a:t>can </a:t>
            </a:r>
            <a:r>
              <a:rPr lang="en-US" sz="4000" dirty="0"/>
              <a:t>be </a:t>
            </a:r>
            <a:r>
              <a:rPr lang="en-US" sz="4000" dirty="0" smtClean="0"/>
              <a:t>identical</a:t>
            </a:r>
            <a:endParaRPr lang="en-US" sz="4000" dirty="0"/>
          </a:p>
          <a:p>
            <a:r>
              <a:rPr lang="en-US" sz="4000" dirty="0" smtClean="0"/>
              <a:t>Row order not important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4450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188</Words>
  <Application>Microsoft Office PowerPoint</Application>
  <PresentationFormat>Widescreen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Introduction To Excel 2013 for  PM and SQL Students</vt:lpstr>
      <vt:lpstr>Preparing Data</vt:lpstr>
      <vt:lpstr>Data Pipeline</vt:lpstr>
      <vt:lpstr>Data: Original vs Work Data</vt:lpstr>
      <vt:lpstr>Provenance</vt:lpstr>
      <vt:lpstr>Normalization</vt:lpstr>
      <vt:lpstr>Normalization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</dc:title>
  <dc:creator>william rogers</dc:creator>
  <cp:lastModifiedBy>Billy</cp:lastModifiedBy>
  <cp:revision>33</cp:revision>
  <dcterms:created xsi:type="dcterms:W3CDTF">2013-10-31T19:49:12Z</dcterms:created>
  <dcterms:modified xsi:type="dcterms:W3CDTF">2016-05-10T16:36:08Z</dcterms:modified>
</cp:coreProperties>
</file>