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52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39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90F1-A454-4592-AF72-D501425D39C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F9D22B-BE60-467C-BFCD-BAF3342C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uncp.edu/home/acurtis/Courses/ResourcesForCourses/Databases.html" TargetMode="External"/><Relationship Id="rId2" Type="http://schemas.openxmlformats.org/officeDocument/2006/relationships/hyperlink" Target="http://www.life123.com/technology/computer-software/database-software/what-is-a-database-used-for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mallbusiness.chron.com/databases-used-ebusiness-3958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is SQL so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Tables are a little like a spreadsheet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Rows</a:t>
            </a:r>
          </a:p>
          <a:p>
            <a:r>
              <a:rPr lang="en-US" dirty="0" smtClean="0"/>
              <a:t>A </a:t>
            </a:r>
            <a:r>
              <a:rPr lang="en-US" dirty="0"/>
              <a:t>record is a row </a:t>
            </a:r>
            <a:r>
              <a:rPr lang="en-US" dirty="0" smtClean="0"/>
              <a:t>in a table that contains data </a:t>
            </a:r>
            <a:r>
              <a:rPr lang="en-US" dirty="0"/>
              <a:t>about a particular </a:t>
            </a:r>
            <a:r>
              <a:rPr lang="en-US" dirty="0" smtClean="0"/>
              <a:t>thing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TITLE			ISBN			PUB_ID		RETAIL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Wok Cooking		78883412		5001			29.95		14.22</a:t>
            </a:r>
            <a:endParaRPr lang="en-US" dirty="0"/>
          </a:p>
          <a:p>
            <a:r>
              <a:rPr lang="en-US" dirty="0" smtClean="0"/>
              <a:t>Tables typically have data that relates to data in other tables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Orders</a:t>
            </a:r>
          </a:p>
          <a:p>
            <a:pPr lvl="1"/>
            <a:r>
              <a:rPr lang="en-US" dirty="0" smtClean="0"/>
              <a:t>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98" y="1532628"/>
            <a:ext cx="4588729" cy="388077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Millions/Billions of rows</a:t>
            </a:r>
            <a:endParaRPr lang="en-US" dirty="0"/>
          </a:p>
          <a:p>
            <a:pPr lvl="0"/>
            <a:r>
              <a:rPr lang="en-US" dirty="0" smtClean="0"/>
              <a:t>Quick </a:t>
            </a:r>
            <a:r>
              <a:rPr lang="en-US" dirty="0" smtClean="0"/>
              <a:t>&amp; easy </a:t>
            </a:r>
            <a:r>
              <a:rPr lang="en-US" dirty="0" smtClean="0"/>
              <a:t>to </a:t>
            </a:r>
            <a:r>
              <a:rPr lang="en-US" dirty="0" smtClean="0"/>
              <a:t>find 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information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i="1" dirty="0" smtClean="0"/>
              <a:t>data with context or meaning</a:t>
            </a:r>
            <a:endParaRPr lang="en-US" dirty="0"/>
          </a:p>
          <a:p>
            <a:pPr lvl="0"/>
            <a:r>
              <a:rPr lang="en-US" dirty="0" smtClean="0"/>
              <a:t>Easy </a:t>
            </a:r>
            <a:r>
              <a:rPr lang="en-US" dirty="0"/>
              <a:t>to add </a:t>
            </a:r>
            <a:r>
              <a:rPr lang="en-US" dirty="0" smtClean="0"/>
              <a:t>new/change/delete data 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data: </a:t>
            </a:r>
            <a:r>
              <a:rPr lang="en-US" i="1" dirty="0" smtClean="0"/>
              <a:t>information </a:t>
            </a:r>
            <a:r>
              <a:rPr lang="en-US" i="1" dirty="0"/>
              <a:t>without </a:t>
            </a:r>
            <a:r>
              <a:rPr lang="en-US" i="1" dirty="0" smtClean="0"/>
              <a:t>context</a:t>
            </a:r>
          </a:p>
          <a:p>
            <a:pPr lvl="1"/>
            <a:r>
              <a:rPr lang="en-US" b="1" i="1" dirty="0" smtClean="0">
                <a:solidFill>
                  <a:srgbClr val="0000CC"/>
                </a:solidFill>
              </a:rPr>
              <a:t>example:</a:t>
            </a:r>
            <a:r>
              <a:rPr lang="en-US" i="1" dirty="0" smtClean="0"/>
              <a:t> </a:t>
            </a:r>
            <a:r>
              <a:rPr lang="en-US" i="1" dirty="0" smtClean="0"/>
              <a:t>list </a:t>
            </a:r>
            <a:r>
              <a:rPr lang="en-US" i="1" dirty="0"/>
              <a:t>of students with numbers beside their names is data, </a:t>
            </a:r>
            <a:r>
              <a:rPr lang="en-US" i="1" dirty="0" smtClean="0"/>
              <a:t>when the </a:t>
            </a:r>
            <a:r>
              <a:rPr lang="en-US" i="1" dirty="0"/>
              <a:t>numbers represent </a:t>
            </a:r>
            <a:r>
              <a:rPr lang="en-US" i="1" dirty="0" smtClean="0"/>
              <a:t>a </a:t>
            </a:r>
            <a:r>
              <a:rPr lang="en-US" i="1" dirty="0"/>
              <a:t>100 </a:t>
            </a:r>
            <a:r>
              <a:rPr lang="en-US" i="1" dirty="0" smtClean="0"/>
              <a:t>meter </a:t>
            </a:r>
            <a:r>
              <a:rPr lang="en-US" i="1" dirty="0"/>
              <a:t>race, </a:t>
            </a:r>
            <a:r>
              <a:rPr lang="en-US" i="1" dirty="0" smtClean="0"/>
              <a:t>data </a:t>
            </a:r>
            <a:r>
              <a:rPr lang="en-US" i="1" dirty="0"/>
              <a:t>becomes </a:t>
            </a:r>
            <a:r>
              <a:rPr lang="en-US" i="1" dirty="0" smtClean="0"/>
              <a:t>information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4582" y="1532628"/>
            <a:ext cx="41811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can be sorted easily </a:t>
            </a:r>
            <a:endParaRPr lang="en-US" dirty="0" smtClean="0"/>
          </a:p>
          <a:p>
            <a:r>
              <a:rPr lang="en-US" dirty="0" smtClean="0"/>
              <a:t>Data can be imported into other applications</a:t>
            </a:r>
          </a:p>
          <a:p>
            <a:r>
              <a:rPr lang="en-US" dirty="0" smtClean="0"/>
              <a:t>More than one person can access the same database at the same time - multi-access</a:t>
            </a:r>
          </a:p>
          <a:p>
            <a:r>
              <a:rPr lang="en-US" dirty="0" smtClean="0"/>
              <a:t>Security may be better than in paper files</a:t>
            </a:r>
          </a:p>
          <a:p>
            <a:r>
              <a:rPr lang="en-US" dirty="0" smtClean="0"/>
              <a:t>Can be easily backed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8583"/>
            <a:ext cx="8596668" cy="1320800"/>
          </a:xfrm>
        </p:spPr>
        <p:txBody>
          <a:bodyPr/>
          <a:lstStyle/>
          <a:p>
            <a:r>
              <a:rPr lang="en-US" dirty="0" smtClean="0"/>
              <a:t>Concepts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9383"/>
            <a:ext cx="40268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Database holding people records likely includes first </a:t>
            </a:r>
            <a:r>
              <a:rPr lang="en-US" dirty="0"/>
              <a:t>name, surname and their date of birth. </a:t>
            </a:r>
          </a:p>
          <a:p>
            <a:pPr lvl="0"/>
            <a:r>
              <a:rPr lang="en-US" dirty="0" smtClean="0"/>
              <a:t>Police </a:t>
            </a:r>
            <a:r>
              <a:rPr lang="en-US" dirty="0"/>
              <a:t>have details of all known criminals in a </a:t>
            </a:r>
            <a:r>
              <a:rPr lang="en-US" dirty="0" smtClean="0"/>
              <a:t>database crimes </a:t>
            </a:r>
            <a:r>
              <a:rPr lang="en-US" dirty="0"/>
              <a:t>they've </a:t>
            </a:r>
            <a:r>
              <a:rPr lang="en-US" dirty="0" smtClean="0"/>
              <a:t>committed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School databases store student data, grades, sick days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50182" y="1919383"/>
            <a:ext cx="40268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Hospitals store details of all its patients in a database</a:t>
            </a:r>
          </a:p>
          <a:p>
            <a:r>
              <a:rPr lang="en-US" dirty="0" smtClean="0"/>
              <a:t>Governments use databases to store tax payments</a:t>
            </a:r>
          </a:p>
        </p:txBody>
      </p:sp>
    </p:spTree>
    <p:extLst>
      <p:ext uri="{BB962C8B-B14F-4D97-AF65-F5344CB8AC3E}">
        <p14:creationId xmlns:p14="http://schemas.microsoft.com/office/powerpoint/2010/main" val="9811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a Database Used For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http://www.life123.com/technology/computer-software/database-software/what-is-a-database-used-for.shtml</a:t>
            </a:r>
            <a:endParaRPr lang="en-US" dirty="0"/>
          </a:p>
          <a:p>
            <a:pPr marL="342900" lvl="1" indent="-342900"/>
            <a:r>
              <a:rPr lang="en-US" sz="1800" b="1" dirty="0"/>
              <a:t>What are databases?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www2.uncp.edu/home/acurtis/Courses/ResourcesForCourses/Databases.html</a:t>
            </a:r>
            <a:endParaRPr lang="en-US" dirty="0" smtClean="0"/>
          </a:p>
          <a:p>
            <a:pPr marL="342900" lvl="1" indent="-342900"/>
            <a:r>
              <a:rPr lang="en-US" sz="1800" b="1" dirty="0"/>
              <a:t>How Databases Are Used in </a:t>
            </a:r>
            <a:r>
              <a:rPr lang="en-US" sz="1800" b="1" dirty="0" smtClean="0"/>
              <a:t>E-Business</a:t>
            </a:r>
            <a:endParaRPr lang="en-US" sz="1800" b="1" dirty="0"/>
          </a:p>
          <a:p>
            <a:pPr marL="400050" lvl="1" indent="0">
              <a:buNone/>
            </a:pPr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smallbusiness.chron.com/databases-used-ebusiness-39586.html</a:t>
            </a:r>
            <a:endParaRPr lang="en-US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209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Databases</vt:lpstr>
      <vt:lpstr>Concepts 1</vt:lpstr>
      <vt:lpstr>Concepts 2</vt:lpstr>
      <vt:lpstr>Concepts 3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Billy Rogers</dc:creator>
  <cp:lastModifiedBy>Billy Rogers</cp:lastModifiedBy>
  <cp:revision>6</cp:revision>
  <dcterms:created xsi:type="dcterms:W3CDTF">2014-02-25T22:54:48Z</dcterms:created>
  <dcterms:modified xsi:type="dcterms:W3CDTF">2014-05-26T14:53:56Z</dcterms:modified>
</cp:coreProperties>
</file>